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8.xml" ContentType="application/vnd.openxmlformats-officedocument.presentationml.slide+xml"/>
  <Override PartName="/ppt/slides/slide30.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4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6.xml" ContentType="application/vnd.openxmlformats-officedocument.presentationml.slide+xml"/>
  <Override PartName="/ppt/slides/slide44.xml" ContentType="application/vnd.openxmlformats-officedocument.presentationml.slide+xml"/>
  <Override PartName="/ppt/slides/slide1.xml" ContentType="application/vnd.openxmlformats-officedocument.presentationml.slide+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6.xml.rels" ContentType="application/vnd.openxmlformats-package.relationships+xml"/>
  <Override PartName="/ppt/slides/_rels/slide31.xml.rels" ContentType="application/vnd.openxmlformats-package.relationships+xml"/>
  <Override PartName="/ppt/slides/_rels/slide36.xml.rels" ContentType="application/vnd.openxmlformats-package.relationships+xml"/>
  <Override PartName="/ppt/slides/_rels/slide23.xml.rels" ContentType="application/vnd.openxmlformats-package.relationships+xml"/>
  <Override PartName="/ppt/slides/_rels/slide39.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37.xml.rels" ContentType="application/vnd.openxmlformats-package.relationships+xml"/>
  <Override PartName="/ppt/slides/_rels/slide1.xml.rels" ContentType="application/vnd.openxmlformats-package.relationships+xml"/>
  <Override PartName="/ppt/slides/_rels/slide34.xml.rels" ContentType="application/vnd.openxmlformats-package.relationships+xml"/>
  <Override PartName="/ppt/slides/_rels/slide22.xml.rels" ContentType="application/vnd.openxmlformats-package.relationships+xml"/>
  <Override PartName="/ppt/slides/_rels/slide38.xml.rels" ContentType="application/vnd.openxmlformats-package.relationships+xml"/>
  <Override PartName="/ppt/slides/_rels/slide2.xml.rels" ContentType="application/vnd.openxmlformats-package.relationships+xml"/>
  <Override PartName="/ppt/slides/_rels/slide35.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0.xml.rels" ContentType="application/vnd.openxmlformats-package.relationships+xml"/>
  <Override PartName="/ppt/slides/_rels/slide46.xml.rels" ContentType="application/vnd.openxmlformats-package.relationships+xml"/>
  <Override PartName="/ppt/slides/_rels/slide14.xml.rels" ContentType="application/vnd.openxmlformats-package.relationships+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_rels/presentation.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media/image12.png" ContentType="image/png"/>
  <Override PartName="/ppt/media/image11.png" ContentType="image/png"/>
  <Override PartName="/ppt/media/image10.png" ContentType="image/png"/>
  <Override PartName="/ppt/media/image26.png" ContentType="image/png"/>
  <Override PartName="/ppt/media/image9.png" ContentType="image/png"/>
  <Override PartName="/ppt/media/image8.png" ContentType="image/png"/>
  <Override PartName="/ppt/media/image7.png" ContentType="image/png"/>
  <Override PartName="/ppt/media/image14.png" ContentType="image/png"/>
  <Override PartName="/ppt/media/image18.jpeg" ContentType="image/jpeg"/>
  <Override PartName="/ppt/media/image2.png" ContentType="image/png"/>
  <Override PartName="/ppt/media/image20.png" ContentType="image/png"/>
  <Override PartName="/ppt/media/image22.png" ContentType="image/png"/>
  <Override PartName="/ppt/media/image21.jpeg" ContentType="image/jpeg"/>
  <Override PartName="/ppt/media/image23.png" ContentType="image/png"/>
  <Override PartName="/ppt/media/image25.png" ContentType="image/png"/>
  <Override PartName="/ppt/media/image24.png" ContentType="image/png"/>
  <Override PartName="/ppt/media/image19.png" ContentType="image/png"/>
  <Override PartName="/ppt/media/image17.png" ContentType="image/png"/>
  <Override PartName="/ppt/media/image5.png" ContentType="image/png"/>
  <Override PartName="/ppt/media/image6.png" ContentType="image/png"/>
  <Override PartName="/ppt/media/image4.png" ContentType="image/png"/>
  <Override PartName="/ppt/media/image16.png" ContentType="image/png"/>
  <Override PartName="/ppt/media/image3.png" ContentType="image/png"/>
  <Override PartName="/ppt/media/image15.png" ContentType="image/png"/>
  <Override PartName="/ppt/media/image1.png" ContentType="image/png"/>
  <Override PartName="/ppt/media/image13.png" ContentType="image/png"/>
  <Override PartName="/ppt/presentation.xml" ContentType="application/vnd.openxmlformats-officedocument.presentationml.presentation.main+xml"/>
  <Override PartName="/ppt/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609480" y="1520280"/>
            <a:ext cx="109720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609480" y="3488760"/>
            <a:ext cx="109720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52028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231960" y="152028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4"/>
          <p:cNvSpPr>
            <a:spLocks noGrp="1"/>
          </p:cNvSpPr>
          <p:nvPr>
            <p:ph/>
          </p:nvPr>
        </p:nvSpPr>
        <p:spPr>
          <a:xfrm>
            <a:off x="609480" y="348876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5"/>
          <p:cNvSpPr>
            <a:spLocks noGrp="1"/>
          </p:cNvSpPr>
          <p:nvPr>
            <p:ph/>
          </p:nvPr>
        </p:nvSpPr>
        <p:spPr>
          <a:xfrm>
            <a:off x="6231960" y="348876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520280"/>
            <a:ext cx="35326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4319280" y="1520280"/>
            <a:ext cx="35326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8028720" y="1520280"/>
            <a:ext cx="35326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09480" y="3488760"/>
            <a:ext cx="35326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6"/>
          <p:cNvSpPr>
            <a:spLocks noGrp="1"/>
          </p:cNvSpPr>
          <p:nvPr>
            <p:ph/>
          </p:nvPr>
        </p:nvSpPr>
        <p:spPr>
          <a:xfrm>
            <a:off x="4319280" y="3488760"/>
            <a:ext cx="35326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7"/>
          <p:cNvSpPr>
            <a:spLocks noGrp="1"/>
          </p:cNvSpPr>
          <p:nvPr>
            <p:ph/>
          </p:nvPr>
        </p:nvSpPr>
        <p:spPr>
          <a:xfrm>
            <a:off x="8028720" y="3488760"/>
            <a:ext cx="35326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p:nvPr>
        </p:nvSpPr>
        <p:spPr>
          <a:xfrm>
            <a:off x="609480" y="1520280"/>
            <a:ext cx="10972080" cy="3768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p:nvPr>
        </p:nvSpPr>
        <p:spPr>
          <a:xfrm>
            <a:off x="609480" y="1520280"/>
            <a:ext cx="5354280" cy="3768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 name="PlaceHolder 3"/>
          <p:cNvSpPr>
            <a:spLocks noGrp="1"/>
          </p:cNvSpPr>
          <p:nvPr>
            <p:ph/>
          </p:nvPr>
        </p:nvSpPr>
        <p:spPr>
          <a:xfrm>
            <a:off x="6231960" y="1520280"/>
            <a:ext cx="5354280" cy="3768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59200"/>
            <a:ext cx="10972080" cy="50292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52028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520280"/>
            <a:ext cx="5354280" cy="3768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 name="PlaceHolder 4"/>
          <p:cNvSpPr>
            <a:spLocks noGrp="1"/>
          </p:cNvSpPr>
          <p:nvPr>
            <p:ph/>
          </p:nvPr>
        </p:nvSpPr>
        <p:spPr>
          <a:xfrm>
            <a:off x="609480" y="348876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p:nvPr>
        </p:nvSpPr>
        <p:spPr>
          <a:xfrm>
            <a:off x="609480" y="1520280"/>
            <a:ext cx="5354280" cy="3768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3"/>
          <p:cNvSpPr>
            <a:spLocks noGrp="1"/>
          </p:cNvSpPr>
          <p:nvPr>
            <p:ph/>
          </p:nvPr>
        </p:nvSpPr>
        <p:spPr>
          <a:xfrm>
            <a:off x="6231960" y="152028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4"/>
          <p:cNvSpPr>
            <a:spLocks noGrp="1"/>
          </p:cNvSpPr>
          <p:nvPr>
            <p:ph/>
          </p:nvPr>
        </p:nvSpPr>
        <p:spPr>
          <a:xfrm>
            <a:off x="6231960" y="348876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609480" y="152028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6231960" y="1520280"/>
            <a:ext cx="53542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609480" y="3488760"/>
            <a:ext cx="10972080" cy="17974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2.png"/><Relationship Id="rId12" Type="http://schemas.openxmlformats.org/officeDocument/2006/relationships/image" Target="../media/image14.png"/><Relationship Id="rId13" Type="http://schemas.openxmlformats.org/officeDocument/2006/relationships/image" Target="../media/image10.png"/><Relationship Id="rId14"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8.jpe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0.png"/><Relationship Id="rId6" Type="http://schemas.openxmlformats.org/officeDocument/2006/relationships/image" Target="../media/image20.png"/><Relationship Id="rId7"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1.jpeg"/><Relationship Id="rId3"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1.jpeg"/><Relationship Id="rId3"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3.png"/><Relationship Id="rId3"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1.jpeg"/><Relationship Id="rId3"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4.png"/><Relationship Id="rId3"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1.jpeg"/><Relationship Id="rId3"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9" name=""/>
          <p:cNvSpPr/>
          <p:nvPr/>
        </p:nvSpPr>
        <p:spPr>
          <a:xfrm>
            <a:off x="8620920" y="-193680"/>
            <a:ext cx="1137600" cy="1035000"/>
          </a:xfrm>
          <a:custGeom>
            <a:avLst/>
            <a:gdLst/>
            <a:ahLst/>
            <a:rect l="0" t="0" r="r" b="b"/>
            <a:pathLst>
              <a:path w="3160" h="2875">
                <a:moveTo>
                  <a:pt x="0" y="0"/>
                </a:moveTo>
                <a:lnTo>
                  <a:pt x="3160" y="0"/>
                </a:lnTo>
                <a:lnTo>
                  <a:pt x="3160" y="2086"/>
                </a:lnTo>
                <a:lnTo>
                  <a:pt x="1579" y="2875"/>
                </a:lnTo>
                <a:lnTo>
                  <a:pt x="0" y="2086"/>
                </a:lnTo>
                <a:lnTo>
                  <a:pt x="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40" name=""/>
          <p:cNvSpPr/>
          <p:nvPr/>
        </p:nvSpPr>
        <p:spPr>
          <a:xfrm>
            <a:off x="9556920" y="717480"/>
            <a:ext cx="451440" cy="523080"/>
          </a:xfrm>
          <a:custGeom>
            <a:avLst/>
            <a:gdLst/>
            <a:ahLst/>
            <a:rect l="0" t="0" r="r" b="b"/>
            <a:pathLst>
              <a:path w="1254" h="1453">
                <a:moveTo>
                  <a:pt x="627" y="0"/>
                </a:moveTo>
                <a:lnTo>
                  <a:pt x="1254" y="315"/>
                </a:lnTo>
                <a:lnTo>
                  <a:pt x="1254" y="1140"/>
                </a:lnTo>
                <a:lnTo>
                  <a:pt x="627" y="1453"/>
                </a:lnTo>
                <a:lnTo>
                  <a:pt x="0" y="1140"/>
                </a:lnTo>
                <a:lnTo>
                  <a:pt x="0" y="315"/>
                </a:lnTo>
                <a:lnTo>
                  <a:pt x="627" y="0"/>
                </a:lnTo>
                <a:close/>
              </a:path>
            </a:pathLst>
          </a:custGeom>
          <a:solidFill>
            <a:srgbClr val="49504f">
              <a:alpha val="50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41" name=""/>
          <p:cNvSpPr/>
          <p:nvPr/>
        </p:nvSpPr>
        <p:spPr>
          <a:xfrm>
            <a:off x="8064000" y="962280"/>
            <a:ext cx="451440" cy="523080"/>
          </a:xfrm>
          <a:custGeom>
            <a:avLst/>
            <a:gdLst/>
            <a:ahLst/>
            <a:rect l="0" t="0" r="r" b="b"/>
            <a:pathLst>
              <a:path w="1254" h="1453">
                <a:moveTo>
                  <a:pt x="627" y="0"/>
                </a:moveTo>
                <a:lnTo>
                  <a:pt x="1254" y="313"/>
                </a:lnTo>
                <a:lnTo>
                  <a:pt x="1254" y="1140"/>
                </a:lnTo>
                <a:lnTo>
                  <a:pt x="627" y="1453"/>
                </a:lnTo>
                <a:lnTo>
                  <a:pt x="0" y="1140"/>
                </a:lnTo>
                <a:lnTo>
                  <a:pt x="0" y="313"/>
                </a:lnTo>
                <a:lnTo>
                  <a:pt x="627" y="0"/>
                </a:lnTo>
                <a:close/>
              </a:path>
            </a:pathLst>
          </a:custGeom>
          <a:noFill/>
          <a:ln w="25200">
            <a:solidFill>
              <a:srgbClr val="a6a6a6"/>
            </a:solidFill>
            <a:round/>
          </a:ln>
        </p:spPr>
        <p:txBody>
          <a:bodyPr lIns="12600" rIns="12600" tIns="12600" bIns="12600" anchor="t">
            <a:noAutofit/>
          </a:bodyPr>
          <a:p>
            <a:endParaRPr b="0" lang="en-US" sz="2400" spc="-1" strike="noStrike">
              <a:solidFill>
                <a:srgbClr val="000000"/>
              </a:solidFill>
              <a:latin typeface="Times New Roman"/>
            </a:endParaRPr>
          </a:p>
        </p:txBody>
      </p:sp>
      <p:sp>
        <p:nvSpPr>
          <p:cNvPr id="42" name=""/>
          <p:cNvSpPr/>
          <p:nvPr/>
        </p:nvSpPr>
        <p:spPr>
          <a:xfrm>
            <a:off x="10300680" y="127800"/>
            <a:ext cx="171000" cy="196920"/>
          </a:xfrm>
          <a:custGeom>
            <a:avLst/>
            <a:gdLst/>
            <a:ahLst/>
            <a:rect l="0" t="0" r="r" b="b"/>
            <a:pathLst>
              <a:path w="475" h="547">
                <a:moveTo>
                  <a:pt x="238" y="0"/>
                </a:moveTo>
                <a:lnTo>
                  <a:pt x="475" y="119"/>
                </a:lnTo>
                <a:lnTo>
                  <a:pt x="475" y="428"/>
                </a:lnTo>
                <a:lnTo>
                  <a:pt x="238" y="547"/>
                </a:lnTo>
                <a:lnTo>
                  <a:pt x="0" y="428"/>
                </a:lnTo>
                <a:lnTo>
                  <a:pt x="0" y="119"/>
                </a:lnTo>
                <a:lnTo>
                  <a:pt x="238"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43" name=""/>
          <p:cNvSpPr/>
          <p:nvPr/>
        </p:nvSpPr>
        <p:spPr>
          <a:xfrm>
            <a:off x="3745800" y="831960"/>
            <a:ext cx="763920" cy="887400"/>
          </a:xfrm>
          <a:custGeom>
            <a:avLst/>
            <a:gdLst/>
            <a:ahLst/>
            <a:rect l="0" t="0" r="r" b="b"/>
            <a:pathLst>
              <a:path w="2122" h="2465">
                <a:moveTo>
                  <a:pt x="1060" y="0"/>
                </a:moveTo>
                <a:lnTo>
                  <a:pt x="2122" y="530"/>
                </a:lnTo>
                <a:lnTo>
                  <a:pt x="2122" y="1934"/>
                </a:lnTo>
                <a:lnTo>
                  <a:pt x="1060" y="2465"/>
                </a:lnTo>
                <a:lnTo>
                  <a:pt x="0" y="1934"/>
                </a:lnTo>
                <a:lnTo>
                  <a:pt x="0" y="530"/>
                </a:lnTo>
                <a:lnTo>
                  <a:pt x="1060" y="0"/>
                </a:lnTo>
                <a:close/>
              </a:path>
            </a:pathLst>
          </a:custGeom>
          <a:noFill/>
          <a:ln w="9360">
            <a:solidFill>
              <a:srgbClr val="ad2b26"/>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44" name=""/>
          <p:cNvSpPr/>
          <p:nvPr/>
        </p:nvSpPr>
        <p:spPr>
          <a:xfrm>
            <a:off x="11280600" y="1211400"/>
            <a:ext cx="178560" cy="205920"/>
          </a:xfrm>
          <a:custGeom>
            <a:avLst/>
            <a:gdLst/>
            <a:ahLst/>
            <a:rect l="0" t="0" r="r" b="b"/>
            <a:pathLst>
              <a:path w="496" h="572">
                <a:moveTo>
                  <a:pt x="248" y="0"/>
                </a:moveTo>
                <a:lnTo>
                  <a:pt x="496" y="124"/>
                </a:lnTo>
                <a:lnTo>
                  <a:pt x="496" y="449"/>
                </a:lnTo>
                <a:lnTo>
                  <a:pt x="248" y="572"/>
                </a:lnTo>
                <a:lnTo>
                  <a:pt x="0" y="449"/>
                </a:lnTo>
                <a:lnTo>
                  <a:pt x="0" y="124"/>
                </a:lnTo>
                <a:lnTo>
                  <a:pt x="248" y="0"/>
                </a:lnTo>
                <a:close/>
              </a:path>
            </a:pathLst>
          </a:custGeom>
          <a:noFill/>
          <a:ln w="9360">
            <a:solidFill>
              <a:srgbClr val="ad2b26"/>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45" name=""/>
          <p:cNvSpPr/>
          <p:nvPr/>
        </p:nvSpPr>
        <p:spPr>
          <a:xfrm>
            <a:off x="932400" y="662760"/>
            <a:ext cx="178920" cy="206280"/>
          </a:xfrm>
          <a:custGeom>
            <a:avLst/>
            <a:gdLst/>
            <a:ahLst/>
            <a:rect l="0" t="0" r="r" b="b"/>
            <a:pathLst>
              <a:path w="497" h="573">
                <a:moveTo>
                  <a:pt x="249" y="0"/>
                </a:moveTo>
                <a:lnTo>
                  <a:pt x="497" y="124"/>
                </a:lnTo>
                <a:lnTo>
                  <a:pt x="497" y="449"/>
                </a:lnTo>
                <a:lnTo>
                  <a:pt x="249" y="573"/>
                </a:lnTo>
                <a:lnTo>
                  <a:pt x="0" y="449"/>
                </a:lnTo>
                <a:lnTo>
                  <a:pt x="0" y="124"/>
                </a:lnTo>
                <a:lnTo>
                  <a:pt x="249"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46" name=""/>
          <p:cNvSpPr/>
          <p:nvPr/>
        </p:nvSpPr>
        <p:spPr>
          <a:xfrm>
            <a:off x="4590000" y="749520"/>
            <a:ext cx="318960" cy="369360"/>
          </a:xfrm>
          <a:custGeom>
            <a:avLst/>
            <a:gdLst/>
            <a:ahLst/>
            <a:rect l="0" t="0" r="r" b="b"/>
            <a:pathLst>
              <a:path w="886" h="1026">
                <a:moveTo>
                  <a:pt x="444" y="0"/>
                </a:moveTo>
                <a:lnTo>
                  <a:pt x="886" y="221"/>
                </a:lnTo>
                <a:lnTo>
                  <a:pt x="886" y="805"/>
                </a:lnTo>
                <a:lnTo>
                  <a:pt x="444" y="1026"/>
                </a:lnTo>
                <a:lnTo>
                  <a:pt x="0" y="805"/>
                </a:lnTo>
                <a:lnTo>
                  <a:pt x="0" y="221"/>
                </a:lnTo>
                <a:lnTo>
                  <a:pt x="444" y="0"/>
                </a:lnTo>
                <a:close/>
              </a:path>
            </a:pathLst>
          </a:custGeom>
          <a:solidFill>
            <a:srgbClr val="f2f2f2"/>
          </a:solidFill>
          <a:ln w="0">
            <a:noFill/>
          </a:ln>
        </p:spPr>
        <p:txBody>
          <a:bodyPr lIns="0" rIns="0" tIns="0" bIns="0" anchor="t">
            <a:noAutofit/>
          </a:bodyPr>
          <a:p>
            <a:endParaRPr b="0" lang="en-US" sz="2400" spc="-1" strike="noStrike">
              <a:solidFill>
                <a:srgbClr val="000000"/>
              </a:solidFill>
              <a:latin typeface="Times New Roman"/>
            </a:endParaRPr>
          </a:p>
        </p:txBody>
      </p:sp>
      <p:sp>
        <p:nvSpPr>
          <p:cNvPr id="47" name=""/>
          <p:cNvSpPr/>
          <p:nvPr/>
        </p:nvSpPr>
        <p:spPr>
          <a:xfrm>
            <a:off x="9997200" y="1130760"/>
            <a:ext cx="647640" cy="396720"/>
          </a:xfrm>
          <a:prstGeom prst="line">
            <a:avLst/>
          </a:prstGeom>
          <a:ln w="9360">
            <a:solidFill>
              <a:srgbClr val="bfbfbf"/>
            </a:solidFill>
            <a:round/>
          </a:ln>
        </p:spPr>
        <p:style>
          <a:lnRef idx="0"/>
          <a:fillRef idx="0"/>
          <a:effectRef idx="0"/>
          <a:fontRef idx="minor"/>
        </p:style>
        <p:txBody>
          <a:bodyPr lIns="4680" rIns="4680" tIns="4680" bIns="4680" anchor="t">
            <a:noAutofit/>
          </a:bodyPr>
          <a:p>
            <a:endParaRPr b="0" lang="en-US" sz="2400" spc="-1" strike="noStrike">
              <a:solidFill>
                <a:srgbClr val="000000"/>
              </a:solidFill>
              <a:latin typeface="Times New Roman"/>
            </a:endParaRPr>
          </a:p>
        </p:txBody>
      </p:sp>
      <p:sp>
        <p:nvSpPr>
          <p:cNvPr id="48" name=""/>
          <p:cNvSpPr/>
          <p:nvPr/>
        </p:nvSpPr>
        <p:spPr>
          <a:xfrm>
            <a:off x="3898080" y="466200"/>
            <a:ext cx="692280" cy="366480"/>
          </a:xfrm>
          <a:prstGeom prst="line">
            <a:avLst/>
          </a:prstGeom>
          <a:ln w="9360">
            <a:solidFill>
              <a:srgbClr val="bfbfbf"/>
            </a:solidFill>
            <a:round/>
          </a:ln>
        </p:spPr>
        <p:style>
          <a:lnRef idx="0"/>
          <a:fillRef idx="0"/>
          <a:effectRef idx="0"/>
          <a:fontRef idx="minor"/>
        </p:style>
        <p:txBody>
          <a:bodyPr lIns="4680" rIns="4680" tIns="4680" bIns="4680" anchor="t">
            <a:noAutofit/>
          </a:bodyPr>
          <a:p>
            <a:endParaRPr b="0" lang="en-US" sz="2400" spc="-1" strike="noStrike">
              <a:solidFill>
                <a:srgbClr val="000000"/>
              </a:solidFill>
              <a:latin typeface="Times New Roman"/>
            </a:endParaRPr>
          </a:p>
        </p:txBody>
      </p:sp>
      <p:pic>
        <p:nvPicPr>
          <p:cNvPr id="49" name="" descr=""/>
          <p:cNvPicPr/>
          <p:nvPr/>
        </p:nvPicPr>
        <p:blipFill>
          <a:blip r:embed="rId1"/>
          <a:stretch/>
        </p:blipFill>
        <p:spPr>
          <a:xfrm>
            <a:off x="4312800" y="5295960"/>
            <a:ext cx="3565800" cy="581760"/>
          </a:xfrm>
          <a:prstGeom prst="rect">
            <a:avLst/>
          </a:prstGeom>
          <a:ln w="0">
            <a:noFill/>
          </a:ln>
        </p:spPr>
      </p:pic>
      <p:sp>
        <p:nvSpPr>
          <p:cNvPr id="50" name=""/>
          <p:cNvSpPr txBox="1"/>
          <p:nvPr/>
        </p:nvSpPr>
        <p:spPr>
          <a:xfrm>
            <a:off x="4975560" y="2306880"/>
            <a:ext cx="2146680" cy="1065600"/>
          </a:xfrm>
          <a:prstGeom prst="rect">
            <a:avLst/>
          </a:prstGeom>
          <a:noFill/>
          <a:ln w="0">
            <a:noFill/>
          </a:ln>
        </p:spPr>
        <p:txBody>
          <a:bodyPr lIns="0" rIns="0" tIns="0" bIns="0" anchor="t">
            <a:noAutofit/>
          </a:bodyPr>
          <a:p>
            <a:r>
              <a:rPr b="0" lang="en-US" sz="7200" spc="-1" strike="noStrike">
                <a:solidFill>
                  <a:srgbClr val="262626"/>
                </a:solidFill>
                <a:latin typeface="Microsoft YaHei"/>
                <a:ea typeface="Microsoft YaHei"/>
              </a:rPr>
              <a:t>AJAX</a:t>
            </a:r>
            <a:endParaRPr b="0" lang="en-US" sz="7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269" name="" descr=""/>
          <p:cNvPicPr/>
          <p:nvPr/>
        </p:nvPicPr>
        <p:blipFill>
          <a:blip r:embed="rId1"/>
          <a:stretch/>
        </p:blipFill>
        <p:spPr>
          <a:xfrm>
            <a:off x="306360" y="163080"/>
            <a:ext cx="2031120" cy="592560"/>
          </a:xfrm>
          <a:prstGeom prst="rect">
            <a:avLst/>
          </a:prstGeom>
          <a:ln w="0">
            <a:noFill/>
          </a:ln>
        </p:spPr>
      </p:pic>
      <p:sp>
        <p:nvSpPr>
          <p:cNvPr id="270"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71"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72"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73"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74"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275"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76"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277"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78"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279"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280"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281"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282" name=""/>
          <p:cNvSpPr txBox="1"/>
          <p:nvPr/>
        </p:nvSpPr>
        <p:spPr>
          <a:xfrm>
            <a:off x="5324760" y="2826720"/>
            <a:ext cx="3501360" cy="532440"/>
          </a:xfrm>
          <a:prstGeom prst="rect">
            <a:avLst/>
          </a:prstGeom>
          <a:noFill/>
          <a:ln w="0">
            <a:noFill/>
          </a:ln>
        </p:spPr>
        <p:txBody>
          <a:bodyPr lIns="0" rIns="0" tIns="0" bIns="0" anchor="t">
            <a:noAutofit/>
          </a:bodyPr>
          <a:p>
            <a:r>
              <a:rPr b="0" lang="en-US" sz="3209" spc="-1" strike="noStrike">
                <a:solidFill>
                  <a:srgbClr val="262626"/>
                </a:solidFill>
                <a:latin typeface="Microsoft YaHei"/>
                <a:ea typeface="Microsoft YaHei"/>
              </a:rPr>
              <a:t>Promise-</a:t>
            </a:r>
            <a:r>
              <a:rPr b="0" lang="zh-CN" sz="3209" spc="-1" strike="noStrike">
                <a:solidFill>
                  <a:srgbClr val="262626"/>
                </a:solidFill>
                <a:latin typeface="MicrosoftYaHei"/>
                <a:ea typeface="MicrosoftYaHei"/>
              </a:rPr>
              <a:t>链式调用</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284" name="" descr=""/>
          <p:cNvPicPr/>
          <p:nvPr/>
        </p:nvPicPr>
        <p:blipFill>
          <a:blip r:embed="rId1"/>
          <a:stretch/>
        </p:blipFill>
        <p:spPr>
          <a:xfrm>
            <a:off x="306360" y="163080"/>
            <a:ext cx="2031120" cy="592560"/>
          </a:xfrm>
          <a:prstGeom prst="rect">
            <a:avLst/>
          </a:prstGeom>
          <a:ln w="0">
            <a:noFill/>
          </a:ln>
        </p:spPr>
      </p:pic>
      <p:sp>
        <p:nvSpPr>
          <p:cNvPr id="285"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86"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87"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88"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89"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290"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91"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292"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93"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294"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295" name=""/>
          <p:cNvSpPr txBox="1"/>
          <p:nvPr/>
        </p:nvSpPr>
        <p:spPr>
          <a:xfrm>
            <a:off x="802440" y="1105920"/>
            <a:ext cx="2192040" cy="332640"/>
          </a:xfrm>
          <a:prstGeom prst="rect">
            <a:avLst/>
          </a:prstGeom>
          <a:noFill/>
          <a:ln w="0">
            <a:noFill/>
          </a:ln>
        </p:spPr>
        <p:txBody>
          <a:bodyPr lIns="0" rIns="0" tIns="0" bIns="0" anchor="t">
            <a:noAutofit/>
          </a:bodyPr>
          <a:p>
            <a:r>
              <a:rPr b="0" lang="en-US" sz="2000" spc="-1" strike="noStrike">
                <a:solidFill>
                  <a:srgbClr val="ad2a26"/>
                </a:solidFill>
                <a:latin typeface="Alibaba PuHuiTi Medium"/>
                <a:ea typeface="Alibaba PuHuiTi Medium"/>
              </a:rPr>
              <a:t>Promise-</a:t>
            </a:r>
            <a:r>
              <a:rPr b="0" lang="zh-CN" sz="2000" spc="-1" strike="noStrike">
                <a:solidFill>
                  <a:srgbClr val="ad2a26"/>
                </a:solidFill>
                <a:latin typeface="AlibabaPuHuiTi"/>
                <a:ea typeface="AlibabaPuHuiTi"/>
              </a:rPr>
              <a:t>链式调用</a:t>
            </a:r>
            <a:endParaRPr b="0" lang="en-US" sz="2000" spc="-1" strike="noStrike">
              <a:solidFill>
                <a:srgbClr val="000000"/>
              </a:solidFill>
              <a:latin typeface="Times New Roman"/>
            </a:endParaRPr>
          </a:p>
        </p:txBody>
      </p:sp>
      <p:sp>
        <p:nvSpPr>
          <p:cNvPr id="296" name=""/>
          <p:cNvSpPr/>
          <p:nvPr/>
        </p:nvSpPr>
        <p:spPr>
          <a:xfrm>
            <a:off x="802080" y="1926360"/>
            <a:ext cx="1652400" cy="10800"/>
          </a:xfrm>
          <a:custGeom>
            <a:avLst/>
            <a:gdLst/>
            <a:ahLst/>
            <a:rect l="0" t="0" r="r" b="b"/>
            <a:pathLst>
              <a:path w="4590" h="30">
                <a:moveTo>
                  <a:pt x="0" y="30"/>
                </a:moveTo>
                <a:lnTo>
                  <a:pt x="4590" y="30"/>
                </a:lnTo>
                <a:lnTo>
                  <a:pt x="4590" y="0"/>
                </a:lnTo>
                <a:lnTo>
                  <a:pt x="0" y="0"/>
                </a:lnTo>
                <a:lnTo>
                  <a:pt x="0" y="30"/>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297" name=""/>
          <p:cNvSpPr txBox="1"/>
          <p:nvPr/>
        </p:nvSpPr>
        <p:spPr>
          <a:xfrm>
            <a:off x="802440" y="1723680"/>
            <a:ext cx="9464760" cy="265680"/>
          </a:xfrm>
          <a:prstGeom prst="rect">
            <a:avLst/>
          </a:prstGeom>
          <a:noFill/>
          <a:ln w="0">
            <a:noFill/>
          </a:ln>
        </p:spPr>
        <p:txBody>
          <a:bodyPr lIns="0" rIns="0" tIns="0" bIns="0" anchor="t">
            <a:noAutofit/>
          </a:bodyPr>
          <a:p>
            <a:r>
              <a:rPr b="0" lang="en-US" sz="1600" spc="-1" strike="noStrike">
                <a:solidFill>
                  <a:srgbClr val="0000ff"/>
                </a:solidFill>
                <a:latin typeface="Alibaba PuHuiTi"/>
                <a:ea typeface="Alibaba PuHuiTi"/>
              </a:rPr>
              <a:t>Promise</a:t>
            </a:r>
            <a:r>
              <a:rPr b="0" lang="zh-CN" sz="1600" spc="-1" strike="noStrike">
                <a:solidFill>
                  <a:srgbClr val="0000ff"/>
                </a:solidFill>
                <a:latin typeface="AlibabaPuHuiTi"/>
                <a:ea typeface="AlibabaPuHuiTi"/>
              </a:rPr>
              <a:t>链式调用</a:t>
            </a:r>
            <a:r>
              <a:rPr b="0" lang="en-US" sz="1600" spc="-1" strike="noStrike">
                <a:solidFill>
                  <a:srgbClr val="0000ff"/>
                </a:solidFill>
                <a:latin typeface="Alibaba PuHuiTi"/>
                <a:ea typeface="Alibaba PuHuiTi"/>
              </a:rPr>
              <a:t>:</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每一个</a:t>
            </a:r>
            <a:r>
              <a:rPr b="0" lang="en-US" sz="1600" spc="-1" strike="noStrike">
                <a:solidFill>
                  <a:srgbClr val="000000"/>
                </a:solidFill>
                <a:latin typeface="Alibaba PuHuiTi"/>
                <a:ea typeface="Alibaba PuHuiTi"/>
              </a:rPr>
              <a:t>then</a:t>
            </a:r>
            <a:r>
              <a:rPr b="0" lang="zh-CN" sz="1600" spc="-1" strike="noStrike">
                <a:solidFill>
                  <a:srgbClr val="000000"/>
                </a:solidFill>
                <a:latin typeface="AlibabaPuHuiTi"/>
                <a:ea typeface="AlibabaPuHuiTi"/>
              </a:rPr>
              <a:t>方法还会返回一个</a:t>
            </a:r>
            <a:r>
              <a:rPr b="0" lang="zh-CN" sz="1600" spc="-1" strike="noStrike">
                <a:solidFill>
                  <a:srgbClr val="c00000"/>
                </a:solidFill>
                <a:latin typeface="AlibabaPuHuiTi"/>
                <a:ea typeface="AlibabaPuHuiTi"/>
              </a:rPr>
              <a:t>新生成的</a:t>
            </a:r>
            <a:r>
              <a:rPr b="0" lang="en-US" sz="1600" spc="-1" strike="noStrike">
                <a:solidFill>
                  <a:srgbClr val="c00000"/>
                </a:solidFill>
                <a:latin typeface="Alibaba PuHuiTi"/>
                <a:ea typeface="Alibaba PuHuiTi"/>
              </a:rPr>
              <a:t>promise</a:t>
            </a:r>
            <a:r>
              <a:rPr b="0" lang="zh-CN" sz="1600" spc="-1" strike="noStrike">
                <a:solidFill>
                  <a:srgbClr val="c00000"/>
                </a:solidFill>
                <a:latin typeface="AlibabaPuHuiTi"/>
                <a:ea typeface="AlibabaPuHuiTi"/>
              </a:rPr>
              <a:t>对象</a:t>
            </a:r>
            <a:r>
              <a:rPr b="0" lang="zh-CN" sz="1600" spc="-1" strike="noStrike">
                <a:solidFill>
                  <a:srgbClr val="000000"/>
                </a:solidFill>
                <a:latin typeface="AlibabaPuHuiTi"/>
                <a:ea typeface="AlibabaPuHuiTi"/>
              </a:rPr>
              <a:t>，这个对象可被用作</a:t>
            </a:r>
            <a:r>
              <a:rPr b="0" lang="zh-CN" sz="1600" spc="-1" strike="noStrike">
                <a:solidFill>
                  <a:srgbClr val="c00000"/>
                </a:solidFill>
                <a:latin typeface="AlibabaPuHuiTi"/>
                <a:ea typeface="AlibabaPuHuiTi"/>
              </a:rPr>
              <a:t>链式调用</a:t>
            </a:r>
            <a:endParaRPr b="0" lang="en-US" sz="1600" spc="-1" strike="noStrike">
              <a:solidFill>
                <a:srgbClr val="000000"/>
              </a:solidFill>
              <a:latin typeface="Times New Roman"/>
            </a:endParaRPr>
          </a:p>
        </p:txBody>
      </p:sp>
      <p:sp>
        <p:nvSpPr>
          <p:cNvPr id="298" name=""/>
          <p:cNvSpPr/>
          <p:nvPr/>
        </p:nvSpPr>
        <p:spPr>
          <a:xfrm>
            <a:off x="802080" y="2340720"/>
            <a:ext cx="1710360" cy="11160"/>
          </a:xfrm>
          <a:custGeom>
            <a:avLst/>
            <a:gdLst/>
            <a:ahLst/>
            <a:rect l="0" t="0" r="r" b="b"/>
            <a:pathLst>
              <a:path w="4751" h="31">
                <a:moveTo>
                  <a:pt x="0" y="31"/>
                </a:moveTo>
                <a:lnTo>
                  <a:pt x="4751" y="31"/>
                </a:lnTo>
                <a:lnTo>
                  <a:pt x="4751" y="0"/>
                </a:lnTo>
                <a:lnTo>
                  <a:pt x="0" y="0"/>
                </a:lnTo>
                <a:lnTo>
                  <a:pt x="0" y="31"/>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299" name=""/>
          <p:cNvSpPr/>
          <p:nvPr/>
        </p:nvSpPr>
        <p:spPr>
          <a:xfrm>
            <a:off x="675000" y="4359960"/>
            <a:ext cx="2563560" cy="2062440"/>
          </a:xfrm>
          <a:custGeom>
            <a:avLst/>
            <a:gdLst/>
            <a:ahLst/>
            <a:rect l="0" t="0" r="r" b="b"/>
            <a:pathLst>
              <a:path w="7121" h="5729">
                <a:moveTo>
                  <a:pt x="0" y="5729"/>
                </a:moveTo>
                <a:lnTo>
                  <a:pt x="7121" y="5729"/>
                </a:lnTo>
                <a:lnTo>
                  <a:pt x="7121" y="0"/>
                </a:lnTo>
                <a:lnTo>
                  <a:pt x="0" y="0"/>
                </a:lnTo>
                <a:lnTo>
                  <a:pt x="0" y="5729"/>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300" name=""/>
          <p:cNvSpPr txBox="1"/>
          <p:nvPr/>
        </p:nvSpPr>
        <p:spPr>
          <a:xfrm>
            <a:off x="802440" y="2138040"/>
            <a:ext cx="9207720" cy="265680"/>
          </a:xfrm>
          <a:prstGeom prst="rect">
            <a:avLst/>
          </a:prstGeom>
          <a:noFill/>
          <a:ln w="0">
            <a:noFill/>
          </a:ln>
        </p:spPr>
        <p:txBody>
          <a:bodyPr lIns="0" rIns="0" tIns="0" bIns="0" anchor="t">
            <a:noAutofit/>
          </a:bodyPr>
          <a:p>
            <a:r>
              <a:rPr b="0" lang="en-US" sz="1600" spc="-1" strike="noStrike">
                <a:solidFill>
                  <a:srgbClr val="0000ff"/>
                </a:solidFill>
                <a:latin typeface="Alibaba PuHuiTi"/>
                <a:ea typeface="Alibaba PuHuiTi"/>
              </a:rPr>
              <a:t>then</a:t>
            </a:r>
            <a:r>
              <a:rPr b="0" lang="zh-CN" sz="1600" spc="-1" strike="noStrike">
                <a:solidFill>
                  <a:srgbClr val="0000ff"/>
                </a:solidFill>
                <a:latin typeface="AlibabaPuHuiTi"/>
                <a:ea typeface="AlibabaPuHuiTi"/>
              </a:rPr>
              <a:t>方法的返回值</a:t>
            </a:r>
            <a:r>
              <a:rPr b="0" lang="en-US" sz="1600" spc="-1" strike="noStrike">
                <a:solidFill>
                  <a:srgbClr val="0000ff"/>
                </a:solidFill>
                <a:latin typeface="Alibaba PuHuiTi"/>
                <a:ea typeface="Alibaba PuHuiTi"/>
              </a:rPr>
              <a:t>:</a:t>
            </a:r>
            <a:r>
              <a:rPr b="0" lang="en-US" sz="1600" spc="-1" strike="noStrike">
                <a:solidFill>
                  <a:srgbClr val="000000"/>
                </a:solidFill>
                <a:latin typeface="Alibaba PuHuiTi"/>
                <a:ea typeface="Alibaba PuHuiTi"/>
              </a:rPr>
              <a:t> then</a:t>
            </a:r>
            <a:r>
              <a:rPr b="0" lang="zh-CN" sz="1600" spc="-1" strike="noStrike">
                <a:solidFill>
                  <a:srgbClr val="000000"/>
                </a:solidFill>
                <a:latin typeface="AlibabaPuHuiTi"/>
                <a:ea typeface="AlibabaPuHuiTi"/>
              </a:rPr>
              <a:t>方法中的</a:t>
            </a:r>
            <a:r>
              <a:rPr b="0" lang="zh-CN" sz="1600" spc="-1" strike="noStrike">
                <a:solidFill>
                  <a:srgbClr val="c00000"/>
                </a:solidFill>
                <a:latin typeface="AlibabaPuHuiTi"/>
                <a:ea typeface="AlibabaPuHuiTi"/>
              </a:rPr>
              <a:t>回调函数的返回值</a:t>
            </a:r>
            <a:r>
              <a:rPr b="0" lang="zh-CN" sz="1600" spc="-1" strike="noStrike">
                <a:solidFill>
                  <a:srgbClr val="000000"/>
                </a:solidFill>
                <a:latin typeface="AlibabaPuHuiTi"/>
                <a:ea typeface="AlibabaPuHuiTi"/>
              </a:rPr>
              <a:t>，会影响新生成的</a:t>
            </a:r>
            <a:r>
              <a:rPr b="0" lang="en-US" sz="1600" spc="-1" strike="noStrike">
                <a:solidFill>
                  <a:srgbClr val="000000"/>
                </a:solidFill>
                <a:latin typeface="Alibaba PuHuiTi"/>
                <a:ea typeface="Alibaba PuHuiTi"/>
              </a:rPr>
              <a:t>Promise</a:t>
            </a:r>
            <a:r>
              <a:rPr b="0" lang="zh-CN" sz="1600" spc="-1" strike="noStrike">
                <a:solidFill>
                  <a:srgbClr val="000000"/>
                </a:solidFill>
                <a:latin typeface="AlibabaPuHuiTi"/>
                <a:ea typeface="AlibabaPuHuiTi"/>
              </a:rPr>
              <a:t>对象</a:t>
            </a:r>
            <a:r>
              <a:rPr b="0" lang="zh-CN" sz="1600" spc="-1" strike="noStrike">
                <a:solidFill>
                  <a:srgbClr val="c00000"/>
                </a:solidFill>
                <a:latin typeface="AlibabaPuHuiTi"/>
                <a:ea typeface="AlibabaPuHuiTi"/>
              </a:rPr>
              <a:t>最终状态和结果</a:t>
            </a:r>
            <a:endParaRPr b="0" lang="en-US" sz="1600" spc="-1" strike="noStrike">
              <a:solidFill>
                <a:srgbClr val="000000"/>
              </a:solidFill>
              <a:latin typeface="Times New Roman"/>
            </a:endParaRPr>
          </a:p>
        </p:txBody>
      </p:sp>
      <p:sp>
        <p:nvSpPr>
          <p:cNvPr id="301" name=""/>
          <p:cNvSpPr txBox="1"/>
          <p:nvPr/>
        </p:nvSpPr>
        <p:spPr>
          <a:xfrm>
            <a:off x="989280" y="4413600"/>
            <a:ext cx="1306440" cy="2656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promise</a:t>
            </a:r>
            <a:r>
              <a:rPr b="0" lang="zh-CN" sz="1600" spc="-1" strike="noStrike">
                <a:solidFill>
                  <a:srgbClr val="81d4fa"/>
                </a:solidFill>
                <a:latin typeface="SimHei"/>
                <a:ea typeface="SimHei"/>
              </a:rPr>
              <a:t>对象</a:t>
            </a:r>
            <a:endParaRPr b="0" lang="en-US" sz="1600" spc="-1" strike="noStrike">
              <a:solidFill>
                <a:srgbClr val="000000"/>
              </a:solidFill>
              <a:latin typeface="Times New Roman"/>
            </a:endParaRPr>
          </a:p>
        </p:txBody>
      </p:sp>
      <p:sp>
        <p:nvSpPr>
          <p:cNvPr id="302" name=""/>
          <p:cNvSpPr txBox="1"/>
          <p:nvPr/>
        </p:nvSpPr>
        <p:spPr>
          <a:xfrm>
            <a:off x="989280" y="4654080"/>
            <a:ext cx="158580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then</a:t>
            </a:r>
            <a:r>
              <a:rPr b="0" lang="en-US" sz="1600" spc="-1" strike="noStrike">
                <a:solidFill>
                  <a:srgbClr val="e0e0e0"/>
                </a:solidFill>
                <a:latin typeface="Consolas"/>
                <a:ea typeface="Consolas"/>
              </a:rPr>
              <a:t>(() </a:t>
            </a:r>
            <a:r>
              <a:rPr b="0" lang="en-US" sz="1600" spc="-1" strike="noStrike">
                <a:solidFill>
                  <a:srgbClr val="2196f3"/>
                </a:solidFill>
                <a:latin typeface="Consolas"/>
                <a:ea typeface="Consolas"/>
              </a:rPr>
              <a:t>=&gt;</a:t>
            </a:r>
            <a:r>
              <a:rPr b="0" lang="en-US" sz="1600" spc="-1" strike="noStrike">
                <a:solidFill>
                  <a:srgbClr val="e0e0e0"/>
                </a:solidFill>
                <a:latin typeface="Consolas"/>
                <a:ea typeface="Consolas"/>
              </a:rPr>
              <a:t> {</a:t>
            </a:r>
            <a:endParaRPr b="0" lang="en-US" sz="1600" spc="-1" strike="noStrike">
              <a:solidFill>
                <a:srgbClr val="000000"/>
              </a:solidFill>
              <a:latin typeface="Times New Roman"/>
            </a:endParaRPr>
          </a:p>
        </p:txBody>
      </p:sp>
      <p:sp>
        <p:nvSpPr>
          <p:cNvPr id="303" name=""/>
          <p:cNvSpPr txBox="1"/>
          <p:nvPr/>
        </p:nvSpPr>
        <p:spPr>
          <a:xfrm>
            <a:off x="1211760" y="4901760"/>
            <a:ext cx="61596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略</a:t>
            </a:r>
            <a:endParaRPr b="0" lang="en-US" sz="1600" spc="-1" strike="noStrike">
              <a:solidFill>
                <a:srgbClr val="000000"/>
              </a:solidFill>
              <a:latin typeface="Times New Roman"/>
            </a:endParaRPr>
          </a:p>
        </p:txBody>
      </p:sp>
      <p:sp>
        <p:nvSpPr>
          <p:cNvPr id="304" name=""/>
          <p:cNvSpPr txBox="1"/>
          <p:nvPr/>
        </p:nvSpPr>
        <p:spPr>
          <a:xfrm>
            <a:off x="989280" y="5142600"/>
            <a:ext cx="158580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then</a:t>
            </a:r>
            <a:r>
              <a:rPr b="0" lang="en-US" sz="1600" spc="-1" strike="noStrike">
                <a:solidFill>
                  <a:srgbClr val="e0e0e0"/>
                </a:solidFill>
                <a:latin typeface="Consolas"/>
                <a:ea typeface="Consolas"/>
              </a:rPr>
              <a:t>(()</a:t>
            </a:r>
            <a:r>
              <a:rPr b="0" lang="en-US" sz="1600" spc="-1" strike="noStrike">
                <a:solidFill>
                  <a:srgbClr val="2196f3"/>
                </a:solidFill>
                <a:latin typeface="Consolas"/>
                <a:ea typeface="Consolas"/>
              </a:rPr>
              <a:t>=&gt;</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305" name=""/>
          <p:cNvSpPr txBox="1"/>
          <p:nvPr/>
        </p:nvSpPr>
        <p:spPr>
          <a:xfrm>
            <a:off x="1211760" y="5389560"/>
            <a:ext cx="61596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略</a:t>
            </a:r>
            <a:endParaRPr b="0" lang="en-US" sz="1600" spc="-1" strike="noStrike">
              <a:solidFill>
                <a:srgbClr val="000000"/>
              </a:solidFill>
              <a:latin typeface="Times New Roman"/>
            </a:endParaRPr>
          </a:p>
        </p:txBody>
      </p:sp>
      <p:sp>
        <p:nvSpPr>
          <p:cNvPr id="306" name=""/>
          <p:cNvSpPr txBox="1"/>
          <p:nvPr/>
        </p:nvSpPr>
        <p:spPr>
          <a:xfrm>
            <a:off x="989280" y="5630400"/>
            <a:ext cx="158580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then</a:t>
            </a:r>
            <a:r>
              <a:rPr b="0" lang="en-US" sz="1600" spc="-1" strike="noStrike">
                <a:solidFill>
                  <a:srgbClr val="e0e0e0"/>
                </a:solidFill>
                <a:latin typeface="Consolas"/>
                <a:ea typeface="Consolas"/>
              </a:rPr>
              <a:t>(()</a:t>
            </a:r>
            <a:r>
              <a:rPr b="0" lang="en-US" sz="1600" spc="-1" strike="noStrike">
                <a:solidFill>
                  <a:srgbClr val="2196f3"/>
                </a:solidFill>
                <a:latin typeface="Consolas"/>
                <a:ea typeface="Consolas"/>
              </a:rPr>
              <a:t>=&gt;</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307" name=""/>
          <p:cNvSpPr txBox="1"/>
          <p:nvPr/>
        </p:nvSpPr>
        <p:spPr>
          <a:xfrm>
            <a:off x="1211760" y="5877000"/>
            <a:ext cx="61596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略</a:t>
            </a:r>
            <a:endParaRPr b="0" lang="en-US" sz="1600" spc="-1" strike="noStrike">
              <a:solidFill>
                <a:srgbClr val="000000"/>
              </a:solidFill>
              <a:latin typeface="Times New Roman"/>
            </a:endParaRPr>
          </a:p>
        </p:txBody>
      </p:sp>
      <p:sp>
        <p:nvSpPr>
          <p:cNvPr id="308" name=""/>
          <p:cNvSpPr/>
          <p:nvPr/>
        </p:nvSpPr>
        <p:spPr>
          <a:xfrm>
            <a:off x="760320" y="2624040"/>
            <a:ext cx="1964880" cy="901080"/>
          </a:xfrm>
          <a:custGeom>
            <a:avLst/>
            <a:gdLst/>
            <a:ahLst/>
            <a:rect l="0" t="0" r="r" b="b"/>
            <a:pathLst>
              <a:path w="5458" h="2503">
                <a:moveTo>
                  <a:pt x="0" y="417"/>
                </a:moveTo>
                <a:cubicBezTo>
                  <a:pt x="0" y="187"/>
                  <a:pt x="187" y="0"/>
                  <a:pt x="417" y="0"/>
                </a:cubicBezTo>
                <a:lnTo>
                  <a:pt x="5041" y="0"/>
                </a:lnTo>
                <a:cubicBezTo>
                  <a:pt x="5271" y="0"/>
                  <a:pt x="5458" y="187"/>
                  <a:pt x="5458" y="417"/>
                </a:cubicBezTo>
                <a:lnTo>
                  <a:pt x="5458" y="2086"/>
                </a:lnTo>
                <a:cubicBezTo>
                  <a:pt x="5458" y="2317"/>
                  <a:pt x="5271" y="2503"/>
                  <a:pt x="5041" y="2503"/>
                </a:cubicBezTo>
                <a:lnTo>
                  <a:pt x="417" y="2503"/>
                </a:lnTo>
                <a:cubicBezTo>
                  <a:pt x="187" y="2503"/>
                  <a:pt x="0" y="2317"/>
                  <a:pt x="0" y="2086"/>
                </a:cubicBezTo>
                <a:lnTo>
                  <a:pt x="0" y="417"/>
                </a:lnTo>
                <a:close/>
              </a:path>
            </a:pathLst>
          </a:custGeom>
          <a:solidFill>
            <a:srgbClr val="f79646"/>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309" name=""/>
          <p:cNvSpPr txBox="1"/>
          <p:nvPr/>
        </p:nvSpPr>
        <p:spPr>
          <a:xfrm>
            <a:off x="989280" y="6117480"/>
            <a:ext cx="24444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310" name=""/>
          <p:cNvSpPr/>
          <p:nvPr/>
        </p:nvSpPr>
        <p:spPr>
          <a:xfrm>
            <a:off x="3549240" y="2624040"/>
            <a:ext cx="1966680" cy="901080"/>
          </a:xfrm>
          <a:custGeom>
            <a:avLst/>
            <a:gdLst/>
            <a:ahLst/>
            <a:rect l="0" t="0" r="r" b="b"/>
            <a:pathLst>
              <a:path w="5463" h="2503">
                <a:moveTo>
                  <a:pt x="0" y="417"/>
                </a:moveTo>
                <a:cubicBezTo>
                  <a:pt x="0" y="187"/>
                  <a:pt x="187" y="0"/>
                  <a:pt x="417" y="0"/>
                </a:cubicBezTo>
                <a:lnTo>
                  <a:pt x="5045" y="0"/>
                </a:lnTo>
                <a:cubicBezTo>
                  <a:pt x="5276" y="0"/>
                  <a:pt x="5463" y="187"/>
                  <a:pt x="5463" y="417"/>
                </a:cubicBezTo>
                <a:lnTo>
                  <a:pt x="5463" y="2086"/>
                </a:lnTo>
                <a:cubicBezTo>
                  <a:pt x="5463" y="2317"/>
                  <a:pt x="5276" y="2503"/>
                  <a:pt x="5045" y="2503"/>
                </a:cubicBezTo>
                <a:lnTo>
                  <a:pt x="417" y="2503"/>
                </a:lnTo>
                <a:cubicBezTo>
                  <a:pt x="187" y="2503"/>
                  <a:pt x="0" y="2317"/>
                  <a:pt x="0" y="2086"/>
                </a:cubicBezTo>
                <a:lnTo>
                  <a:pt x="0" y="417"/>
                </a:lnTo>
                <a:close/>
              </a:path>
            </a:pathLst>
          </a:custGeom>
          <a:solidFill>
            <a:srgbClr val="558ed5"/>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311" name=""/>
          <p:cNvSpPr txBox="1"/>
          <p:nvPr/>
        </p:nvSpPr>
        <p:spPr>
          <a:xfrm>
            <a:off x="1147680" y="2991600"/>
            <a:ext cx="119088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new Promise()</a:t>
            </a:r>
            <a:endParaRPr b="0" lang="en-US" sz="1600" spc="-1" strike="noStrike">
              <a:solidFill>
                <a:srgbClr val="000000"/>
              </a:solidFill>
              <a:latin typeface="Times New Roman"/>
            </a:endParaRPr>
          </a:p>
        </p:txBody>
      </p:sp>
      <p:sp>
        <p:nvSpPr>
          <p:cNvPr id="312" name=""/>
          <p:cNvSpPr txBox="1"/>
          <p:nvPr/>
        </p:nvSpPr>
        <p:spPr>
          <a:xfrm>
            <a:off x="3847320" y="2994840"/>
            <a:ext cx="49608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.then(</a:t>
            </a:r>
            <a:endParaRPr b="0" lang="en-US" sz="1600" spc="-1" strike="noStrike">
              <a:solidFill>
                <a:srgbClr val="000000"/>
              </a:solidFill>
              <a:latin typeface="Times New Roman"/>
            </a:endParaRPr>
          </a:p>
        </p:txBody>
      </p:sp>
      <p:sp>
        <p:nvSpPr>
          <p:cNvPr id="313" name=""/>
          <p:cNvSpPr txBox="1"/>
          <p:nvPr/>
        </p:nvSpPr>
        <p:spPr>
          <a:xfrm>
            <a:off x="4338360" y="2958840"/>
            <a:ext cx="81144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回调函数</a:t>
            </a:r>
            <a:endParaRPr b="0" lang="en-US" sz="1600" spc="-1" strike="noStrike">
              <a:solidFill>
                <a:srgbClr val="000000"/>
              </a:solidFill>
              <a:latin typeface="Times New Roman"/>
            </a:endParaRPr>
          </a:p>
        </p:txBody>
      </p:sp>
      <p:sp>
        <p:nvSpPr>
          <p:cNvPr id="314" name=""/>
          <p:cNvSpPr/>
          <p:nvPr/>
        </p:nvSpPr>
        <p:spPr>
          <a:xfrm>
            <a:off x="2724840" y="2988000"/>
            <a:ext cx="825120" cy="171720"/>
          </a:xfrm>
          <a:custGeom>
            <a:avLst/>
            <a:gdLst/>
            <a:ahLst/>
            <a:rect l="0" t="0" r="r" b="b"/>
            <a:pathLst>
              <a:path w="2292" h="477">
                <a:moveTo>
                  <a:pt x="0" y="319"/>
                </a:moveTo>
                <a:lnTo>
                  <a:pt x="1895" y="319"/>
                </a:lnTo>
                <a:lnTo>
                  <a:pt x="1895" y="160"/>
                </a:lnTo>
                <a:lnTo>
                  <a:pt x="0" y="160"/>
                </a:lnTo>
                <a:lnTo>
                  <a:pt x="0" y="319"/>
                </a:lnTo>
                <a:moveTo>
                  <a:pt x="1816" y="477"/>
                </a:moveTo>
                <a:lnTo>
                  <a:pt x="2292" y="239"/>
                </a:lnTo>
                <a:lnTo>
                  <a:pt x="1816" y="0"/>
                </a:lnTo>
                <a:lnTo>
                  <a:pt x="1816" y="477"/>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315" name=""/>
          <p:cNvSpPr/>
          <p:nvPr/>
        </p:nvSpPr>
        <p:spPr>
          <a:xfrm>
            <a:off x="6339600" y="2624040"/>
            <a:ext cx="1964880" cy="901080"/>
          </a:xfrm>
          <a:custGeom>
            <a:avLst/>
            <a:gdLst/>
            <a:ahLst/>
            <a:rect l="0" t="0" r="r" b="b"/>
            <a:pathLst>
              <a:path w="5458" h="2503">
                <a:moveTo>
                  <a:pt x="0" y="417"/>
                </a:moveTo>
                <a:cubicBezTo>
                  <a:pt x="0" y="187"/>
                  <a:pt x="187" y="0"/>
                  <a:pt x="417" y="0"/>
                </a:cubicBezTo>
                <a:lnTo>
                  <a:pt x="5041" y="0"/>
                </a:lnTo>
                <a:cubicBezTo>
                  <a:pt x="5271" y="0"/>
                  <a:pt x="5458" y="187"/>
                  <a:pt x="5458" y="417"/>
                </a:cubicBezTo>
                <a:lnTo>
                  <a:pt x="5458" y="2086"/>
                </a:lnTo>
                <a:cubicBezTo>
                  <a:pt x="5458" y="2317"/>
                  <a:pt x="5271" y="2503"/>
                  <a:pt x="5041" y="2503"/>
                </a:cubicBezTo>
                <a:lnTo>
                  <a:pt x="417" y="2503"/>
                </a:lnTo>
                <a:cubicBezTo>
                  <a:pt x="187" y="2503"/>
                  <a:pt x="0" y="2317"/>
                  <a:pt x="0" y="2086"/>
                </a:cubicBezTo>
                <a:lnTo>
                  <a:pt x="0" y="417"/>
                </a:lnTo>
                <a:close/>
              </a:path>
            </a:pathLst>
          </a:custGeom>
          <a:solidFill>
            <a:srgbClr val="4bacc6"/>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316" name=""/>
          <p:cNvSpPr txBox="1"/>
          <p:nvPr/>
        </p:nvSpPr>
        <p:spPr>
          <a:xfrm>
            <a:off x="5155560" y="2994840"/>
            <a:ext cx="20232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a:t>
            </a:r>
            <a:endParaRPr b="0" lang="en-US" sz="1600" spc="-1" strike="noStrike">
              <a:solidFill>
                <a:srgbClr val="000000"/>
              </a:solidFill>
              <a:latin typeface="Times New Roman"/>
            </a:endParaRPr>
          </a:p>
        </p:txBody>
      </p:sp>
      <p:sp>
        <p:nvSpPr>
          <p:cNvPr id="317" name=""/>
          <p:cNvSpPr txBox="1"/>
          <p:nvPr/>
        </p:nvSpPr>
        <p:spPr>
          <a:xfrm>
            <a:off x="7119360" y="283680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新的</a:t>
            </a:r>
            <a:endParaRPr b="0" lang="en-US" sz="1600" spc="-1" strike="noStrike">
              <a:solidFill>
                <a:srgbClr val="000000"/>
              </a:solidFill>
              <a:latin typeface="Times New Roman"/>
            </a:endParaRPr>
          </a:p>
        </p:txBody>
      </p:sp>
      <p:sp>
        <p:nvSpPr>
          <p:cNvPr id="318" name=""/>
          <p:cNvSpPr txBox="1"/>
          <p:nvPr/>
        </p:nvSpPr>
        <p:spPr>
          <a:xfrm>
            <a:off x="6783840" y="3116880"/>
            <a:ext cx="67140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Promise</a:t>
            </a:r>
            <a:endParaRPr b="0" lang="en-US" sz="1600" spc="-1" strike="noStrike">
              <a:solidFill>
                <a:srgbClr val="000000"/>
              </a:solidFill>
              <a:latin typeface="Times New Roman"/>
            </a:endParaRPr>
          </a:p>
        </p:txBody>
      </p:sp>
      <p:sp>
        <p:nvSpPr>
          <p:cNvPr id="319" name=""/>
          <p:cNvSpPr/>
          <p:nvPr/>
        </p:nvSpPr>
        <p:spPr>
          <a:xfrm>
            <a:off x="5515200" y="2988000"/>
            <a:ext cx="825120" cy="171720"/>
          </a:xfrm>
          <a:custGeom>
            <a:avLst/>
            <a:gdLst/>
            <a:ahLst/>
            <a:rect l="0" t="0" r="r" b="b"/>
            <a:pathLst>
              <a:path w="2292" h="477">
                <a:moveTo>
                  <a:pt x="0" y="319"/>
                </a:moveTo>
                <a:lnTo>
                  <a:pt x="1895" y="319"/>
                </a:lnTo>
                <a:lnTo>
                  <a:pt x="1895" y="160"/>
                </a:lnTo>
                <a:lnTo>
                  <a:pt x="0" y="160"/>
                </a:lnTo>
                <a:lnTo>
                  <a:pt x="0" y="319"/>
                </a:lnTo>
                <a:moveTo>
                  <a:pt x="1815" y="477"/>
                </a:moveTo>
                <a:lnTo>
                  <a:pt x="2292" y="239"/>
                </a:lnTo>
                <a:lnTo>
                  <a:pt x="1815" y="0"/>
                </a:lnTo>
                <a:lnTo>
                  <a:pt x="1815" y="477"/>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320" name=""/>
          <p:cNvSpPr/>
          <p:nvPr/>
        </p:nvSpPr>
        <p:spPr>
          <a:xfrm>
            <a:off x="4514040" y="3525480"/>
            <a:ext cx="2865960" cy="248040"/>
          </a:xfrm>
          <a:custGeom>
            <a:avLst/>
            <a:gdLst/>
            <a:ahLst/>
            <a:rect l="0" t="0" r="r" b="b"/>
            <a:pathLst>
              <a:path w="7961" h="689">
                <a:moveTo>
                  <a:pt x="105" y="0"/>
                </a:moveTo>
                <a:lnTo>
                  <a:pt x="105" y="636"/>
                </a:lnTo>
                <a:lnTo>
                  <a:pt x="53" y="583"/>
                </a:lnTo>
                <a:lnTo>
                  <a:pt x="7803" y="583"/>
                </a:lnTo>
                <a:lnTo>
                  <a:pt x="7750" y="636"/>
                </a:lnTo>
                <a:lnTo>
                  <a:pt x="7750" y="266"/>
                </a:lnTo>
                <a:lnTo>
                  <a:pt x="7856" y="266"/>
                </a:lnTo>
                <a:lnTo>
                  <a:pt x="7856" y="636"/>
                </a:lnTo>
                <a:cubicBezTo>
                  <a:pt x="7856" y="666"/>
                  <a:pt x="7832" y="689"/>
                  <a:pt x="7803" y="689"/>
                </a:cubicBezTo>
                <a:lnTo>
                  <a:pt x="53" y="689"/>
                </a:lnTo>
                <a:cubicBezTo>
                  <a:pt x="23" y="689"/>
                  <a:pt x="0" y="666"/>
                  <a:pt x="0" y="636"/>
                </a:cubicBezTo>
                <a:lnTo>
                  <a:pt x="0" y="0"/>
                </a:lnTo>
                <a:lnTo>
                  <a:pt x="105" y="0"/>
                </a:lnTo>
                <a:moveTo>
                  <a:pt x="7644" y="319"/>
                </a:moveTo>
                <a:lnTo>
                  <a:pt x="7803" y="0"/>
                </a:lnTo>
                <a:lnTo>
                  <a:pt x="7961" y="319"/>
                </a:lnTo>
                <a:lnTo>
                  <a:pt x="7644" y="319"/>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321" name=""/>
          <p:cNvSpPr txBox="1"/>
          <p:nvPr/>
        </p:nvSpPr>
        <p:spPr>
          <a:xfrm>
            <a:off x="7451640" y="308052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对象</a:t>
            </a:r>
            <a:endParaRPr b="0" lang="en-US" sz="1600" spc="-1" strike="noStrike">
              <a:solidFill>
                <a:srgbClr val="000000"/>
              </a:solidFill>
              <a:latin typeface="Times New Roman"/>
            </a:endParaRPr>
          </a:p>
        </p:txBody>
      </p:sp>
      <p:sp>
        <p:nvSpPr>
          <p:cNvPr id="322" name=""/>
          <p:cNvSpPr txBox="1"/>
          <p:nvPr/>
        </p:nvSpPr>
        <p:spPr>
          <a:xfrm>
            <a:off x="5002920" y="3871080"/>
            <a:ext cx="892440" cy="233640"/>
          </a:xfrm>
          <a:prstGeom prst="rect">
            <a:avLst/>
          </a:prstGeom>
          <a:noFill/>
          <a:ln w="0">
            <a:noFill/>
          </a:ln>
        </p:spPr>
        <p:txBody>
          <a:bodyPr lIns="0" rIns="0" tIns="0" bIns="0" anchor="t">
            <a:noAutofit/>
          </a:bodyPr>
          <a:p>
            <a:r>
              <a:rPr b="0" lang="zh-CN" sz="1410" spc="-1" strike="noStrike">
                <a:solidFill>
                  <a:srgbClr val="595959"/>
                </a:solidFill>
                <a:latin typeface="SimHei"/>
                <a:ea typeface="SimHei"/>
              </a:rPr>
              <a:t>回调函数中</a:t>
            </a:r>
            <a:endParaRPr b="0" lang="en-US" sz="1410" spc="-1" strike="noStrike">
              <a:solidFill>
                <a:srgbClr val="000000"/>
              </a:solidFill>
              <a:latin typeface="Times New Roman"/>
            </a:endParaRPr>
          </a:p>
        </p:txBody>
      </p:sp>
      <p:sp>
        <p:nvSpPr>
          <p:cNvPr id="323" name=""/>
          <p:cNvSpPr txBox="1"/>
          <p:nvPr/>
        </p:nvSpPr>
        <p:spPr>
          <a:xfrm>
            <a:off x="5931000" y="3902760"/>
            <a:ext cx="498960" cy="178920"/>
          </a:xfrm>
          <a:prstGeom prst="rect">
            <a:avLst/>
          </a:prstGeom>
          <a:noFill/>
          <a:ln w="0">
            <a:noFill/>
          </a:ln>
        </p:spPr>
        <p:txBody>
          <a:bodyPr lIns="0" rIns="0" tIns="0" bIns="0" anchor="t">
            <a:noAutofit/>
          </a:bodyPr>
          <a:p>
            <a:r>
              <a:rPr b="0" lang="en-US" sz="1410" spc="-1" strike="noStrike">
                <a:solidFill>
                  <a:srgbClr val="595959"/>
                </a:solidFill>
                <a:latin typeface="Calibri"/>
                <a:ea typeface="Calibri"/>
              </a:rPr>
              <a:t>return </a:t>
            </a:r>
            <a:endParaRPr b="0" lang="en-US" sz="1410" spc="-1" strike="noStrike">
              <a:solidFill>
                <a:srgbClr val="000000"/>
              </a:solidFill>
              <a:latin typeface="Times New Roman"/>
            </a:endParaRPr>
          </a:p>
        </p:txBody>
      </p:sp>
      <p:sp>
        <p:nvSpPr>
          <p:cNvPr id="324" name=""/>
          <p:cNvSpPr txBox="1"/>
          <p:nvPr/>
        </p:nvSpPr>
        <p:spPr>
          <a:xfrm>
            <a:off x="6427800" y="3871080"/>
            <a:ext cx="357480" cy="233640"/>
          </a:xfrm>
          <a:prstGeom prst="rect">
            <a:avLst/>
          </a:prstGeom>
          <a:noFill/>
          <a:ln w="0">
            <a:noFill/>
          </a:ln>
        </p:spPr>
        <p:txBody>
          <a:bodyPr lIns="0" rIns="0" tIns="0" bIns="0" anchor="t">
            <a:noAutofit/>
          </a:bodyPr>
          <a:p>
            <a:r>
              <a:rPr b="0" lang="zh-CN" sz="1410" spc="-1" strike="noStrike">
                <a:solidFill>
                  <a:srgbClr val="595959"/>
                </a:solidFill>
                <a:latin typeface="SimHei"/>
                <a:ea typeface="SimHei"/>
              </a:rPr>
              <a:t>结果</a:t>
            </a:r>
            <a:endParaRPr b="0" lang="en-US" sz="141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326" name="" descr=""/>
          <p:cNvPicPr/>
          <p:nvPr/>
        </p:nvPicPr>
        <p:blipFill>
          <a:blip r:embed="rId1"/>
          <a:stretch/>
        </p:blipFill>
        <p:spPr>
          <a:xfrm>
            <a:off x="306360" y="163080"/>
            <a:ext cx="2031120" cy="592560"/>
          </a:xfrm>
          <a:prstGeom prst="rect">
            <a:avLst/>
          </a:prstGeom>
          <a:ln w="0">
            <a:noFill/>
          </a:ln>
        </p:spPr>
      </p:pic>
      <p:sp>
        <p:nvSpPr>
          <p:cNvPr id="327"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28"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329"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30"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331"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332"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3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334"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335"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336"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337" name=""/>
          <p:cNvSpPr/>
          <p:nvPr/>
        </p:nvSpPr>
        <p:spPr>
          <a:xfrm>
            <a:off x="1194480" y="4260960"/>
            <a:ext cx="588960" cy="588600"/>
          </a:xfrm>
          <a:custGeom>
            <a:avLst/>
            <a:gdLst/>
            <a:ahLst/>
            <a:rect l="0" t="0" r="r" b="b"/>
            <a:pathLst>
              <a:path w="1636" h="1635">
                <a:moveTo>
                  <a:pt x="0" y="818"/>
                </a:moveTo>
                <a:cubicBezTo>
                  <a:pt x="0" y="366"/>
                  <a:pt x="366" y="0"/>
                  <a:pt x="818" y="0"/>
                </a:cubicBezTo>
                <a:cubicBezTo>
                  <a:pt x="1270" y="0"/>
                  <a:pt x="1636" y="366"/>
                  <a:pt x="1636" y="818"/>
                </a:cubicBezTo>
                <a:cubicBezTo>
                  <a:pt x="1636" y="1269"/>
                  <a:pt x="1270" y="1635"/>
                  <a:pt x="818" y="1635"/>
                </a:cubicBezTo>
                <a:cubicBezTo>
                  <a:pt x="366" y="1635"/>
                  <a:pt x="0" y="1269"/>
                  <a:pt x="0" y="818"/>
                </a:cubicBezTo>
                <a:close/>
              </a:path>
            </a:pathLst>
          </a:custGeom>
          <a:noFill/>
          <a:ln w="12600">
            <a:solidFill>
              <a:srgbClr val="bfbfbf"/>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338" name=""/>
          <p:cNvSpPr/>
          <p:nvPr/>
        </p:nvSpPr>
        <p:spPr>
          <a:xfrm>
            <a:off x="2808720" y="3668040"/>
            <a:ext cx="926640" cy="927000"/>
          </a:xfrm>
          <a:custGeom>
            <a:avLst/>
            <a:gdLst/>
            <a:ahLst/>
            <a:rect l="0" t="0" r="r" b="b"/>
            <a:pathLst>
              <a:path w="2574" h="2575">
                <a:moveTo>
                  <a:pt x="0" y="1287"/>
                </a:moveTo>
                <a:cubicBezTo>
                  <a:pt x="0" y="576"/>
                  <a:pt x="576" y="0"/>
                  <a:pt x="1287" y="0"/>
                </a:cubicBezTo>
                <a:cubicBezTo>
                  <a:pt x="1998" y="0"/>
                  <a:pt x="2574" y="576"/>
                  <a:pt x="2574" y="1287"/>
                </a:cubicBezTo>
                <a:cubicBezTo>
                  <a:pt x="2574" y="1999"/>
                  <a:pt x="1998" y="2575"/>
                  <a:pt x="1287" y="2575"/>
                </a:cubicBezTo>
                <a:cubicBezTo>
                  <a:pt x="576" y="2575"/>
                  <a:pt x="0" y="1999"/>
                  <a:pt x="0" y="1287"/>
                </a:cubicBezTo>
                <a:close/>
              </a:path>
            </a:pathLst>
          </a:custGeom>
          <a:solidFill>
            <a:srgbClr val="515151">
              <a:alpha val="63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339" name=""/>
          <p:cNvSpPr/>
          <p:nvPr/>
        </p:nvSpPr>
        <p:spPr>
          <a:xfrm>
            <a:off x="2707920" y="2262960"/>
            <a:ext cx="1589760" cy="1589760"/>
          </a:xfrm>
          <a:custGeom>
            <a:avLst/>
            <a:gdLst/>
            <a:ahLst/>
            <a:rect l="0" t="0" r="r" b="b"/>
            <a:pathLst>
              <a:path w="4416" h="4416">
                <a:moveTo>
                  <a:pt x="0" y="2209"/>
                </a:moveTo>
                <a:cubicBezTo>
                  <a:pt x="0" y="989"/>
                  <a:pt x="989" y="0"/>
                  <a:pt x="2208" y="0"/>
                </a:cubicBezTo>
                <a:cubicBezTo>
                  <a:pt x="3427" y="0"/>
                  <a:pt x="4416" y="989"/>
                  <a:pt x="4416" y="2209"/>
                </a:cubicBezTo>
                <a:cubicBezTo>
                  <a:pt x="4416" y="3428"/>
                  <a:pt x="3427" y="4416"/>
                  <a:pt x="2208" y="4416"/>
                </a:cubicBezTo>
                <a:cubicBezTo>
                  <a:pt x="989" y="4416"/>
                  <a:pt x="0" y="3428"/>
                  <a:pt x="0" y="2209"/>
                </a:cubicBezTo>
                <a:close/>
              </a:path>
            </a:pathLst>
          </a:custGeom>
          <a:noFill/>
          <a:ln w="12600">
            <a:solidFill>
              <a:srgbClr val="515151">
                <a:alpha val="63000"/>
              </a:srgbClr>
            </a:solidFill>
            <a:custDash>
              <a:ds d="805714" sp="300000"/>
            </a:custDash>
            <a:round/>
          </a:ln>
        </p:spPr>
        <p:txBody>
          <a:bodyPr lIns="6120" rIns="6120" tIns="6120" bIns="6120" anchor="t">
            <a:noAutofit/>
          </a:bodyPr>
          <a:p>
            <a:endParaRPr b="0" lang="en-US" sz="2400" spc="-1" strike="noStrike">
              <a:solidFill>
                <a:srgbClr val="000000"/>
              </a:solidFill>
              <a:latin typeface="Times New Roman"/>
            </a:endParaRPr>
          </a:p>
        </p:txBody>
      </p:sp>
      <p:sp>
        <p:nvSpPr>
          <p:cNvPr id="340" name=""/>
          <p:cNvSpPr/>
          <p:nvPr/>
        </p:nvSpPr>
        <p:spPr>
          <a:xfrm>
            <a:off x="1489680" y="2439000"/>
            <a:ext cx="1924920" cy="1896120"/>
          </a:xfrm>
          <a:custGeom>
            <a:avLst/>
            <a:gdLst/>
            <a:ahLst/>
            <a:rect l="0" t="0" r="r" b="b"/>
            <a:pathLst>
              <a:path w="5347" h="5267">
                <a:moveTo>
                  <a:pt x="0" y="2634"/>
                </a:moveTo>
                <a:cubicBezTo>
                  <a:pt x="0" y="1180"/>
                  <a:pt x="1197" y="0"/>
                  <a:pt x="2673" y="0"/>
                </a:cubicBezTo>
                <a:cubicBezTo>
                  <a:pt x="4150" y="0"/>
                  <a:pt x="5347" y="1180"/>
                  <a:pt x="5347" y="2634"/>
                </a:cubicBezTo>
                <a:cubicBezTo>
                  <a:pt x="5347" y="4088"/>
                  <a:pt x="4150" y="5267"/>
                  <a:pt x="2673" y="5267"/>
                </a:cubicBezTo>
                <a:cubicBezTo>
                  <a:pt x="1197" y="5267"/>
                  <a:pt x="0" y="4088"/>
                  <a:pt x="0" y="2634"/>
                </a:cubicBezTo>
                <a:close/>
              </a:path>
            </a:pathLst>
          </a:custGeom>
          <a:solidFill>
            <a:srgbClr val="ffffff"/>
          </a:solidFill>
          <a:ln w="114120">
            <a:solidFill>
              <a:srgbClr val="ad2b26"/>
            </a:solidFill>
            <a:round/>
          </a:ln>
        </p:spPr>
        <p:txBody>
          <a:bodyPr lIns="56880" rIns="56880" tIns="56880" bIns="56880" anchor="t">
            <a:noAutofit/>
          </a:bodyPr>
          <a:p>
            <a:endParaRPr b="0" lang="en-US" sz="2400" spc="-1" strike="noStrike">
              <a:solidFill>
                <a:srgbClr val="000000"/>
              </a:solidFill>
              <a:latin typeface="Times New Roman"/>
            </a:endParaRPr>
          </a:p>
        </p:txBody>
      </p:sp>
      <p:sp>
        <p:nvSpPr>
          <p:cNvPr id="341" name=""/>
          <p:cNvSpPr/>
          <p:nvPr/>
        </p:nvSpPr>
        <p:spPr>
          <a:xfrm>
            <a:off x="709920" y="1813320"/>
            <a:ext cx="804960" cy="803520"/>
          </a:xfrm>
          <a:custGeom>
            <a:avLst/>
            <a:gdLst/>
            <a:ahLst/>
            <a:rect l="0" t="0" r="r" b="b"/>
            <a:pathLst>
              <a:path w="2236" h="2232">
                <a:moveTo>
                  <a:pt x="0" y="1117"/>
                </a:moveTo>
                <a:cubicBezTo>
                  <a:pt x="0" y="500"/>
                  <a:pt x="501" y="0"/>
                  <a:pt x="1118" y="0"/>
                </a:cubicBezTo>
                <a:cubicBezTo>
                  <a:pt x="1736" y="0"/>
                  <a:pt x="2236" y="500"/>
                  <a:pt x="2236" y="1117"/>
                </a:cubicBezTo>
                <a:cubicBezTo>
                  <a:pt x="2236" y="1733"/>
                  <a:pt x="1736" y="2232"/>
                  <a:pt x="1118" y="2232"/>
                </a:cubicBezTo>
                <a:cubicBezTo>
                  <a:pt x="501" y="2232"/>
                  <a:pt x="0" y="1733"/>
                  <a:pt x="0" y="1117"/>
                </a:cubicBezTo>
                <a:close/>
              </a:path>
            </a:pathLst>
          </a:custGeom>
          <a:solidFill>
            <a:srgbClr val="f2f2f2">
              <a:alpha val="70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342" name=""/>
          <p:cNvSpPr/>
          <p:nvPr/>
        </p:nvSpPr>
        <p:spPr>
          <a:xfrm>
            <a:off x="3104280" y="1918440"/>
            <a:ext cx="314280" cy="316080"/>
          </a:xfrm>
          <a:custGeom>
            <a:avLst/>
            <a:gdLst/>
            <a:ahLst/>
            <a:rect l="0" t="0" r="r" b="b"/>
            <a:pathLst>
              <a:path w="873" h="878">
                <a:moveTo>
                  <a:pt x="0" y="439"/>
                </a:moveTo>
                <a:cubicBezTo>
                  <a:pt x="0" y="196"/>
                  <a:pt x="195" y="0"/>
                  <a:pt x="436" y="0"/>
                </a:cubicBezTo>
                <a:cubicBezTo>
                  <a:pt x="678" y="0"/>
                  <a:pt x="873" y="196"/>
                  <a:pt x="873" y="439"/>
                </a:cubicBezTo>
                <a:cubicBezTo>
                  <a:pt x="873" y="681"/>
                  <a:pt x="678" y="878"/>
                  <a:pt x="436" y="878"/>
                </a:cubicBezTo>
                <a:cubicBezTo>
                  <a:pt x="195" y="878"/>
                  <a:pt x="0" y="681"/>
                  <a:pt x="0" y="439"/>
                </a:cubicBez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43" name=""/>
          <p:cNvSpPr txBox="1"/>
          <p:nvPr/>
        </p:nvSpPr>
        <p:spPr>
          <a:xfrm>
            <a:off x="1951560" y="3024720"/>
            <a:ext cx="1220040" cy="797400"/>
          </a:xfrm>
          <a:prstGeom prst="rect">
            <a:avLst/>
          </a:prstGeom>
          <a:noFill/>
          <a:ln w="0">
            <a:noFill/>
          </a:ln>
        </p:spPr>
        <p:txBody>
          <a:bodyPr lIns="0" rIns="0" tIns="0" bIns="0" anchor="t">
            <a:noAutofit/>
          </a:bodyPr>
          <a:p>
            <a:r>
              <a:rPr b="0" lang="zh-CN" sz="4800" spc="-1" strike="noStrike">
                <a:solidFill>
                  <a:srgbClr val="ffffff"/>
                </a:solidFill>
                <a:latin typeface="AlibabaPuHuiTi"/>
                <a:ea typeface="AlibabaPuHuiTi"/>
              </a:rPr>
              <a:t>总结</a:t>
            </a:r>
            <a:endParaRPr b="0" lang="en-US" sz="4800" spc="-1" strike="noStrike">
              <a:solidFill>
                <a:srgbClr val="000000"/>
              </a:solidFill>
              <a:latin typeface="Times New Roman"/>
            </a:endParaRPr>
          </a:p>
        </p:txBody>
      </p:sp>
      <p:sp>
        <p:nvSpPr>
          <p:cNvPr id="344" name=""/>
          <p:cNvSpPr txBox="1"/>
          <p:nvPr/>
        </p:nvSpPr>
        <p:spPr>
          <a:xfrm>
            <a:off x="1953000" y="3099600"/>
            <a:ext cx="1015560" cy="663480"/>
          </a:xfrm>
          <a:prstGeom prst="rect">
            <a:avLst/>
          </a:prstGeom>
          <a:noFill/>
          <a:ln w="0">
            <a:noFill/>
          </a:ln>
        </p:spPr>
        <p:txBody>
          <a:bodyPr lIns="0" rIns="0" tIns="0" bIns="0" anchor="t">
            <a:noAutofit/>
          </a:bodyPr>
          <a:p>
            <a:r>
              <a:rPr b="0" lang="zh-CN" sz="3990" spc="-1" strike="noStrike">
                <a:solidFill>
                  <a:srgbClr val="000000"/>
                </a:solidFill>
                <a:latin typeface="AlibabaPuHuiTi"/>
                <a:ea typeface="AlibabaPuHuiTi"/>
              </a:rPr>
              <a:t>总结</a:t>
            </a:r>
            <a:endParaRPr b="0" lang="en-US" sz="3990" spc="-1" strike="noStrike">
              <a:solidFill>
                <a:srgbClr val="000000"/>
              </a:solidFill>
              <a:latin typeface="Times New Roman"/>
            </a:endParaRPr>
          </a:p>
        </p:txBody>
      </p:sp>
      <p:sp>
        <p:nvSpPr>
          <p:cNvPr id="345" name=""/>
          <p:cNvSpPr txBox="1"/>
          <p:nvPr/>
        </p:nvSpPr>
        <p:spPr>
          <a:xfrm>
            <a:off x="5218920" y="257904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1.</a:t>
            </a:r>
            <a:endParaRPr b="0" lang="en-US" sz="1800" spc="-1" strike="noStrike">
              <a:solidFill>
                <a:srgbClr val="000000"/>
              </a:solidFill>
              <a:latin typeface="Times New Roman"/>
            </a:endParaRPr>
          </a:p>
        </p:txBody>
      </p:sp>
      <p:sp>
        <p:nvSpPr>
          <p:cNvPr id="346" name=""/>
          <p:cNvSpPr txBox="1"/>
          <p:nvPr/>
        </p:nvSpPr>
        <p:spPr>
          <a:xfrm>
            <a:off x="5561640" y="2579040"/>
            <a:ext cx="2324520" cy="29916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Promise</a:t>
            </a:r>
            <a:r>
              <a:rPr b="0" lang="zh-CN" sz="1800" spc="-1" strike="noStrike">
                <a:solidFill>
                  <a:srgbClr val="000000"/>
                </a:solidFill>
                <a:latin typeface="AlibabaPuHuiTi"/>
                <a:ea typeface="AlibabaPuHuiTi"/>
              </a:rPr>
              <a:t>的链式调用</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347" name=""/>
          <p:cNvSpPr txBox="1"/>
          <p:nvPr/>
        </p:nvSpPr>
        <p:spPr>
          <a:xfrm>
            <a:off x="5828400" y="2974680"/>
            <a:ext cx="5069520" cy="265680"/>
          </a:xfrm>
          <a:prstGeom prst="rect">
            <a:avLst/>
          </a:prstGeom>
          <a:noFill/>
          <a:ln w="0">
            <a:noFill/>
          </a:ln>
        </p:spPr>
        <p:txBody>
          <a:bodyPr lIns="0" rIns="0" tIns="0" bIns="0" anchor="t">
            <a:noAutofit/>
          </a:bodyPr>
          <a:p>
            <a:r>
              <a:rPr b="0" lang="en-US" sz="1600" spc="-1" strike="noStrike">
                <a:solidFill>
                  <a:srgbClr val="c00000"/>
                </a:solidFill>
                <a:latin typeface="Alibaba PuHuiTi"/>
                <a:ea typeface="Alibaba PuHuiTi"/>
              </a:rPr>
              <a:t>then</a:t>
            </a:r>
            <a:r>
              <a:rPr b="0" lang="zh-CN" sz="1600" spc="-1" strike="noStrike">
                <a:solidFill>
                  <a:srgbClr val="c00000"/>
                </a:solidFill>
                <a:latin typeface="AlibabaPuHuiTi"/>
                <a:ea typeface="AlibabaPuHuiTi"/>
              </a:rPr>
              <a:t>方法</a:t>
            </a:r>
            <a:r>
              <a:rPr b="0" lang="zh-CN" sz="1600" spc="-1" strike="noStrike">
                <a:solidFill>
                  <a:srgbClr val="000000"/>
                </a:solidFill>
                <a:latin typeface="AlibabaPuHuiTi"/>
                <a:ea typeface="AlibabaPuHuiTi"/>
              </a:rPr>
              <a:t>会返回一个</a:t>
            </a:r>
            <a:r>
              <a:rPr b="0" lang="zh-CN" sz="1600" spc="-1" strike="noStrike">
                <a:solidFill>
                  <a:srgbClr val="c00000"/>
                </a:solidFill>
                <a:latin typeface="AlibabaPuHuiTi"/>
                <a:ea typeface="AlibabaPuHuiTi"/>
              </a:rPr>
              <a:t>新的</a:t>
            </a:r>
            <a:r>
              <a:rPr b="0" lang="en-US" sz="1600" spc="-1" strike="noStrike">
                <a:solidFill>
                  <a:srgbClr val="c00000"/>
                </a:solidFill>
                <a:latin typeface="Alibaba PuHuiTi"/>
                <a:ea typeface="Alibaba PuHuiTi"/>
              </a:rPr>
              <a:t>Promise</a:t>
            </a:r>
            <a:r>
              <a:rPr b="0" lang="zh-CN" sz="1600" spc="-1" strike="noStrike">
                <a:solidFill>
                  <a:srgbClr val="000000"/>
                </a:solidFill>
                <a:latin typeface="AlibabaPuHuiTi"/>
                <a:ea typeface="AlibabaPuHuiTi"/>
              </a:rPr>
              <a:t>对象，这个对象可以</a:t>
            </a:r>
            <a:endParaRPr b="0" lang="en-US" sz="1600" spc="-1" strike="noStrike">
              <a:solidFill>
                <a:srgbClr val="000000"/>
              </a:solidFill>
              <a:latin typeface="Times New Roman"/>
            </a:endParaRPr>
          </a:p>
        </p:txBody>
      </p:sp>
      <p:sp>
        <p:nvSpPr>
          <p:cNvPr id="348" name=""/>
          <p:cNvSpPr txBox="1"/>
          <p:nvPr/>
        </p:nvSpPr>
        <p:spPr>
          <a:xfrm>
            <a:off x="5828400" y="3218760"/>
            <a:ext cx="101412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被</a:t>
            </a:r>
            <a:r>
              <a:rPr b="0" lang="zh-CN" sz="1600" spc="-1" strike="noStrike">
                <a:solidFill>
                  <a:srgbClr val="c00000"/>
                </a:solidFill>
                <a:latin typeface="AlibabaPuHuiTi"/>
                <a:ea typeface="AlibabaPuHuiTi"/>
              </a:rPr>
              <a:t>链式调用</a:t>
            </a:r>
            <a:endParaRPr b="0" lang="en-US" sz="1600" spc="-1" strike="noStrike">
              <a:solidFill>
                <a:srgbClr val="000000"/>
              </a:solidFill>
              <a:latin typeface="Times New Roman"/>
            </a:endParaRPr>
          </a:p>
        </p:txBody>
      </p:sp>
      <p:sp>
        <p:nvSpPr>
          <p:cNvPr id="349" name=""/>
          <p:cNvSpPr txBox="1"/>
          <p:nvPr/>
        </p:nvSpPr>
        <p:spPr>
          <a:xfrm>
            <a:off x="5218920" y="371916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2.</a:t>
            </a:r>
            <a:endParaRPr b="0" lang="en-US" sz="1800" spc="-1" strike="noStrike">
              <a:solidFill>
                <a:srgbClr val="000000"/>
              </a:solidFill>
              <a:latin typeface="Times New Roman"/>
            </a:endParaRPr>
          </a:p>
        </p:txBody>
      </p:sp>
      <p:sp>
        <p:nvSpPr>
          <p:cNvPr id="350" name=""/>
          <p:cNvSpPr txBox="1"/>
          <p:nvPr/>
        </p:nvSpPr>
        <p:spPr>
          <a:xfrm>
            <a:off x="5561640" y="3719160"/>
            <a:ext cx="4850280" cy="29916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then</a:t>
            </a:r>
            <a:r>
              <a:rPr b="0" lang="zh-CN" sz="1800" spc="-1" strike="noStrike">
                <a:solidFill>
                  <a:srgbClr val="000000"/>
                </a:solidFill>
                <a:latin typeface="AlibabaPuHuiTi"/>
                <a:ea typeface="AlibabaPuHuiTi"/>
              </a:rPr>
              <a:t>的回调函数中，</a:t>
            </a:r>
            <a:r>
              <a:rPr b="0" lang="en-US" sz="1800" spc="-1" strike="noStrike">
                <a:solidFill>
                  <a:srgbClr val="000000"/>
                </a:solidFill>
                <a:latin typeface="Alibaba PuHuiTi"/>
                <a:ea typeface="Alibaba PuHuiTi"/>
              </a:rPr>
              <a:t>return</a:t>
            </a:r>
            <a:r>
              <a:rPr b="0" lang="zh-CN" sz="1800" spc="-1" strike="noStrike">
                <a:solidFill>
                  <a:srgbClr val="000000"/>
                </a:solidFill>
                <a:latin typeface="AlibabaPuHuiTi"/>
                <a:ea typeface="AlibabaPuHuiTi"/>
              </a:rPr>
              <a:t>的值会传递给谁</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351" name=""/>
          <p:cNvSpPr txBox="1"/>
          <p:nvPr/>
        </p:nvSpPr>
        <p:spPr>
          <a:xfrm>
            <a:off x="5828400" y="4121280"/>
            <a:ext cx="3245400" cy="265680"/>
          </a:xfrm>
          <a:prstGeom prst="rect">
            <a:avLst/>
          </a:prstGeom>
          <a:noFill/>
          <a:ln w="0">
            <a:noFill/>
          </a:ln>
        </p:spPr>
        <p:txBody>
          <a:bodyPr lIns="0" rIns="0" tIns="0" bIns="0" anchor="t">
            <a:noAutofit/>
          </a:bodyPr>
          <a:p>
            <a:r>
              <a:rPr b="0" lang="en-US" sz="1600" spc="-1" strike="noStrike">
                <a:solidFill>
                  <a:srgbClr val="c00000"/>
                </a:solidFill>
                <a:latin typeface="Alibaba PuHuiTi"/>
                <a:ea typeface="Alibaba PuHuiTi"/>
              </a:rPr>
              <a:t>then</a:t>
            </a:r>
            <a:r>
              <a:rPr b="0" lang="zh-CN" sz="1600" spc="-1" strike="noStrike">
                <a:solidFill>
                  <a:srgbClr val="c00000"/>
                </a:solidFill>
                <a:latin typeface="AlibabaPuHuiTi"/>
                <a:ea typeface="AlibabaPuHuiTi"/>
              </a:rPr>
              <a:t>方法</a:t>
            </a:r>
            <a:r>
              <a:rPr b="0" lang="zh-CN" sz="1600" spc="-1" strike="noStrike">
                <a:solidFill>
                  <a:srgbClr val="000000"/>
                </a:solidFill>
                <a:latin typeface="AlibabaPuHuiTi"/>
                <a:ea typeface="AlibabaPuHuiTi"/>
              </a:rPr>
              <a:t>返回的</a:t>
            </a:r>
            <a:r>
              <a:rPr b="0" lang="zh-CN" sz="1600" spc="-1" strike="noStrike">
                <a:solidFill>
                  <a:srgbClr val="c00000"/>
                </a:solidFill>
                <a:latin typeface="AlibabaPuHuiTi"/>
                <a:ea typeface="AlibabaPuHuiTi"/>
              </a:rPr>
              <a:t>新的</a:t>
            </a:r>
            <a:r>
              <a:rPr b="0" lang="en-US" sz="1600" spc="-1" strike="noStrike">
                <a:solidFill>
                  <a:srgbClr val="c00000"/>
                </a:solidFill>
                <a:latin typeface="Alibaba PuHuiTi"/>
                <a:ea typeface="Alibaba PuHuiTi"/>
              </a:rPr>
              <a:t>Promise</a:t>
            </a:r>
            <a:r>
              <a:rPr b="0" lang="zh-CN" sz="1600" spc="-1" strike="noStrike">
                <a:solidFill>
                  <a:srgbClr val="000000"/>
                </a:solidFill>
                <a:latin typeface="AlibabaPuHuiTi"/>
                <a:ea typeface="AlibabaPuHuiTi"/>
              </a:rPr>
              <a:t>对象</a:t>
            </a:r>
            <a:endParaRPr b="0" lang="en-US" sz="1600" spc="-1" strike="noStrike">
              <a:solidFill>
                <a:srgbClr val="000000"/>
              </a:solidFill>
              <a:latin typeface="Times New Roman"/>
            </a:endParaRPr>
          </a:p>
        </p:txBody>
      </p:sp>
      <p:sp>
        <p:nvSpPr>
          <p:cNvPr id="352" name=""/>
          <p:cNvSpPr txBox="1"/>
          <p:nvPr/>
        </p:nvSpPr>
        <p:spPr>
          <a:xfrm>
            <a:off x="5218920" y="461520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3.</a:t>
            </a:r>
            <a:endParaRPr b="0" lang="en-US" sz="1800" spc="-1" strike="noStrike">
              <a:solidFill>
                <a:srgbClr val="000000"/>
              </a:solidFill>
              <a:latin typeface="Times New Roman"/>
            </a:endParaRPr>
          </a:p>
        </p:txBody>
      </p:sp>
      <p:sp>
        <p:nvSpPr>
          <p:cNvPr id="353" name=""/>
          <p:cNvSpPr txBox="1"/>
          <p:nvPr/>
        </p:nvSpPr>
        <p:spPr>
          <a:xfrm>
            <a:off x="5561640" y="4615200"/>
            <a:ext cx="2826000" cy="29916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Promise</a:t>
            </a:r>
            <a:r>
              <a:rPr b="0" lang="zh-CN" sz="1800" spc="-1" strike="noStrike">
                <a:solidFill>
                  <a:srgbClr val="000000"/>
                </a:solidFill>
                <a:latin typeface="AlibabaPuHuiTi"/>
                <a:ea typeface="AlibabaPuHuiTi"/>
              </a:rPr>
              <a:t>链式调用的作用</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354" name=""/>
          <p:cNvSpPr txBox="1"/>
          <p:nvPr/>
        </p:nvSpPr>
        <p:spPr>
          <a:xfrm>
            <a:off x="5828400" y="5017680"/>
            <a:ext cx="324360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解决回调函数嵌套（</a:t>
            </a:r>
            <a:r>
              <a:rPr b="0" lang="zh-CN" sz="1600" spc="-1" strike="noStrike">
                <a:solidFill>
                  <a:srgbClr val="c00000"/>
                </a:solidFill>
                <a:latin typeface="AlibabaPuHuiTi"/>
                <a:ea typeface="AlibabaPuHuiTi"/>
              </a:rPr>
              <a:t>回调函数地狱</a:t>
            </a:r>
            <a:r>
              <a:rPr b="0" lang="zh-CN" sz="1600" spc="-1" strike="noStrike">
                <a:solidFill>
                  <a:srgbClr val="000000"/>
                </a:solidFill>
                <a:latin typeface="AlibabaPuHuiTi"/>
                <a:ea typeface="AlibabaPuHuiTi"/>
              </a:rPr>
              <a:t>）</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356" name="" descr=""/>
          <p:cNvPicPr/>
          <p:nvPr/>
        </p:nvPicPr>
        <p:blipFill>
          <a:blip r:embed="rId1"/>
          <a:stretch/>
        </p:blipFill>
        <p:spPr>
          <a:xfrm>
            <a:off x="306360" y="163080"/>
            <a:ext cx="2031120" cy="592560"/>
          </a:xfrm>
          <a:prstGeom prst="rect">
            <a:avLst/>
          </a:prstGeom>
          <a:ln w="0">
            <a:noFill/>
          </a:ln>
        </p:spPr>
      </p:pic>
      <p:sp>
        <p:nvSpPr>
          <p:cNvPr id="357"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58"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359"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60"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361"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362"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6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364"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365"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366"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367"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368"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369" name=""/>
          <p:cNvSpPr txBox="1"/>
          <p:nvPr/>
        </p:nvSpPr>
        <p:spPr>
          <a:xfrm>
            <a:off x="5324760" y="2826720"/>
            <a:ext cx="6289920" cy="532440"/>
          </a:xfrm>
          <a:prstGeom prst="rect">
            <a:avLst/>
          </a:prstGeom>
          <a:noFill/>
          <a:ln w="0">
            <a:noFill/>
          </a:ln>
        </p:spPr>
        <p:txBody>
          <a:bodyPr lIns="0" rIns="0" tIns="0" bIns="0" anchor="t">
            <a:noAutofit/>
          </a:bodyPr>
          <a:p>
            <a:r>
              <a:rPr b="0" lang="en-US" sz="3209" spc="-1" strike="noStrike">
                <a:solidFill>
                  <a:srgbClr val="262626"/>
                </a:solidFill>
                <a:latin typeface="Microsoft YaHei"/>
                <a:ea typeface="Microsoft YaHei"/>
              </a:rPr>
              <a:t>Promise-</a:t>
            </a:r>
            <a:r>
              <a:rPr b="0" lang="zh-CN" sz="3209" spc="-1" strike="noStrike">
                <a:solidFill>
                  <a:srgbClr val="262626"/>
                </a:solidFill>
                <a:latin typeface="MicrosoftYaHei"/>
                <a:ea typeface="MicrosoftYaHei"/>
              </a:rPr>
              <a:t>链式调用</a:t>
            </a:r>
            <a:r>
              <a:rPr b="0" lang="en-US" sz="3209" spc="-1" strike="noStrike">
                <a:solidFill>
                  <a:srgbClr val="262626"/>
                </a:solidFill>
                <a:latin typeface="Microsoft YaHei"/>
                <a:ea typeface="Microsoft YaHei"/>
              </a:rPr>
              <a:t>-</a:t>
            </a:r>
            <a:r>
              <a:rPr b="0" lang="zh-CN" sz="3209" spc="-1" strike="noStrike">
                <a:solidFill>
                  <a:srgbClr val="262626"/>
                </a:solidFill>
                <a:latin typeface="MicrosoftYaHei"/>
                <a:ea typeface="MicrosoftYaHei"/>
              </a:rPr>
              <a:t>解决回调地狱</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371" name="" descr=""/>
          <p:cNvPicPr/>
          <p:nvPr/>
        </p:nvPicPr>
        <p:blipFill>
          <a:blip r:embed="rId1"/>
          <a:stretch/>
        </p:blipFill>
        <p:spPr>
          <a:xfrm>
            <a:off x="306360" y="163080"/>
            <a:ext cx="2031120" cy="592560"/>
          </a:xfrm>
          <a:prstGeom prst="rect">
            <a:avLst/>
          </a:prstGeom>
          <a:ln w="0">
            <a:noFill/>
          </a:ln>
        </p:spPr>
      </p:pic>
      <p:sp>
        <p:nvSpPr>
          <p:cNvPr id="372"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73"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374"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75"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376"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377"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378"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379"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380"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381"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382" name=""/>
          <p:cNvSpPr txBox="1"/>
          <p:nvPr/>
        </p:nvSpPr>
        <p:spPr>
          <a:xfrm>
            <a:off x="802440" y="1105920"/>
            <a:ext cx="3935880" cy="332640"/>
          </a:xfrm>
          <a:prstGeom prst="rect">
            <a:avLst/>
          </a:prstGeom>
          <a:noFill/>
          <a:ln w="0">
            <a:noFill/>
          </a:ln>
        </p:spPr>
        <p:txBody>
          <a:bodyPr lIns="0" rIns="0" tIns="0" bIns="0" anchor="t">
            <a:noAutofit/>
          </a:bodyPr>
          <a:p>
            <a:r>
              <a:rPr b="0" lang="en-US" sz="2000" spc="-1" strike="noStrike">
                <a:solidFill>
                  <a:srgbClr val="ad2a26"/>
                </a:solidFill>
                <a:latin typeface="Alibaba PuHuiTi Medium"/>
                <a:ea typeface="Alibaba PuHuiTi Medium"/>
              </a:rPr>
              <a:t>Promise-</a:t>
            </a:r>
            <a:r>
              <a:rPr b="0" lang="zh-CN" sz="2000" spc="-1" strike="noStrike">
                <a:solidFill>
                  <a:srgbClr val="ad2a26"/>
                </a:solidFill>
                <a:latin typeface="AlibabaPuHuiTi"/>
                <a:ea typeface="AlibabaPuHuiTi"/>
              </a:rPr>
              <a:t>链式调用</a:t>
            </a:r>
            <a:r>
              <a:rPr b="0" lang="en-US" sz="2000" spc="-1" strike="noStrike">
                <a:solidFill>
                  <a:srgbClr val="ad2a26"/>
                </a:solidFill>
                <a:latin typeface="Alibaba PuHuiTi Medium"/>
                <a:ea typeface="Alibaba PuHuiTi Medium"/>
              </a:rPr>
              <a:t>-</a:t>
            </a:r>
            <a:r>
              <a:rPr b="0" lang="zh-CN" sz="2000" spc="-1" strike="noStrike">
                <a:solidFill>
                  <a:srgbClr val="ad2a26"/>
                </a:solidFill>
                <a:latin typeface="AlibabaPuHuiTi"/>
                <a:ea typeface="AlibabaPuHuiTi"/>
              </a:rPr>
              <a:t>解决回调地狱</a:t>
            </a:r>
            <a:endParaRPr b="0" lang="en-US" sz="2000" spc="-1" strike="noStrike">
              <a:solidFill>
                <a:srgbClr val="000000"/>
              </a:solidFill>
              <a:latin typeface="Times New Roman"/>
            </a:endParaRPr>
          </a:p>
        </p:txBody>
      </p:sp>
      <p:sp>
        <p:nvSpPr>
          <p:cNvPr id="383" name=""/>
          <p:cNvSpPr txBox="1"/>
          <p:nvPr/>
        </p:nvSpPr>
        <p:spPr>
          <a:xfrm>
            <a:off x="802440" y="1723680"/>
            <a:ext cx="5424120" cy="265680"/>
          </a:xfrm>
          <a:prstGeom prst="rect">
            <a:avLst/>
          </a:prstGeom>
          <a:noFill/>
          <a:ln w="0">
            <a:noFill/>
          </a:ln>
        </p:spPr>
        <p:txBody>
          <a:bodyPr lIns="0" rIns="0" tIns="0" bIns="0" anchor="t">
            <a:noAutofit/>
          </a:bodyPr>
          <a:p>
            <a:r>
              <a:rPr b="1" lang="zh-CN" sz="1600" spc="-1" strike="noStrike">
                <a:solidFill>
                  <a:srgbClr val="000000"/>
                </a:solidFill>
                <a:latin typeface="AlibabaPuHuiTi"/>
                <a:ea typeface="AlibabaPuHuiTi"/>
              </a:rPr>
              <a:t>需求</a:t>
            </a:r>
            <a:r>
              <a:rPr b="1" lang="en-US" sz="1600" spc="-1" strike="noStrike">
                <a:solidFill>
                  <a:srgbClr val="000000"/>
                </a:solidFill>
                <a:latin typeface="Alibaba PuHuiTi"/>
                <a:ea typeface="Alibaba PuHuiTi"/>
              </a:rPr>
              <a:t>:</a:t>
            </a:r>
            <a:r>
              <a:rPr b="0" lang="zh-CN" sz="1600" spc="-1" strike="noStrike">
                <a:solidFill>
                  <a:srgbClr val="262626"/>
                </a:solidFill>
                <a:latin typeface="AlibabaPuHuiTi"/>
                <a:ea typeface="AlibabaPuHuiTi"/>
              </a:rPr>
              <a:t>展示数据到下拉框中（使用</a:t>
            </a:r>
            <a:r>
              <a:rPr b="0" lang="en-US" sz="1600" spc="-1" strike="noStrike">
                <a:solidFill>
                  <a:srgbClr val="262626"/>
                </a:solidFill>
                <a:latin typeface="Alibaba PuHuiTi"/>
                <a:ea typeface="Alibaba PuHuiTi"/>
              </a:rPr>
              <a:t>Promise-</a:t>
            </a:r>
            <a:r>
              <a:rPr b="0" lang="zh-CN" sz="1600" spc="-1" strike="noStrike">
                <a:solidFill>
                  <a:srgbClr val="c00000"/>
                </a:solidFill>
                <a:latin typeface="AlibabaPuHuiTi"/>
                <a:ea typeface="AlibabaPuHuiTi"/>
              </a:rPr>
              <a:t>链式编程</a:t>
            </a:r>
            <a:r>
              <a:rPr b="0" lang="zh-CN" sz="1600" spc="-1" strike="noStrike">
                <a:solidFill>
                  <a:srgbClr val="262626"/>
                </a:solidFill>
                <a:latin typeface="AlibabaPuHuiTi"/>
                <a:ea typeface="AlibabaPuHuiTi"/>
              </a:rPr>
              <a:t>完成）</a:t>
            </a:r>
            <a:endParaRPr b="0" lang="en-US" sz="1600" spc="-1" strike="noStrike">
              <a:solidFill>
                <a:srgbClr val="000000"/>
              </a:solidFill>
              <a:latin typeface="Times New Roman"/>
            </a:endParaRPr>
          </a:p>
        </p:txBody>
      </p:sp>
      <p:sp>
        <p:nvSpPr>
          <p:cNvPr id="384" name=""/>
          <p:cNvSpPr/>
          <p:nvPr/>
        </p:nvSpPr>
        <p:spPr>
          <a:xfrm>
            <a:off x="636840" y="3840480"/>
            <a:ext cx="1964880" cy="901080"/>
          </a:xfrm>
          <a:custGeom>
            <a:avLst/>
            <a:gdLst/>
            <a:ahLst/>
            <a:rect l="0" t="0" r="r" b="b"/>
            <a:pathLst>
              <a:path w="5458" h="2503">
                <a:moveTo>
                  <a:pt x="0" y="417"/>
                </a:moveTo>
                <a:cubicBezTo>
                  <a:pt x="0" y="187"/>
                  <a:pt x="187" y="0"/>
                  <a:pt x="417" y="0"/>
                </a:cubicBezTo>
                <a:lnTo>
                  <a:pt x="5041" y="0"/>
                </a:lnTo>
                <a:cubicBezTo>
                  <a:pt x="5271" y="0"/>
                  <a:pt x="5458" y="187"/>
                  <a:pt x="5458" y="417"/>
                </a:cubicBezTo>
                <a:lnTo>
                  <a:pt x="5458" y="2086"/>
                </a:lnTo>
                <a:cubicBezTo>
                  <a:pt x="5458" y="2317"/>
                  <a:pt x="5271" y="2503"/>
                  <a:pt x="5041" y="2503"/>
                </a:cubicBezTo>
                <a:lnTo>
                  <a:pt x="417" y="2503"/>
                </a:lnTo>
                <a:cubicBezTo>
                  <a:pt x="187" y="2503"/>
                  <a:pt x="0" y="2317"/>
                  <a:pt x="0" y="2086"/>
                </a:cubicBezTo>
                <a:lnTo>
                  <a:pt x="0" y="417"/>
                </a:lnTo>
                <a:close/>
              </a:path>
            </a:pathLst>
          </a:custGeom>
          <a:solidFill>
            <a:srgbClr val="f79646"/>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385" name=""/>
          <p:cNvSpPr txBox="1"/>
          <p:nvPr/>
        </p:nvSpPr>
        <p:spPr>
          <a:xfrm>
            <a:off x="802440" y="2138040"/>
            <a:ext cx="4462560" cy="265680"/>
          </a:xfrm>
          <a:prstGeom prst="rect">
            <a:avLst/>
          </a:prstGeom>
          <a:noFill/>
          <a:ln w="0">
            <a:noFill/>
          </a:ln>
        </p:spPr>
        <p:txBody>
          <a:bodyPr lIns="0" rIns="0" tIns="0" bIns="0" anchor="t">
            <a:noAutofit/>
          </a:bodyPr>
          <a:p>
            <a:r>
              <a:rPr b="1" lang="zh-CN" sz="1600" spc="-1" strike="noStrike">
                <a:solidFill>
                  <a:srgbClr val="000000"/>
                </a:solidFill>
                <a:latin typeface="AlibabaPuHuiTi"/>
                <a:ea typeface="AlibabaPuHuiTi"/>
              </a:rPr>
              <a:t>核心步骤</a:t>
            </a:r>
            <a:r>
              <a:rPr b="1"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then</a:t>
            </a:r>
            <a:r>
              <a:rPr b="0" lang="zh-CN" sz="1600" spc="-1" strike="noStrike">
                <a:solidFill>
                  <a:srgbClr val="000000"/>
                </a:solidFill>
                <a:latin typeface="AlibabaPuHuiTi"/>
                <a:ea typeface="AlibabaPuHuiTi"/>
              </a:rPr>
              <a:t>的回调函数中</a:t>
            </a:r>
            <a:r>
              <a:rPr b="0" lang="zh-CN" sz="1600" spc="-1" strike="noStrike">
                <a:solidFill>
                  <a:srgbClr val="c00000"/>
                </a:solidFill>
                <a:latin typeface="AlibabaPuHuiTi"/>
                <a:ea typeface="AlibabaPuHuiTi"/>
              </a:rPr>
              <a:t>返回</a:t>
            </a:r>
            <a:r>
              <a:rPr b="0" lang="en-US" sz="1600" spc="-1" strike="noStrike">
                <a:solidFill>
                  <a:srgbClr val="c00000"/>
                </a:solidFill>
                <a:latin typeface="Alibaba PuHuiTi"/>
                <a:ea typeface="Alibaba PuHuiTi"/>
              </a:rPr>
              <a:t>Promise</a:t>
            </a:r>
            <a:r>
              <a:rPr b="0" lang="zh-CN" sz="1600" spc="-1" strike="noStrike">
                <a:solidFill>
                  <a:srgbClr val="c00000"/>
                </a:solidFill>
                <a:latin typeface="AlibabaPuHuiTi"/>
                <a:ea typeface="AlibabaPuHuiTi"/>
              </a:rPr>
              <a:t>对象</a:t>
            </a:r>
            <a:endParaRPr b="0" lang="en-US" sz="1600" spc="-1" strike="noStrike">
              <a:solidFill>
                <a:srgbClr val="000000"/>
              </a:solidFill>
              <a:latin typeface="Times New Roman"/>
            </a:endParaRPr>
          </a:p>
        </p:txBody>
      </p:sp>
      <p:sp>
        <p:nvSpPr>
          <p:cNvPr id="386" name=""/>
          <p:cNvSpPr txBox="1"/>
          <p:nvPr/>
        </p:nvSpPr>
        <p:spPr>
          <a:xfrm>
            <a:off x="1212480" y="4053600"/>
            <a:ext cx="81144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获取省份</a:t>
            </a:r>
            <a:endParaRPr b="0" lang="en-US" sz="1600" spc="-1" strike="noStrike">
              <a:solidFill>
                <a:srgbClr val="000000"/>
              </a:solidFill>
              <a:latin typeface="Times New Roman"/>
            </a:endParaRPr>
          </a:p>
        </p:txBody>
      </p:sp>
      <p:sp>
        <p:nvSpPr>
          <p:cNvPr id="387" name=""/>
          <p:cNvSpPr txBox="1"/>
          <p:nvPr/>
        </p:nvSpPr>
        <p:spPr>
          <a:xfrm>
            <a:off x="1080000" y="4332960"/>
            <a:ext cx="67140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Promise</a:t>
            </a:r>
            <a:endParaRPr b="0" lang="en-US" sz="1600" spc="-1" strike="noStrike">
              <a:solidFill>
                <a:srgbClr val="000000"/>
              </a:solidFill>
              <a:latin typeface="Times New Roman"/>
            </a:endParaRPr>
          </a:p>
        </p:txBody>
      </p:sp>
      <p:sp>
        <p:nvSpPr>
          <p:cNvPr id="388" name=""/>
          <p:cNvSpPr/>
          <p:nvPr/>
        </p:nvSpPr>
        <p:spPr>
          <a:xfrm>
            <a:off x="2822400" y="3840480"/>
            <a:ext cx="1964520" cy="901080"/>
          </a:xfrm>
          <a:custGeom>
            <a:avLst/>
            <a:gdLst/>
            <a:ahLst/>
            <a:rect l="0" t="0" r="r" b="b"/>
            <a:pathLst>
              <a:path w="5457" h="2503">
                <a:moveTo>
                  <a:pt x="0" y="417"/>
                </a:moveTo>
                <a:cubicBezTo>
                  <a:pt x="0" y="187"/>
                  <a:pt x="186" y="0"/>
                  <a:pt x="418" y="0"/>
                </a:cubicBezTo>
                <a:lnTo>
                  <a:pt x="5040" y="0"/>
                </a:lnTo>
                <a:cubicBezTo>
                  <a:pt x="5271" y="0"/>
                  <a:pt x="5457" y="187"/>
                  <a:pt x="5457" y="417"/>
                </a:cubicBezTo>
                <a:lnTo>
                  <a:pt x="5457" y="2086"/>
                </a:lnTo>
                <a:cubicBezTo>
                  <a:pt x="5457" y="2317"/>
                  <a:pt x="5271" y="2503"/>
                  <a:pt x="5040" y="2503"/>
                </a:cubicBezTo>
                <a:lnTo>
                  <a:pt x="418" y="2503"/>
                </a:lnTo>
                <a:cubicBezTo>
                  <a:pt x="186" y="2503"/>
                  <a:pt x="0" y="2317"/>
                  <a:pt x="0" y="2086"/>
                </a:cubicBezTo>
                <a:lnTo>
                  <a:pt x="0" y="417"/>
                </a:lnTo>
                <a:close/>
              </a:path>
            </a:pathLst>
          </a:custGeom>
          <a:solidFill>
            <a:srgbClr val="558ed5"/>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389" name=""/>
          <p:cNvSpPr txBox="1"/>
          <p:nvPr/>
        </p:nvSpPr>
        <p:spPr>
          <a:xfrm>
            <a:off x="1747440" y="429696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对象</a:t>
            </a:r>
            <a:endParaRPr b="0" lang="en-US" sz="1600" spc="-1" strike="noStrike">
              <a:solidFill>
                <a:srgbClr val="000000"/>
              </a:solidFill>
              <a:latin typeface="Times New Roman"/>
            </a:endParaRPr>
          </a:p>
        </p:txBody>
      </p:sp>
      <p:sp>
        <p:nvSpPr>
          <p:cNvPr id="390" name=""/>
          <p:cNvSpPr txBox="1"/>
          <p:nvPr/>
        </p:nvSpPr>
        <p:spPr>
          <a:xfrm>
            <a:off x="3119400" y="4211280"/>
            <a:ext cx="49608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.then(</a:t>
            </a:r>
            <a:endParaRPr b="0" lang="en-US" sz="1600" spc="-1" strike="noStrike">
              <a:solidFill>
                <a:srgbClr val="000000"/>
              </a:solidFill>
              <a:latin typeface="Times New Roman"/>
            </a:endParaRPr>
          </a:p>
        </p:txBody>
      </p:sp>
      <p:sp>
        <p:nvSpPr>
          <p:cNvPr id="391" name=""/>
          <p:cNvSpPr txBox="1"/>
          <p:nvPr/>
        </p:nvSpPr>
        <p:spPr>
          <a:xfrm>
            <a:off x="3610440" y="4175280"/>
            <a:ext cx="81144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回调函数</a:t>
            </a:r>
            <a:endParaRPr b="0" lang="en-US" sz="1600" spc="-1" strike="noStrike">
              <a:solidFill>
                <a:srgbClr val="000000"/>
              </a:solidFill>
              <a:latin typeface="Times New Roman"/>
            </a:endParaRPr>
          </a:p>
        </p:txBody>
      </p:sp>
      <p:sp>
        <p:nvSpPr>
          <p:cNvPr id="392" name=""/>
          <p:cNvSpPr/>
          <p:nvPr/>
        </p:nvSpPr>
        <p:spPr>
          <a:xfrm>
            <a:off x="2601360" y="4205520"/>
            <a:ext cx="221040" cy="172080"/>
          </a:xfrm>
          <a:custGeom>
            <a:avLst/>
            <a:gdLst/>
            <a:ahLst/>
            <a:rect l="0" t="0" r="r" b="b"/>
            <a:pathLst>
              <a:path w="614" h="478">
                <a:moveTo>
                  <a:pt x="0" y="318"/>
                </a:moveTo>
                <a:lnTo>
                  <a:pt x="216" y="318"/>
                </a:lnTo>
                <a:lnTo>
                  <a:pt x="216" y="159"/>
                </a:lnTo>
                <a:lnTo>
                  <a:pt x="0" y="159"/>
                </a:lnTo>
                <a:lnTo>
                  <a:pt x="0" y="318"/>
                </a:lnTo>
                <a:moveTo>
                  <a:pt x="137" y="478"/>
                </a:moveTo>
                <a:lnTo>
                  <a:pt x="614" y="239"/>
                </a:lnTo>
                <a:lnTo>
                  <a:pt x="137" y="0"/>
                </a:lnTo>
                <a:lnTo>
                  <a:pt x="137" y="478"/>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393" name=""/>
          <p:cNvSpPr/>
          <p:nvPr/>
        </p:nvSpPr>
        <p:spPr>
          <a:xfrm>
            <a:off x="5007600" y="3840480"/>
            <a:ext cx="1964880" cy="901080"/>
          </a:xfrm>
          <a:custGeom>
            <a:avLst/>
            <a:gdLst/>
            <a:ahLst/>
            <a:rect l="0" t="0" r="r" b="b"/>
            <a:pathLst>
              <a:path w="5458" h="2503">
                <a:moveTo>
                  <a:pt x="0" y="417"/>
                </a:moveTo>
                <a:cubicBezTo>
                  <a:pt x="0" y="187"/>
                  <a:pt x="187" y="0"/>
                  <a:pt x="417" y="0"/>
                </a:cubicBezTo>
                <a:lnTo>
                  <a:pt x="5040" y="0"/>
                </a:lnTo>
                <a:cubicBezTo>
                  <a:pt x="5271" y="0"/>
                  <a:pt x="5458" y="187"/>
                  <a:pt x="5458" y="417"/>
                </a:cubicBezTo>
                <a:lnTo>
                  <a:pt x="5458" y="2086"/>
                </a:lnTo>
                <a:cubicBezTo>
                  <a:pt x="5458" y="2317"/>
                  <a:pt x="5271" y="2503"/>
                  <a:pt x="5040" y="2503"/>
                </a:cubicBezTo>
                <a:lnTo>
                  <a:pt x="417" y="2503"/>
                </a:lnTo>
                <a:cubicBezTo>
                  <a:pt x="187" y="2503"/>
                  <a:pt x="0" y="2317"/>
                  <a:pt x="0" y="2086"/>
                </a:cubicBezTo>
                <a:lnTo>
                  <a:pt x="0" y="417"/>
                </a:lnTo>
                <a:close/>
              </a:path>
            </a:pathLst>
          </a:custGeom>
          <a:solidFill>
            <a:srgbClr val="4bacc6"/>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394" name=""/>
          <p:cNvSpPr txBox="1"/>
          <p:nvPr/>
        </p:nvSpPr>
        <p:spPr>
          <a:xfrm>
            <a:off x="4427280" y="4211280"/>
            <a:ext cx="20232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a:t>
            </a:r>
            <a:endParaRPr b="0" lang="en-US" sz="1600" spc="-1" strike="noStrike">
              <a:solidFill>
                <a:srgbClr val="000000"/>
              </a:solidFill>
              <a:latin typeface="Times New Roman"/>
            </a:endParaRPr>
          </a:p>
        </p:txBody>
      </p:sp>
      <p:sp>
        <p:nvSpPr>
          <p:cNvPr id="395" name=""/>
          <p:cNvSpPr txBox="1"/>
          <p:nvPr/>
        </p:nvSpPr>
        <p:spPr>
          <a:xfrm>
            <a:off x="5787000" y="405360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新的</a:t>
            </a:r>
            <a:endParaRPr b="0" lang="en-US" sz="1600" spc="-1" strike="noStrike">
              <a:solidFill>
                <a:srgbClr val="000000"/>
              </a:solidFill>
              <a:latin typeface="Times New Roman"/>
            </a:endParaRPr>
          </a:p>
        </p:txBody>
      </p:sp>
      <p:sp>
        <p:nvSpPr>
          <p:cNvPr id="396" name=""/>
          <p:cNvSpPr txBox="1"/>
          <p:nvPr/>
        </p:nvSpPr>
        <p:spPr>
          <a:xfrm>
            <a:off x="5451480" y="4332960"/>
            <a:ext cx="67140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Promise</a:t>
            </a:r>
            <a:endParaRPr b="0" lang="en-US" sz="1600" spc="-1" strike="noStrike">
              <a:solidFill>
                <a:srgbClr val="000000"/>
              </a:solidFill>
              <a:latin typeface="Times New Roman"/>
            </a:endParaRPr>
          </a:p>
        </p:txBody>
      </p:sp>
      <p:sp>
        <p:nvSpPr>
          <p:cNvPr id="397" name=""/>
          <p:cNvSpPr/>
          <p:nvPr/>
        </p:nvSpPr>
        <p:spPr>
          <a:xfrm>
            <a:off x="4786560" y="4205520"/>
            <a:ext cx="221400" cy="172080"/>
          </a:xfrm>
          <a:custGeom>
            <a:avLst/>
            <a:gdLst/>
            <a:ahLst/>
            <a:rect l="0" t="0" r="r" b="b"/>
            <a:pathLst>
              <a:path w="615" h="478">
                <a:moveTo>
                  <a:pt x="0" y="159"/>
                </a:moveTo>
                <a:lnTo>
                  <a:pt x="217" y="159"/>
                </a:lnTo>
                <a:lnTo>
                  <a:pt x="217" y="318"/>
                </a:lnTo>
                <a:lnTo>
                  <a:pt x="0" y="318"/>
                </a:lnTo>
                <a:lnTo>
                  <a:pt x="0" y="159"/>
                </a:lnTo>
                <a:moveTo>
                  <a:pt x="138" y="0"/>
                </a:moveTo>
                <a:lnTo>
                  <a:pt x="615" y="239"/>
                </a:lnTo>
                <a:lnTo>
                  <a:pt x="138" y="478"/>
                </a:lnTo>
                <a:lnTo>
                  <a:pt x="138" y="0"/>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398" name=""/>
          <p:cNvSpPr/>
          <p:nvPr/>
        </p:nvSpPr>
        <p:spPr>
          <a:xfrm>
            <a:off x="3791520" y="4735800"/>
            <a:ext cx="2262240" cy="247680"/>
          </a:xfrm>
          <a:custGeom>
            <a:avLst/>
            <a:gdLst/>
            <a:ahLst/>
            <a:rect l="0" t="0" r="r" b="b"/>
            <a:pathLst>
              <a:path w="6284" h="688">
                <a:moveTo>
                  <a:pt x="0" y="0"/>
                </a:moveTo>
                <a:lnTo>
                  <a:pt x="0" y="636"/>
                </a:lnTo>
                <a:cubicBezTo>
                  <a:pt x="0" y="665"/>
                  <a:pt x="24" y="688"/>
                  <a:pt x="53" y="688"/>
                </a:cubicBezTo>
                <a:lnTo>
                  <a:pt x="6125" y="688"/>
                </a:lnTo>
                <a:cubicBezTo>
                  <a:pt x="6155" y="688"/>
                  <a:pt x="6178" y="665"/>
                  <a:pt x="6178" y="636"/>
                </a:cubicBezTo>
                <a:lnTo>
                  <a:pt x="6178" y="300"/>
                </a:lnTo>
                <a:lnTo>
                  <a:pt x="6072" y="300"/>
                </a:lnTo>
                <a:lnTo>
                  <a:pt x="6072" y="636"/>
                </a:lnTo>
                <a:lnTo>
                  <a:pt x="6125" y="583"/>
                </a:lnTo>
                <a:lnTo>
                  <a:pt x="53" y="583"/>
                </a:lnTo>
                <a:lnTo>
                  <a:pt x="106" y="636"/>
                </a:lnTo>
                <a:lnTo>
                  <a:pt x="106" y="0"/>
                </a:lnTo>
                <a:lnTo>
                  <a:pt x="0" y="0"/>
                </a:lnTo>
                <a:moveTo>
                  <a:pt x="6284" y="353"/>
                </a:moveTo>
                <a:lnTo>
                  <a:pt x="6125" y="35"/>
                </a:lnTo>
                <a:lnTo>
                  <a:pt x="5967" y="353"/>
                </a:lnTo>
                <a:lnTo>
                  <a:pt x="6284" y="353"/>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399" name=""/>
          <p:cNvSpPr txBox="1"/>
          <p:nvPr/>
        </p:nvSpPr>
        <p:spPr>
          <a:xfrm>
            <a:off x="6119280" y="429696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对象</a:t>
            </a:r>
            <a:endParaRPr b="0" lang="en-US" sz="1600" spc="-1" strike="noStrike">
              <a:solidFill>
                <a:srgbClr val="000000"/>
              </a:solidFill>
              <a:latin typeface="Times New Roman"/>
            </a:endParaRPr>
          </a:p>
        </p:txBody>
      </p:sp>
      <p:sp>
        <p:nvSpPr>
          <p:cNvPr id="400" name=""/>
          <p:cNvSpPr txBox="1"/>
          <p:nvPr/>
        </p:nvSpPr>
        <p:spPr>
          <a:xfrm>
            <a:off x="3831480" y="5119920"/>
            <a:ext cx="459360" cy="178920"/>
          </a:xfrm>
          <a:prstGeom prst="rect">
            <a:avLst/>
          </a:prstGeom>
          <a:noFill/>
          <a:ln w="0">
            <a:noFill/>
          </a:ln>
        </p:spPr>
        <p:txBody>
          <a:bodyPr lIns="0" rIns="0" tIns="0" bIns="0" anchor="t">
            <a:noAutofit/>
          </a:bodyPr>
          <a:p>
            <a:r>
              <a:rPr b="0" lang="en-US" sz="1410" spc="-1" strike="noStrike">
                <a:solidFill>
                  <a:srgbClr val="595959"/>
                </a:solidFill>
                <a:latin typeface="Calibri"/>
                <a:ea typeface="Calibri"/>
              </a:rPr>
              <a:t>return</a:t>
            </a:r>
            <a:endParaRPr b="0" lang="en-US" sz="1410" spc="-1" strike="noStrike">
              <a:solidFill>
                <a:srgbClr val="000000"/>
              </a:solidFill>
              <a:latin typeface="Times New Roman"/>
            </a:endParaRPr>
          </a:p>
        </p:txBody>
      </p:sp>
      <p:sp>
        <p:nvSpPr>
          <p:cNvPr id="401" name=""/>
          <p:cNvSpPr txBox="1"/>
          <p:nvPr/>
        </p:nvSpPr>
        <p:spPr>
          <a:xfrm>
            <a:off x="4285800" y="5087880"/>
            <a:ext cx="714240" cy="233640"/>
          </a:xfrm>
          <a:prstGeom prst="rect">
            <a:avLst/>
          </a:prstGeom>
          <a:noFill/>
          <a:ln w="0">
            <a:noFill/>
          </a:ln>
        </p:spPr>
        <p:txBody>
          <a:bodyPr lIns="0" rIns="0" tIns="0" bIns="0" anchor="t">
            <a:noAutofit/>
          </a:bodyPr>
          <a:p>
            <a:r>
              <a:rPr b="0" lang="zh-CN" sz="1410" spc="-1" strike="noStrike">
                <a:solidFill>
                  <a:srgbClr val="595959"/>
                </a:solidFill>
                <a:latin typeface="SimHei"/>
                <a:ea typeface="SimHei"/>
              </a:rPr>
              <a:t>获取</a:t>
            </a:r>
            <a:r>
              <a:rPr b="0" lang="zh-CN" sz="1410" spc="-1" strike="noStrike">
                <a:solidFill>
                  <a:srgbClr val="c00000"/>
                </a:solidFill>
                <a:latin typeface="SimHei"/>
                <a:ea typeface="SimHei"/>
              </a:rPr>
              <a:t>城市</a:t>
            </a:r>
            <a:endParaRPr b="0" lang="en-US" sz="1410" spc="-1" strike="noStrike">
              <a:solidFill>
                <a:srgbClr val="000000"/>
              </a:solidFill>
              <a:latin typeface="Times New Roman"/>
            </a:endParaRPr>
          </a:p>
        </p:txBody>
      </p:sp>
      <p:sp>
        <p:nvSpPr>
          <p:cNvPr id="402" name=""/>
          <p:cNvSpPr txBox="1"/>
          <p:nvPr/>
        </p:nvSpPr>
        <p:spPr>
          <a:xfrm>
            <a:off x="5005080" y="5119920"/>
            <a:ext cx="590400" cy="178920"/>
          </a:xfrm>
          <a:prstGeom prst="rect">
            <a:avLst/>
          </a:prstGeom>
          <a:noFill/>
          <a:ln w="0">
            <a:noFill/>
          </a:ln>
        </p:spPr>
        <p:txBody>
          <a:bodyPr lIns="0" rIns="0" tIns="0" bIns="0" anchor="t">
            <a:noAutofit/>
          </a:bodyPr>
          <a:p>
            <a:r>
              <a:rPr b="0" lang="en-US" sz="1410" spc="-1" strike="noStrike">
                <a:solidFill>
                  <a:srgbClr val="595959"/>
                </a:solidFill>
                <a:latin typeface="Calibri"/>
                <a:ea typeface="Calibri"/>
              </a:rPr>
              <a:t>Promise</a:t>
            </a:r>
            <a:endParaRPr b="0" lang="en-US" sz="1410" spc="-1" strike="noStrike">
              <a:solidFill>
                <a:srgbClr val="000000"/>
              </a:solidFill>
              <a:latin typeface="Times New Roman"/>
            </a:endParaRPr>
          </a:p>
        </p:txBody>
      </p:sp>
      <p:sp>
        <p:nvSpPr>
          <p:cNvPr id="403" name=""/>
          <p:cNvSpPr/>
          <p:nvPr/>
        </p:nvSpPr>
        <p:spPr>
          <a:xfrm>
            <a:off x="7206840" y="3846240"/>
            <a:ext cx="1964880" cy="901080"/>
          </a:xfrm>
          <a:custGeom>
            <a:avLst/>
            <a:gdLst/>
            <a:ahLst/>
            <a:rect l="0" t="0" r="r" b="b"/>
            <a:pathLst>
              <a:path w="5458" h="2503">
                <a:moveTo>
                  <a:pt x="0" y="417"/>
                </a:moveTo>
                <a:cubicBezTo>
                  <a:pt x="0" y="187"/>
                  <a:pt x="187" y="0"/>
                  <a:pt x="417" y="0"/>
                </a:cubicBezTo>
                <a:lnTo>
                  <a:pt x="5041" y="0"/>
                </a:lnTo>
                <a:cubicBezTo>
                  <a:pt x="5271" y="0"/>
                  <a:pt x="5458" y="187"/>
                  <a:pt x="5458" y="417"/>
                </a:cubicBezTo>
                <a:lnTo>
                  <a:pt x="5458" y="2086"/>
                </a:lnTo>
                <a:cubicBezTo>
                  <a:pt x="5458" y="2317"/>
                  <a:pt x="5271" y="2503"/>
                  <a:pt x="5041" y="2503"/>
                </a:cubicBezTo>
                <a:lnTo>
                  <a:pt x="417" y="2503"/>
                </a:lnTo>
                <a:cubicBezTo>
                  <a:pt x="187" y="2503"/>
                  <a:pt x="0" y="2317"/>
                  <a:pt x="0" y="2086"/>
                </a:cubicBezTo>
                <a:lnTo>
                  <a:pt x="0" y="417"/>
                </a:lnTo>
                <a:close/>
              </a:path>
            </a:pathLst>
          </a:custGeom>
          <a:solidFill>
            <a:srgbClr val="558ed5"/>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404" name=""/>
          <p:cNvSpPr txBox="1"/>
          <p:nvPr/>
        </p:nvSpPr>
        <p:spPr>
          <a:xfrm>
            <a:off x="5590440" y="5087880"/>
            <a:ext cx="357480" cy="233640"/>
          </a:xfrm>
          <a:prstGeom prst="rect">
            <a:avLst/>
          </a:prstGeom>
          <a:noFill/>
          <a:ln w="0">
            <a:noFill/>
          </a:ln>
        </p:spPr>
        <p:txBody>
          <a:bodyPr lIns="0" rIns="0" tIns="0" bIns="0" anchor="t">
            <a:noAutofit/>
          </a:bodyPr>
          <a:p>
            <a:r>
              <a:rPr b="0" lang="zh-CN" sz="1410" spc="-1" strike="noStrike">
                <a:solidFill>
                  <a:srgbClr val="595959"/>
                </a:solidFill>
                <a:latin typeface="SimHei"/>
                <a:ea typeface="SimHei"/>
              </a:rPr>
              <a:t>对象</a:t>
            </a:r>
            <a:endParaRPr b="0" lang="en-US" sz="1410" spc="-1" strike="noStrike">
              <a:solidFill>
                <a:srgbClr val="000000"/>
              </a:solidFill>
              <a:latin typeface="Times New Roman"/>
            </a:endParaRPr>
          </a:p>
        </p:txBody>
      </p:sp>
      <p:sp>
        <p:nvSpPr>
          <p:cNvPr id="405" name=""/>
          <p:cNvSpPr txBox="1"/>
          <p:nvPr/>
        </p:nvSpPr>
        <p:spPr>
          <a:xfrm>
            <a:off x="7504920" y="4217760"/>
            <a:ext cx="49608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.then(</a:t>
            </a:r>
            <a:endParaRPr b="0" lang="en-US" sz="1600" spc="-1" strike="noStrike">
              <a:solidFill>
                <a:srgbClr val="000000"/>
              </a:solidFill>
              <a:latin typeface="Times New Roman"/>
            </a:endParaRPr>
          </a:p>
        </p:txBody>
      </p:sp>
      <p:sp>
        <p:nvSpPr>
          <p:cNvPr id="406" name=""/>
          <p:cNvSpPr txBox="1"/>
          <p:nvPr/>
        </p:nvSpPr>
        <p:spPr>
          <a:xfrm>
            <a:off x="7995600" y="4181760"/>
            <a:ext cx="81144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回调函数</a:t>
            </a:r>
            <a:endParaRPr b="0" lang="en-US" sz="1600" spc="-1" strike="noStrike">
              <a:solidFill>
                <a:srgbClr val="000000"/>
              </a:solidFill>
              <a:latin typeface="Times New Roman"/>
            </a:endParaRPr>
          </a:p>
        </p:txBody>
      </p:sp>
      <p:sp>
        <p:nvSpPr>
          <p:cNvPr id="407" name=""/>
          <p:cNvSpPr/>
          <p:nvPr/>
        </p:nvSpPr>
        <p:spPr>
          <a:xfrm>
            <a:off x="6985800" y="4211640"/>
            <a:ext cx="221400" cy="172080"/>
          </a:xfrm>
          <a:custGeom>
            <a:avLst/>
            <a:gdLst/>
            <a:ahLst/>
            <a:rect l="0" t="0" r="r" b="b"/>
            <a:pathLst>
              <a:path w="615" h="478">
                <a:moveTo>
                  <a:pt x="0" y="318"/>
                </a:moveTo>
                <a:lnTo>
                  <a:pt x="217" y="318"/>
                </a:lnTo>
                <a:lnTo>
                  <a:pt x="217" y="159"/>
                </a:lnTo>
                <a:lnTo>
                  <a:pt x="0" y="159"/>
                </a:lnTo>
                <a:lnTo>
                  <a:pt x="0" y="318"/>
                </a:lnTo>
                <a:moveTo>
                  <a:pt x="137" y="478"/>
                </a:moveTo>
                <a:lnTo>
                  <a:pt x="615" y="238"/>
                </a:lnTo>
                <a:lnTo>
                  <a:pt x="137" y="0"/>
                </a:lnTo>
                <a:lnTo>
                  <a:pt x="137" y="478"/>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408" name=""/>
          <p:cNvSpPr/>
          <p:nvPr/>
        </p:nvSpPr>
        <p:spPr>
          <a:xfrm>
            <a:off x="9392400" y="3846240"/>
            <a:ext cx="1964520" cy="901080"/>
          </a:xfrm>
          <a:custGeom>
            <a:avLst/>
            <a:gdLst/>
            <a:ahLst/>
            <a:rect l="0" t="0" r="r" b="b"/>
            <a:pathLst>
              <a:path w="5457" h="2503">
                <a:moveTo>
                  <a:pt x="0" y="417"/>
                </a:moveTo>
                <a:cubicBezTo>
                  <a:pt x="0" y="187"/>
                  <a:pt x="186" y="0"/>
                  <a:pt x="417" y="0"/>
                </a:cubicBezTo>
                <a:lnTo>
                  <a:pt x="5040" y="0"/>
                </a:lnTo>
                <a:cubicBezTo>
                  <a:pt x="5271" y="0"/>
                  <a:pt x="5457" y="187"/>
                  <a:pt x="5457" y="417"/>
                </a:cubicBezTo>
                <a:lnTo>
                  <a:pt x="5457" y="2086"/>
                </a:lnTo>
                <a:cubicBezTo>
                  <a:pt x="5457" y="2317"/>
                  <a:pt x="5271" y="2503"/>
                  <a:pt x="5040" y="2503"/>
                </a:cubicBezTo>
                <a:lnTo>
                  <a:pt x="417" y="2503"/>
                </a:lnTo>
                <a:cubicBezTo>
                  <a:pt x="186" y="2503"/>
                  <a:pt x="0" y="2317"/>
                  <a:pt x="0" y="2086"/>
                </a:cubicBezTo>
                <a:lnTo>
                  <a:pt x="0" y="417"/>
                </a:lnTo>
                <a:close/>
              </a:path>
            </a:pathLst>
          </a:custGeom>
          <a:solidFill>
            <a:srgbClr val="4bacc6"/>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409" name=""/>
          <p:cNvSpPr txBox="1"/>
          <p:nvPr/>
        </p:nvSpPr>
        <p:spPr>
          <a:xfrm>
            <a:off x="8812440" y="4217760"/>
            <a:ext cx="20232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a:t>
            </a:r>
            <a:endParaRPr b="0" lang="en-US" sz="1600" spc="-1" strike="noStrike">
              <a:solidFill>
                <a:srgbClr val="000000"/>
              </a:solidFill>
              <a:latin typeface="Times New Roman"/>
            </a:endParaRPr>
          </a:p>
        </p:txBody>
      </p:sp>
      <p:sp>
        <p:nvSpPr>
          <p:cNvPr id="410" name=""/>
          <p:cNvSpPr txBox="1"/>
          <p:nvPr/>
        </p:nvSpPr>
        <p:spPr>
          <a:xfrm>
            <a:off x="10172520" y="406008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新的</a:t>
            </a:r>
            <a:endParaRPr b="0" lang="en-US" sz="1600" spc="-1" strike="noStrike">
              <a:solidFill>
                <a:srgbClr val="000000"/>
              </a:solidFill>
              <a:latin typeface="Times New Roman"/>
            </a:endParaRPr>
          </a:p>
        </p:txBody>
      </p:sp>
      <p:sp>
        <p:nvSpPr>
          <p:cNvPr id="411" name=""/>
          <p:cNvSpPr txBox="1"/>
          <p:nvPr/>
        </p:nvSpPr>
        <p:spPr>
          <a:xfrm>
            <a:off x="9837000" y="4339800"/>
            <a:ext cx="67140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Promise</a:t>
            </a:r>
            <a:endParaRPr b="0" lang="en-US" sz="1600" spc="-1" strike="noStrike">
              <a:solidFill>
                <a:srgbClr val="000000"/>
              </a:solidFill>
              <a:latin typeface="Times New Roman"/>
            </a:endParaRPr>
          </a:p>
        </p:txBody>
      </p:sp>
      <p:sp>
        <p:nvSpPr>
          <p:cNvPr id="412" name=""/>
          <p:cNvSpPr/>
          <p:nvPr/>
        </p:nvSpPr>
        <p:spPr>
          <a:xfrm>
            <a:off x="8177760" y="4741920"/>
            <a:ext cx="2262240" cy="247680"/>
          </a:xfrm>
          <a:custGeom>
            <a:avLst/>
            <a:gdLst/>
            <a:ahLst/>
            <a:rect l="0" t="0" r="r" b="b"/>
            <a:pathLst>
              <a:path w="6284" h="688">
                <a:moveTo>
                  <a:pt x="0" y="0"/>
                </a:moveTo>
                <a:lnTo>
                  <a:pt x="0" y="636"/>
                </a:lnTo>
                <a:cubicBezTo>
                  <a:pt x="0" y="665"/>
                  <a:pt x="23" y="688"/>
                  <a:pt x="52" y="688"/>
                </a:cubicBezTo>
                <a:lnTo>
                  <a:pt x="6125" y="688"/>
                </a:lnTo>
                <a:cubicBezTo>
                  <a:pt x="6154" y="688"/>
                  <a:pt x="6178" y="665"/>
                  <a:pt x="6178" y="636"/>
                </a:cubicBezTo>
                <a:lnTo>
                  <a:pt x="6178" y="300"/>
                </a:lnTo>
                <a:lnTo>
                  <a:pt x="6072" y="300"/>
                </a:lnTo>
                <a:lnTo>
                  <a:pt x="6072" y="636"/>
                </a:lnTo>
                <a:lnTo>
                  <a:pt x="6125" y="583"/>
                </a:lnTo>
                <a:lnTo>
                  <a:pt x="52" y="583"/>
                </a:lnTo>
                <a:lnTo>
                  <a:pt x="105" y="636"/>
                </a:lnTo>
                <a:lnTo>
                  <a:pt x="105" y="0"/>
                </a:lnTo>
                <a:lnTo>
                  <a:pt x="0" y="0"/>
                </a:lnTo>
                <a:moveTo>
                  <a:pt x="6284" y="353"/>
                </a:moveTo>
                <a:lnTo>
                  <a:pt x="6125" y="35"/>
                </a:lnTo>
                <a:lnTo>
                  <a:pt x="5966" y="353"/>
                </a:lnTo>
                <a:lnTo>
                  <a:pt x="6284" y="353"/>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413" name=""/>
          <p:cNvSpPr txBox="1"/>
          <p:nvPr/>
        </p:nvSpPr>
        <p:spPr>
          <a:xfrm>
            <a:off x="10504800" y="430380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对象</a:t>
            </a:r>
            <a:endParaRPr b="0" lang="en-US" sz="1600" spc="-1" strike="noStrike">
              <a:solidFill>
                <a:srgbClr val="000000"/>
              </a:solidFill>
              <a:latin typeface="Times New Roman"/>
            </a:endParaRPr>
          </a:p>
        </p:txBody>
      </p:sp>
      <p:sp>
        <p:nvSpPr>
          <p:cNvPr id="414" name=""/>
          <p:cNvSpPr txBox="1"/>
          <p:nvPr/>
        </p:nvSpPr>
        <p:spPr>
          <a:xfrm>
            <a:off x="8216640" y="5125680"/>
            <a:ext cx="459360" cy="178920"/>
          </a:xfrm>
          <a:prstGeom prst="rect">
            <a:avLst/>
          </a:prstGeom>
          <a:noFill/>
          <a:ln w="0">
            <a:noFill/>
          </a:ln>
        </p:spPr>
        <p:txBody>
          <a:bodyPr lIns="0" rIns="0" tIns="0" bIns="0" anchor="t">
            <a:noAutofit/>
          </a:bodyPr>
          <a:p>
            <a:r>
              <a:rPr b="0" lang="en-US" sz="1410" spc="-1" strike="noStrike">
                <a:solidFill>
                  <a:srgbClr val="595959"/>
                </a:solidFill>
                <a:latin typeface="Calibri"/>
                <a:ea typeface="Calibri"/>
              </a:rPr>
              <a:t>return</a:t>
            </a:r>
            <a:endParaRPr b="0" lang="en-US" sz="1410" spc="-1" strike="noStrike">
              <a:solidFill>
                <a:srgbClr val="000000"/>
              </a:solidFill>
              <a:latin typeface="Times New Roman"/>
            </a:endParaRPr>
          </a:p>
        </p:txBody>
      </p:sp>
      <p:sp>
        <p:nvSpPr>
          <p:cNvPr id="415" name=""/>
          <p:cNvSpPr txBox="1"/>
          <p:nvPr/>
        </p:nvSpPr>
        <p:spPr>
          <a:xfrm>
            <a:off x="8670960" y="5094000"/>
            <a:ext cx="714240" cy="233640"/>
          </a:xfrm>
          <a:prstGeom prst="rect">
            <a:avLst/>
          </a:prstGeom>
          <a:noFill/>
          <a:ln w="0">
            <a:noFill/>
          </a:ln>
        </p:spPr>
        <p:txBody>
          <a:bodyPr lIns="0" rIns="0" tIns="0" bIns="0" anchor="t">
            <a:noAutofit/>
          </a:bodyPr>
          <a:p>
            <a:r>
              <a:rPr b="0" lang="zh-CN" sz="1410" spc="-1" strike="noStrike">
                <a:solidFill>
                  <a:srgbClr val="595959"/>
                </a:solidFill>
                <a:latin typeface="SimHei"/>
                <a:ea typeface="SimHei"/>
              </a:rPr>
              <a:t>获取</a:t>
            </a:r>
            <a:r>
              <a:rPr b="0" lang="zh-CN" sz="1410" spc="-1" strike="noStrike">
                <a:solidFill>
                  <a:srgbClr val="c00000"/>
                </a:solidFill>
                <a:latin typeface="SimHei"/>
                <a:ea typeface="SimHei"/>
              </a:rPr>
              <a:t>地区</a:t>
            </a:r>
            <a:endParaRPr b="0" lang="en-US" sz="1410" spc="-1" strike="noStrike">
              <a:solidFill>
                <a:srgbClr val="000000"/>
              </a:solidFill>
              <a:latin typeface="Times New Roman"/>
            </a:endParaRPr>
          </a:p>
        </p:txBody>
      </p:sp>
      <p:sp>
        <p:nvSpPr>
          <p:cNvPr id="416" name=""/>
          <p:cNvSpPr txBox="1"/>
          <p:nvPr/>
        </p:nvSpPr>
        <p:spPr>
          <a:xfrm>
            <a:off x="9390600" y="5125680"/>
            <a:ext cx="590400" cy="178920"/>
          </a:xfrm>
          <a:prstGeom prst="rect">
            <a:avLst/>
          </a:prstGeom>
          <a:noFill/>
          <a:ln w="0">
            <a:noFill/>
          </a:ln>
        </p:spPr>
        <p:txBody>
          <a:bodyPr lIns="0" rIns="0" tIns="0" bIns="0" anchor="t">
            <a:noAutofit/>
          </a:bodyPr>
          <a:p>
            <a:r>
              <a:rPr b="0" lang="en-US" sz="1410" spc="-1" strike="noStrike">
                <a:solidFill>
                  <a:srgbClr val="595959"/>
                </a:solidFill>
                <a:latin typeface="Calibri"/>
                <a:ea typeface="Calibri"/>
              </a:rPr>
              <a:t>Promise</a:t>
            </a:r>
            <a:endParaRPr b="0" lang="en-US" sz="1410" spc="-1" strike="noStrike">
              <a:solidFill>
                <a:srgbClr val="000000"/>
              </a:solidFill>
              <a:latin typeface="Times New Roman"/>
            </a:endParaRPr>
          </a:p>
        </p:txBody>
      </p:sp>
      <p:sp>
        <p:nvSpPr>
          <p:cNvPr id="417" name=""/>
          <p:cNvSpPr/>
          <p:nvPr/>
        </p:nvSpPr>
        <p:spPr>
          <a:xfrm>
            <a:off x="9171360" y="4205520"/>
            <a:ext cx="221040" cy="172080"/>
          </a:xfrm>
          <a:custGeom>
            <a:avLst/>
            <a:gdLst/>
            <a:ahLst/>
            <a:rect l="0" t="0" r="r" b="b"/>
            <a:pathLst>
              <a:path w="614" h="478">
                <a:moveTo>
                  <a:pt x="0" y="159"/>
                </a:moveTo>
                <a:lnTo>
                  <a:pt x="216" y="159"/>
                </a:lnTo>
                <a:lnTo>
                  <a:pt x="216" y="318"/>
                </a:lnTo>
                <a:lnTo>
                  <a:pt x="0" y="318"/>
                </a:lnTo>
                <a:lnTo>
                  <a:pt x="0" y="159"/>
                </a:lnTo>
                <a:moveTo>
                  <a:pt x="137" y="0"/>
                </a:moveTo>
                <a:lnTo>
                  <a:pt x="614" y="239"/>
                </a:lnTo>
                <a:lnTo>
                  <a:pt x="137" y="478"/>
                </a:lnTo>
                <a:lnTo>
                  <a:pt x="137" y="0"/>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418" name="" descr=""/>
          <p:cNvPicPr/>
          <p:nvPr/>
        </p:nvPicPr>
        <p:blipFill>
          <a:blip r:embed="rId2"/>
          <a:stretch/>
        </p:blipFill>
        <p:spPr>
          <a:xfrm>
            <a:off x="6355080" y="1327320"/>
            <a:ext cx="4291200" cy="1391040"/>
          </a:xfrm>
          <a:prstGeom prst="rect">
            <a:avLst/>
          </a:prstGeom>
          <a:ln w="0">
            <a:noFill/>
          </a:ln>
        </p:spPr>
      </p:pic>
      <p:sp>
        <p:nvSpPr>
          <p:cNvPr id="419" name=""/>
          <p:cNvSpPr/>
          <p:nvPr/>
        </p:nvSpPr>
        <p:spPr>
          <a:xfrm>
            <a:off x="6348600" y="1320840"/>
            <a:ext cx="4304520" cy="1404360"/>
          </a:xfrm>
          <a:custGeom>
            <a:avLst/>
            <a:gdLst/>
            <a:ahLst/>
            <a:rect l="0" t="0" r="r" b="b"/>
            <a:pathLst>
              <a:path w="11957" h="3901">
                <a:moveTo>
                  <a:pt x="0" y="3901"/>
                </a:moveTo>
                <a:lnTo>
                  <a:pt x="11957" y="3901"/>
                </a:lnTo>
                <a:lnTo>
                  <a:pt x="11957" y="0"/>
                </a:lnTo>
                <a:lnTo>
                  <a:pt x="0" y="0"/>
                </a:lnTo>
                <a:lnTo>
                  <a:pt x="0" y="3901"/>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420" name=""/>
          <p:cNvSpPr/>
          <p:nvPr/>
        </p:nvSpPr>
        <p:spPr>
          <a:xfrm>
            <a:off x="4659840" y="3877920"/>
            <a:ext cx="32040" cy="32040"/>
          </a:xfrm>
          <a:custGeom>
            <a:avLst/>
            <a:gdLst/>
            <a:ahLst/>
            <a:rect l="0" t="0" r="r" b="b"/>
            <a:pathLst>
              <a:path w="89" h="89">
                <a:moveTo>
                  <a:pt x="89" y="44"/>
                </a:moveTo>
                <a:cubicBezTo>
                  <a:pt x="89" y="69"/>
                  <a:pt x="69" y="89"/>
                  <a:pt x="44" y="89"/>
                </a:cubicBezTo>
                <a:cubicBezTo>
                  <a:pt x="20" y="89"/>
                  <a:pt x="0" y="69"/>
                  <a:pt x="0" y="44"/>
                </a:cubicBezTo>
                <a:cubicBezTo>
                  <a:pt x="0" y="20"/>
                  <a:pt x="20" y="0"/>
                  <a:pt x="44" y="0"/>
                </a:cubicBezTo>
                <a:cubicBezTo>
                  <a:pt x="69" y="0"/>
                  <a:pt x="89" y="20"/>
                  <a:pt x="89" y="44"/>
                </a:cubicBez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421" name=""/>
          <p:cNvSpPr txBox="1"/>
          <p:nvPr/>
        </p:nvSpPr>
        <p:spPr>
          <a:xfrm>
            <a:off x="9975960" y="5094000"/>
            <a:ext cx="357480" cy="233640"/>
          </a:xfrm>
          <a:prstGeom prst="rect">
            <a:avLst/>
          </a:prstGeom>
          <a:noFill/>
          <a:ln w="0">
            <a:noFill/>
          </a:ln>
        </p:spPr>
        <p:txBody>
          <a:bodyPr lIns="0" rIns="0" tIns="0" bIns="0" anchor="t">
            <a:noAutofit/>
          </a:bodyPr>
          <a:p>
            <a:r>
              <a:rPr b="0" lang="zh-CN" sz="1410" spc="-1" strike="noStrike">
                <a:solidFill>
                  <a:srgbClr val="595959"/>
                </a:solidFill>
                <a:latin typeface="SimHei"/>
                <a:ea typeface="SimHei"/>
              </a:rPr>
              <a:t>对象</a:t>
            </a:r>
            <a:endParaRPr b="0" lang="en-US" sz="141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423" name="" descr=""/>
          <p:cNvPicPr/>
          <p:nvPr/>
        </p:nvPicPr>
        <p:blipFill>
          <a:blip r:embed="rId1"/>
          <a:stretch/>
        </p:blipFill>
        <p:spPr>
          <a:xfrm>
            <a:off x="306360" y="163080"/>
            <a:ext cx="2031120" cy="592560"/>
          </a:xfrm>
          <a:prstGeom prst="rect">
            <a:avLst/>
          </a:prstGeom>
          <a:ln w="0">
            <a:noFill/>
          </a:ln>
        </p:spPr>
      </p:pic>
      <p:sp>
        <p:nvSpPr>
          <p:cNvPr id="424"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25"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26"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27"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28"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42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30"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431"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32"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433"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434"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435"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436" name=""/>
          <p:cNvSpPr txBox="1"/>
          <p:nvPr/>
        </p:nvSpPr>
        <p:spPr>
          <a:xfrm>
            <a:off x="5324760" y="2826720"/>
            <a:ext cx="3711240" cy="532440"/>
          </a:xfrm>
          <a:prstGeom prst="rect">
            <a:avLst/>
          </a:prstGeom>
          <a:noFill/>
          <a:ln w="0">
            <a:noFill/>
          </a:ln>
        </p:spPr>
        <p:txBody>
          <a:bodyPr lIns="0" rIns="0" tIns="0" bIns="0" anchor="t">
            <a:noAutofit/>
          </a:bodyPr>
          <a:p>
            <a:r>
              <a:rPr b="0" lang="en-US" sz="3209" spc="-1" strike="noStrike">
                <a:solidFill>
                  <a:srgbClr val="262626"/>
                </a:solidFill>
                <a:latin typeface="Microsoft YaHei"/>
                <a:ea typeface="Microsoft YaHei"/>
              </a:rPr>
              <a:t>async</a:t>
            </a:r>
            <a:r>
              <a:rPr b="0" lang="zh-CN" sz="3209" spc="-1" strike="noStrike">
                <a:solidFill>
                  <a:srgbClr val="262626"/>
                </a:solidFill>
                <a:latin typeface="MicrosoftYaHei"/>
                <a:ea typeface="MicrosoftYaHei"/>
              </a:rPr>
              <a:t>函数和</a:t>
            </a:r>
            <a:r>
              <a:rPr b="0" lang="en-US" sz="3209" spc="-1" strike="noStrike">
                <a:solidFill>
                  <a:srgbClr val="262626"/>
                </a:solidFill>
                <a:latin typeface="Microsoft YaHei"/>
                <a:ea typeface="Microsoft YaHei"/>
              </a:rPr>
              <a:t>await</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438" name="" descr=""/>
          <p:cNvPicPr/>
          <p:nvPr/>
        </p:nvPicPr>
        <p:blipFill>
          <a:blip r:embed="rId1"/>
          <a:stretch/>
        </p:blipFill>
        <p:spPr>
          <a:xfrm>
            <a:off x="306360" y="163080"/>
            <a:ext cx="2031120" cy="592560"/>
          </a:xfrm>
          <a:prstGeom prst="rect">
            <a:avLst/>
          </a:prstGeom>
          <a:ln w="0">
            <a:noFill/>
          </a:ln>
        </p:spPr>
      </p:pic>
      <p:sp>
        <p:nvSpPr>
          <p:cNvPr id="439"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40"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41"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42"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43"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44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45"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446"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47"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448"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449" name=""/>
          <p:cNvSpPr txBox="1"/>
          <p:nvPr/>
        </p:nvSpPr>
        <p:spPr>
          <a:xfrm>
            <a:off x="802440" y="1105920"/>
            <a:ext cx="2318760" cy="332640"/>
          </a:xfrm>
          <a:prstGeom prst="rect">
            <a:avLst/>
          </a:prstGeom>
          <a:noFill/>
          <a:ln w="0">
            <a:noFill/>
          </a:ln>
        </p:spPr>
        <p:txBody>
          <a:bodyPr lIns="0" rIns="0" tIns="0" bIns="0" anchor="t">
            <a:noAutofit/>
          </a:bodyPr>
          <a:p>
            <a:r>
              <a:rPr b="0" lang="en-US" sz="2000" spc="-1" strike="noStrike">
                <a:solidFill>
                  <a:srgbClr val="ad2a26"/>
                </a:solidFill>
                <a:latin typeface="Alibaba PuHuiTi Medium"/>
                <a:ea typeface="Alibaba PuHuiTi Medium"/>
              </a:rPr>
              <a:t>async</a:t>
            </a:r>
            <a:r>
              <a:rPr b="0" lang="zh-CN" sz="2000" spc="-1" strike="noStrike">
                <a:solidFill>
                  <a:srgbClr val="ad2a26"/>
                </a:solidFill>
                <a:latin typeface="AlibabaPuHuiTi"/>
                <a:ea typeface="AlibabaPuHuiTi"/>
              </a:rPr>
              <a:t>函数和</a:t>
            </a:r>
            <a:r>
              <a:rPr b="0" lang="en-US" sz="2000" spc="-1" strike="noStrike">
                <a:solidFill>
                  <a:srgbClr val="ad2a26"/>
                </a:solidFill>
                <a:latin typeface="Alibaba PuHuiTi Medium"/>
                <a:ea typeface="Alibaba PuHuiTi Medium"/>
              </a:rPr>
              <a:t>await</a:t>
            </a:r>
            <a:endParaRPr b="0" lang="en-US" sz="2000" spc="-1" strike="noStrike">
              <a:solidFill>
                <a:srgbClr val="000000"/>
              </a:solidFill>
              <a:latin typeface="Times New Roman"/>
            </a:endParaRPr>
          </a:p>
        </p:txBody>
      </p:sp>
      <p:sp>
        <p:nvSpPr>
          <p:cNvPr id="450" name=""/>
          <p:cNvSpPr/>
          <p:nvPr/>
        </p:nvSpPr>
        <p:spPr>
          <a:xfrm>
            <a:off x="802080" y="1926360"/>
            <a:ext cx="475920" cy="10800"/>
          </a:xfrm>
          <a:custGeom>
            <a:avLst/>
            <a:gdLst/>
            <a:ahLst/>
            <a:rect l="0" t="0" r="r" b="b"/>
            <a:pathLst>
              <a:path w="1322" h="30">
                <a:moveTo>
                  <a:pt x="0" y="30"/>
                </a:moveTo>
                <a:lnTo>
                  <a:pt x="1322" y="30"/>
                </a:lnTo>
                <a:lnTo>
                  <a:pt x="1322" y="0"/>
                </a:lnTo>
                <a:lnTo>
                  <a:pt x="0" y="0"/>
                </a:lnTo>
                <a:lnTo>
                  <a:pt x="0" y="30"/>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451" name=""/>
          <p:cNvSpPr txBox="1"/>
          <p:nvPr/>
        </p:nvSpPr>
        <p:spPr>
          <a:xfrm>
            <a:off x="802440" y="1723680"/>
            <a:ext cx="10913760" cy="265680"/>
          </a:xfrm>
          <a:prstGeom prst="rect">
            <a:avLst/>
          </a:prstGeom>
          <a:noFill/>
          <a:ln w="0">
            <a:noFill/>
          </a:ln>
        </p:spPr>
        <p:txBody>
          <a:bodyPr lIns="0" rIns="0" tIns="0" bIns="0" anchor="t">
            <a:noAutofit/>
          </a:bodyPr>
          <a:p>
            <a:r>
              <a:rPr b="0" lang="zh-CN" sz="1600" spc="-1" strike="noStrike">
                <a:solidFill>
                  <a:srgbClr val="0000ff"/>
                </a:solidFill>
                <a:latin typeface="AlibabaPuHuiTi"/>
                <a:ea typeface="AlibabaPuHuiTi"/>
              </a:rPr>
              <a:t>定义</a:t>
            </a:r>
            <a:r>
              <a:rPr b="0" lang="en-US" sz="1600" spc="-1" strike="noStrike">
                <a:solidFill>
                  <a:srgbClr val="0000ff"/>
                </a:solidFill>
                <a:latin typeface="Alibaba PuHuiTi"/>
                <a:ea typeface="Alibaba PuHuiTi"/>
              </a:rPr>
              <a:t>:</a:t>
            </a:r>
            <a:r>
              <a:rPr b="0" lang="en-US" sz="1600" spc="-1" strike="noStrike">
                <a:solidFill>
                  <a:srgbClr val="000000"/>
                </a:solidFill>
                <a:latin typeface="Alibaba PuHuiTi"/>
                <a:ea typeface="Alibaba PuHuiTi"/>
              </a:rPr>
              <a:t> async </a:t>
            </a:r>
            <a:r>
              <a:rPr b="0" lang="zh-CN" sz="1600" spc="-1" strike="noStrike">
                <a:solidFill>
                  <a:srgbClr val="000000"/>
                </a:solidFill>
                <a:latin typeface="AlibabaPuHuiTi"/>
                <a:ea typeface="AlibabaPuHuiTi"/>
              </a:rPr>
              <a:t>函数是使用</a:t>
            </a:r>
            <a:r>
              <a:rPr b="0" lang="en-US" sz="1600" spc="-1" strike="noStrike">
                <a:solidFill>
                  <a:srgbClr val="000000"/>
                </a:solidFill>
                <a:latin typeface="Alibaba PuHuiTi"/>
                <a:ea typeface="Alibaba PuHuiTi"/>
              </a:rPr>
              <a:t>async</a:t>
            </a:r>
            <a:r>
              <a:rPr b="0" lang="zh-CN" sz="1600" spc="-1" strike="noStrike">
                <a:solidFill>
                  <a:srgbClr val="000000"/>
                </a:solidFill>
                <a:latin typeface="AlibabaPuHuiTi"/>
                <a:ea typeface="AlibabaPuHuiTi"/>
              </a:rPr>
              <a:t>关键字声明的函数。</a:t>
            </a:r>
            <a:r>
              <a:rPr b="0" lang="en-US" sz="1600" spc="-1" strike="noStrike">
                <a:solidFill>
                  <a:srgbClr val="000000"/>
                </a:solidFill>
                <a:latin typeface="Alibaba PuHuiTi"/>
                <a:ea typeface="Alibaba PuHuiTi"/>
              </a:rPr>
              <a:t>async </a:t>
            </a:r>
            <a:r>
              <a:rPr b="0" lang="zh-CN" sz="1600" spc="-1" strike="noStrike">
                <a:solidFill>
                  <a:srgbClr val="000000"/>
                </a:solidFill>
                <a:latin typeface="AlibabaPuHuiTi"/>
                <a:ea typeface="AlibabaPuHuiTi"/>
              </a:rPr>
              <a:t>函数是</a:t>
            </a:r>
            <a:r>
              <a:rPr b="0"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AsyncFunction</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构造函数的实例，并且其中允许使</a:t>
            </a:r>
            <a:endParaRPr b="0" lang="en-US" sz="1600" spc="-1" strike="noStrike">
              <a:solidFill>
                <a:srgbClr val="000000"/>
              </a:solidFill>
              <a:latin typeface="Times New Roman"/>
            </a:endParaRPr>
          </a:p>
        </p:txBody>
      </p:sp>
      <p:sp>
        <p:nvSpPr>
          <p:cNvPr id="452" name=""/>
          <p:cNvSpPr txBox="1"/>
          <p:nvPr/>
        </p:nvSpPr>
        <p:spPr>
          <a:xfrm>
            <a:off x="802440" y="2089440"/>
            <a:ext cx="110246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用</a:t>
            </a:r>
            <a:r>
              <a:rPr b="0"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await</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关键字。</a:t>
            </a:r>
            <a:r>
              <a:rPr b="0" lang="en-US" sz="1600" spc="-1" strike="noStrike">
                <a:solidFill>
                  <a:srgbClr val="000000"/>
                </a:solidFill>
                <a:latin typeface="Alibaba PuHuiTi"/>
                <a:ea typeface="Alibaba PuHuiTi"/>
              </a:rPr>
              <a:t>async</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和</a:t>
            </a:r>
            <a:r>
              <a:rPr b="0"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await</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关键字让我们可以用一种更简洁的方式写出基于</a:t>
            </a:r>
            <a:r>
              <a:rPr b="0"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Promise</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的异步行为，而无需刻意</a:t>
            </a:r>
            <a:endParaRPr b="0" lang="en-US" sz="1600" spc="-1" strike="noStrike">
              <a:solidFill>
                <a:srgbClr val="000000"/>
              </a:solidFill>
              <a:latin typeface="Times New Roman"/>
            </a:endParaRPr>
          </a:p>
        </p:txBody>
      </p:sp>
      <p:sp>
        <p:nvSpPr>
          <p:cNvPr id="453" name=""/>
          <p:cNvSpPr txBox="1"/>
          <p:nvPr/>
        </p:nvSpPr>
        <p:spPr>
          <a:xfrm>
            <a:off x="802440" y="2455560"/>
            <a:ext cx="218988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地链式调用</a:t>
            </a:r>
            <a:r>
              <a:rPr b="0"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promise</a:t>
            </a:r>
            <a:r>
              <a:rPr b="0" lang="zh-CN" sz="1600" spc="-1" strike="noStrike">
                <a:solidFill>
                  <a:srgbClr val="000000"/>
                </a:solidFill>
                <a:latin typeface="AlibabaPuHuiTi"/>
                <a:ea typeface="AlibabaPuHuiTi"/>
              </a:rPr>
              <a:t>。</a:t>
            </a:r>
            <a:endParaRPr b="0" lang="en-US" sz="1600" spc="-1" strike="noStrike">
              <a:solidFill>
                <a:srgbClr val="000000"/>
              </a:solidFill>
              <a:latin typeface="Times New Roman"/>
            </a:endParaRPr>
          </a:p>
        </p:txBody>
      </p:sp>
      <p:sp>
        <p:nvSpPr>
          <p:cNvPr id="454" name=""/>
          <p:cNvSpPr/>
          <p:nvPr/>
        </p:nvSpPr>
        <p:spPr>
          <a:xfrm>
            <a:off x="760320" y="4080960"/>
            <a:ext cx="4648680" cy="1570320"/>
          </a:xfrm>
          <a:custGeom>
            <a:avLst/>
            <a:gdLst/>
            <a:ahLst/>
            <a:rect l="0" t="0" r="r" b="b"/>
            <a:pathLst>
              <a:path w="12913" h="4362">
                <a:moveTo>
                  <a:pt x="0" y="4362"/>
                </a:moveTo>
                <a:lnTo>
                  <a:pt x="12913" y="4362"/>
                </a:lnTo>
                <a:lnTo>
                  <a:pt x="12913" y="0"/>
                </a:lnTo>
                <a:lnTo>
                  <a:pt x="0" y="0"/>
                </a:lnTo>
                <a:lnTo>
                  <a:pt x="0" y="4362"/>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455" name=""/>
          <p:cNvSpPr txBox="1"/>
          <p:nvPr/>
        </p:nvSpPr>
        <p:spPr>
          <a:xfrm>
            <a:off x="802440" y="3284640"/>
            <a:ext cx="933012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语法</a:t>
            </a:r>
            <a:r>
              <a:rPr b="0" lang="en-US" sz="1600" spc="-1" strike="noStrike">
                <a:solidFill>
                  <a:srgbClr val="000000"/>
                </a:solidFill>
                <a:latin typeface="Alibaba PuHuiTi"/>
                <a:ea typeface="Alibaba PuHuiTi"/>
              </a:rPr>
              <a:t>: </a:t>
            </a:r>
            <a:r>
              <a:rPr b="0" lang="zh-CN" sz="1600" spc="-1" strike="noStrike">
                <a:solidFill>
                  <a:srgbClr val="000000"/>
                </a:solidFill>
                <a:latin typeface="AlibabaPuHuiTi"/>
                <a:ea typeface="AlibabaPuHuiTi"/>
              </a:rPr>
              <a:t>在</a:t>
            </a:r>
            <a:r>
              <a:rPr b="0" lang="en-US" sz="1600" spc="-1" strike="noStrike">
                <a:solidFill>
                  <a:srgbClr val="000000"/>
                </a:solidFill>
                <a:latin typeface="Alibaba PuHuiTi"/>
                <a:ea typeface="Alibaba PuHuiTi"/>
              </a:rPr>
              <a:t>async</a:t>
            </a:r>
            <a:r>
              <a:rPr b="0" lang="zh-CN" sz="1600" spc="-1" strike="noStrike">
                <a:solidFill>
                  <a:srgbClr val="000000"/>
                </a:solidFill>
                <a:latin typeface="AlibabaPuHuiTi"/>
                <a:ea typeface="AlibabaPuHuiTi"/>
              </a:rPr>
              <a:t>函数内，使用</a:t>
            </a:r>
            <a:r>
              <a:rPr b="0" lang="en-US" sz="1600" spc="-1" strike="noStrike">
                <a:solidFill>
                  <a:srgbClr val="c00000"/>
                </a:solidFill>
                <a:latin typeface="Alibaba PuHuiTi"/>
                <a:ea typeface="Alibaba PuHuiTi"/>
              </a:rPr>
              <a:t>await</a:t>
            </a:r>
            <a:r>
              <a:rPr b="0" lang="zh-CN" sz="1600" spc="-1" strike="noStrike">
                <a:solidFill>
                  <a:srgbClr val="000000"/>
                </a:solidFill>
                <a:latin typeface="AlibabaPuHuiTi"/>
                <a:ea typeface="AlibabaPuHuiTi"/>
              </a:rPr>
              <a:t>关键字取代</a:t>
            </a:r>
            <a:r>
              <a:rPr b="0" lang="en-US" sz="1600" spc="-1" strike="noStrike">
                <a:solidFill>
                  <a:srgbClr val="000000"/>
                </a:solidFill>
                <a:latin typeface="Alibaba PuHuiTi"/>
                <a:ea typeface="Alibaba PuHuiTi"/>
              </a:rPr>
              <a:t>then</a:t>
            </a:r>
            <a:r>
              <a:rPr b="0" lang="zh-CN" sz="1600" spc="-1" strike="noStrike">
                <a:solidFill>
                  <a:srgbClr val="000000"/>
                </a:solidFill>
                <a:latin typeface="AlibabaPuHuiTi"/>
                <a:ea typeface="AlibabaPuHuiTi"/>
              </a:rPr>
              <a:t>函数，</a:t>
            </a:r>
            <a:r>
              <a:rPr b="0" lang="zh-CN" sz="1600" spc="-1" strike="noStrike">
                <a:solidFill>
                  <a:srgbClr val="c00000"/>
                </a:solidFill>
                <a:latin typeface="AlibabaPuHuiTi"/>
                <a:ea typeface="AlibabaPuHuiTi"/>
              </a:rPr>
              <a:t>等待</a:t>
            </a:r>
            <a:r>
              <a:rPr b="0" lang="zh-CN" sz="1600" spc="-1" strike="noStrike">
                <a:solidFill>
                  <a:srgbClr val="000000"/>
                </a:solidFill>
                <a:latin typeface="AlibabaPuHuiTi"/>
                <a:ea typeface="AlibabaPuHuiTi"/>
              </a:rPr>
              <a:t>获取</a:t>
            </a:r>
            <a:r>
              <a:rPr b="0" lang="en-US" sz="1600" spc="-1" strike="noStrike">
                <a:solidFill>
                  <a:srgbClr val="000000"/>
                </a:solidFill>
                <a:latin typeface="Alibaba PuHuiTi"/>
                <a:ea typeface="Alibaba PuHuiTi"/>
              </a:rPr>
              <a:t>Promise</a:t>
            </a:r>
            <a:r>
              <a:rPr b="0" lang="zh-CN" sz="1600" spc="-1" strike="noStrike">
                <a:solidFill>
                  <a:srgbClr val="000000"/>
                </a:solidFill>
                <a:latin typeface="AlibabaPuHuiTi"/>
                <a:ea typeface="AlibabaPuHuiTi"/>
              </a:rPr>
              <a:t>对象</a:t>
            </a:r>
            <a:r>
              <a:rPr b="0" lang="zh-CN" sz="1600" spc="-1" strike="noStrike">
                <a:solidFill>
                  <a:srgbClr val="c00000"/>
                </a:solidFill>
                <a:latin typeface="AlibabaPuHuiTi"/>
                <a:ea typeface="AlibabaPuHuiTi"/>
              </a:rPr>
              <a:t>成功状态的结果值</a:t>
            </a:r>
            <a:endParaRPr b="0" lang="en-US" sz="1600" spc="-1" strike="noStrike">
              <a:solidFill>
                <a:srgbClr val="000000"/>
              </a:solidFill>
              <a:latin typeface="Times New Roman"/>
            </a:endParaRPr>
          </a:p>
        </p:txBody>
      </p:sp>
      <p:sp>
        <p:nvSpPr>
          <p:cNvPr id="456" name=""/>
          <p:cNvSpPr txBox="1"/>
          <p:nvPr/>
        </p:nvSpPr>
        <p:spPr>
          <a:xfrm>
            <a:off x="1297080" y="4131360"/>
            <a:ext cx="2804760" cy="235080"/>
          </a:xfrm>
          <a:prstGeom prst="rect">
            <a:avLst/>
          </a:prstGeom>
          <a:noFill/>
          <a:ln w="0">
            <a:noFill/>
          </a:ln>
        </p:spPr>
        <p:txBody>
          <a:bodyPr lIns="0" rIns="0" tIns="0" bIns="0" anchor="t">
            <a:noAutofit/>
          </a:bodyPr>
          <a:p>
            <a:r>
              <a:rPr b="0" lang="en-US" sz="1600" spc="-1" strike="noStrike">
                <a:solidFill>
                  <a:srgbClr val="2196f3"/>
                </a:solidFill>
                <a:latin typeface="Consolas"/>
                <a:ea typeface="Consolas"/>
              </a:rPr>
              <a:t>async function</a:t>
            </a:r>
            <a:r>
              <a:rPr b="0" lang="en-US" sz="1600" spc="-1" strike="noStrike">
                <a:solidFill>
                  <a:srgbClr val="f0f4c3"/>
                </a:solidFill>
                <a:latin typeface="Consolas"/>
                <a:ea typeface="Consolas"/>
              </a:rPr>
              <a:t> func</a:t>
            </a:r>
            <a:r>
              <a:rPr b="0" lang="en-US" sz="1600" spc="-1" strike="noStrike">
                <a:solidFill>
                  <a:srgbClr val="e0e0e0"/>
                </a:solidFill>
                <a:latin typeface="Consolas"/>
                <a:ea typeface="Consolas"/>
              </a:rPr>
              <a:t>() {</a:t>
            </a:r>
            <a:endParaRPr b="0" lang="en-US" sz="1600" spc="-1" strike="noStrike">
              <a:solidFill>
                <a:srgbClr val="000000"/>
              </a:solidFill>
              <a:latin typeface="Times New Roman"/>
            </a:endParaRPr>
          </a:p>
        </p:txBody>
      </p:sp>
      <p:sp>
        <p:nvSpPr>
          <p:cNvPr id="457" name=""/>
          <p:cNvSpPr txBox="1"/>
          <p:nvPr/>
        </p:nvSpPr>
        <p:spPr>
          <a:xfrm>
            <a:off x="1519560" y="4378680"/>
            <a:ext cx="3797280" cy="265680"/>
          </a:xfrm>
          <a:prstGeom prst="rect">
            <a:avLst/>
          </a:prstGeom>
          <a:noFill/>
          <a:ln w="0">
            <a:noFill/>
          </a:ln>
        </p:spPr>
        <p:txBody>
          <a:bodyPr lIns="0" rIns="0" tIns="0" bIns="0" anchor="t">
            <a:noAutofit/>
          </a:bodyPr>
          <a:p>
            <a:r>
              <a:rPr b="0" lang="en-US" sz="1600" spc="-1" strike="noStrike">
                <a:solidFill>
                  <a:srgbClr val="2196f3"/>
                </a:solidFill>
                <a:latin typeface="Consolas"/>
                <a:ea typeface="Consolas"/>
              </a:rPr>
              <a:t>const</a:t>
            </a:r>
            <a:r>
              <a:rPr b="0" lang="en-US" sz="1600" spc="-1" strike="noStrike">
                <a:solidFill>
                  <a:srgbClr val="4fc3f7"/>
                </a:solidFill>
                <a:latin typeface="Consolas"/>
                <a:ea typeface="Consolas"/>
              </a:rPr>
              <a:t> res1</a:t>
            </a:r>
            <a:r>
              <a:rPr b="0" lang="en-US" sz="1600" spc="-1" strike="noStrike">
                <a:solidFill>
                  <a:srgbClr val="e0e0e0"/>
                </a:solidFill>
                <a:latin typeface="Consolas"/>
                <a:ea typeface="Consolas"/>
              </a:rPr>
              <a:t> = </a:t>
            </a:r>
            <a:r>
              <a:rPr b="0" lang="en-US" sz="1600" spc="-1" strike="noStrike">
                <a:solidFill>
                  <a:srgbClr val="ce93d8"/>
                </a:solidFill>
                <a:latin typeface="Consolas"/>
                <a:ea typeface="Consolas"/>
              </a:rPr>
              <a:t>await</a:t>
            </a:r>
            <a:r>
              <a:rPr b="0" lang="en-US" sz="1600" spc="-1" strike="noStrike">
                <a:solidFill>
                  <a:srgbClr val="81d4fa"/>
                </a:solidFill>
                <a:latin typeface="Consolas"/>
                <a:ea typeface="Consolas"/>
              </a:rPr>
              <a:t> Promise</a:t>
            </a:r>
            <a:r>
              <a:rPr b="0" lang="zh-CN" sz="1600" spc="-1" strike="noStrike">
                <a:solidFill>
                  <a:srgbClr val="81d4fa"/>
                </a:solidFill>
                <a:latin typeface="SimHei"/>
                <a:ea typeface="SimHei"/>
              </a:rPr>
              <a:t>对象</a:t>
            </a:r>
            <a:r>
              <a:rPr b="0" lang="en-US" sz="1600" spc="-1" strike="noStrike">
                <a:solidFill>
                  <a:srgbClr val="81d4fa"/>
                </a:solidFill>
                <a:latin typeface="Consolas"/>
                <a:ea typeface="Consolas"/>
              </a:rPr>
              <a:t>1</a:t>
            </a:r>
            <a:endParaRPr b="0" lang="en-US" sz="1600" spc="-1" strike="noStrike">
              <a:solidFill>
                <a:srgbClr val="000000"/>
              </a:solidFill>
              <a:latin typeface="Times New Roman"/>
            </a:endParaRPr>
          </a:p>
        </p:txBody>
      </p:sp>
      <p:sp>
        <p:nvSpPr>
          <p:cNvPr id="458" name=""/>
          <p:cNvSpPr txBox="1"/>
          <p:nvPr/>
        </p:nvSpPr>
        <p:spPr>
          <a:xfrm>
            <a:off x="1519560" y="4622400"/>
            <a:ext cx="3797280" cy="265680"/>
          </a:xfrm>
          <a:prstGeom prst="rect">
            <a:avLst/>
          </a:prstGeom>
          <a:noFill/>
          <a:ln w="0">
            <a:noFill/>
          </a:ln>
        </p:spPr>
        <p:txBody>
          <a:bodyPr lIns="0" rIns="0" tIns="0" bIns="0" anchor="t">
            <a:noAutofit/>
          </a:bodyPr>
          <a:p>
            <a:r>
              <a:rPr b="0" lang="en-US" sz="1600" spc="-1" strike="noStrike">
                <a:solidFill>
                  <a:srgbClr val="2196f3"/>
                </a:solidFill>
                <a:latin typeface="Consolas"/>
                <a:ea typeface="Consolas"/>
              </a:rPr>
              <a:t>const</a:t>
            </a:r>
            <a:r>
              <a:rPr b="0" lang="en-US" sz="1600" spc="-1" strike="noStrike">
                <a:solidFill>
                  <a:srgbClr val="4fc3f7"/>
                </a:solidFill>
                <a:latin typeface="Consolas"/>
                <a:ea typeface="Consolas"/>
              </a:rPr>
              <a:t> res2</a:t>
            </a:r>
            <a:r>
              <a:rPr b="0" lang="en-US" sz="1600" spc="-1" strike="noStrike">
                <a:solidFill>
                  <a:srgbClr val="e0e0e0"/>
                </a:solidFill>
                <a:latin typeface="Consolas"/>
                <a:ea typeface="Consolas"/>
              </a:rPr>
              <a:t> = </a:t>
            </a:r>
            <a:r>
              <a:rPr b="0" lang="en-US" sz="1600" spc="-1" strike="noStrike">
                <a:solidFill>
                  <a:srgbClr val="ce93d8"/>
                </a:solidFill>
                <a:latin typeface="Consolas"/>
                <a:ea typeface="Consolas"/>
              </a:rPr>
              <a:t>await</a:t>
            </a:r>
            <a:r>
              <a:rPr b="0" lang="en-US" sz="1600" spc="-1" strike="noStrike">
                <a:solidFill>
                  <a:srgbClr val="81d4fa"/>
                </a:solidFill>
                <a:latin typeface="Consolas"/>
                <a:ea typeface="Consolas"/>
              </a:rPr>
              <a:t> Promise</a:t>
            </a:r>
            <a:r>
              <a:rPr b="0" lang="zh-CN" sz="1600" spc="-1" strike="noStrike">
                <a:solidFill>
                  <a:srgbClr val="81d4fa"/>
                </a:solidFill>
                <a:latin typeface="SimHei"/>
                <a:ea typeface="SimHei"/>
              </a:rPr>
              <a:t>对象</a:t>
            </a:r>
            <a:r>
              <a:rPr b="0" lang="en-US" sz="1600" spc="-1" strike="noStrike">
                <a:solidFill>
                  <a:srgbClr val="81d4fa"/>
                </a:solidFill>
                <a:latin typeface="Consolas"/>
                <a:ea typeface="Consolas"/>
              </a:rPr>
              <a:t>2</a:t>
            </a:r>
            <a:endParaRPr b="0" lang="en-US" sz="1600" spc="-1" strike="noStrike">
              <a:solidFill>
                <a:srgbClr val="000000"/>
              </a:solidFill>
              <a:latin typeface="Times New Roman"/>
            </a:endParaRPr>
          </a:p>
        </p:txBody>
      </p:sp>
      <p:sp>
        <p:nvSpPr>
          <p:cNvPr id="459" name=""/>
          <p:cNvSpPr txBox="1"/>
          <p:nvPr/>
        </p:nvSpPr>
        <p:spPr>
          <a:xfrm>
            <a:off x="1519560" y="4866480"/>
            <a:ext cx="3797280" cy="265680"/>
          </a:xfrm>
          <a:prstGeom prst="rect">
            <a:avLst/>
          </a:prstGeom>
          <a:noFill/>
          <a:ln w="0">
            <a:noFill/>
          </a:ln>
        </p:spPr>
        <p:txBody>
          <a:bodyPr lIns="0" rIns="0" tIns="0" bIns="0" anchor="t">
            <a:noAutofit/>
          </a:bodyPr>
          <a:p>
            <a:r>
              <a:rPr b="0" lang="en-US" sz="1600" spc="-1" strike="noStrike">
                <a:solidFill>
                  <a:srgbClr val="2196f3"/>
                </a:solidFill>
                <a:latin typeface="Consolas"/>
                <a:ea typeface="Consolas"/>
              </a:rPr>
              <a:t>const</a:t>
            </a:r>
            <a:r>
              <a:rPr b="0" lang="en-US" sz="1600" spc="-1" strike="noStrike">
                <a:solidFill>
                  <a:srgbClr val="4fc3f7"/>
                </a:solidFill>
                <a:latin typeface="Consolas"/>
                <a:ea typeface="Consolas"/>
              </a:rPr>
              <a:t> res3</a:t>
            </a:r>
            <a:r>
              <a:rPr b="0" lang="en-US" sz="1600" spc="-1" strike="noStrike">
                <a:solidFill>
                  <a:srgbClr val="e0e0e0"/>
                </a:solidFill>
                <a:latin typeface="Consolas"/>
                <a:ea typeface="Consolas"/>
              </a:rPr>
              <a:t> = </a:t>
            </a:r>
            <a:r>
              <a:rPr b="0" lang="en-US" sz="1600" spc="-1" strike="noStrike">
                <a:solidFill>
                  <a:srgbClr val="ce93d8"/>
                </a:solidFill>
                <a:latin typeface="Consolas"/>
                <a:ea typeface="Consolas"/>
              </a:rPr>
              <a:t>await</a:t>
            </a:r>
            <a:r>
              <a:rPr b="0" lang="en-US" sz="1600" spc="-1" strike="noStrike">
                <a:solidFill>
                  <a:srgbClr val="81d4fa"/>
                </a:solidFill>
                <a:latin typeface="Consolas"/>
                <a:ea typeface="Consolas"/>
              </a:rPr>
              <a:t> Promise</a:t>
            </a:r>
            <a:r>
              <a:rPr b="0" lang="zh-CN" sz="1600" spc="-1" strike="noStrike">
                <a:solidFill>
                  <a:srgbClr val="81d4fa"/>
                </a:solidFill>
                <a:latin typeface="SimHei"/>
                <a:ea typeface="SimHei"/>
              </a:rPr>
              <a:t>对象</a:t>
            </a:r>
            <a:r>
              <a:rPr b="0" lang="en-US" sz="1600" spc="-1" strike="noStrike">
                <a:solidFill>
                  <a:srgbClr val="81d4fa"/>
                </a:solidFill>
                <a:latin typeface="Consolas"/>
                <a:ea typeface="Consolas"/>
              </a:rPr>
              <a:t>3</a:t>
            </a:r>
            <a:endParaRPr b="0" lang="en-US" sz="1600" spc="-1" strike="noStrike">
              <a:solidFill>
                <a:srgbClr val="000000"/>
              </a:solidFill>
              <a:latin typeface="Times New Roman"/>
            </a:endParaRPr>
          </a:p>
        </p:txBody>
      </p:sp>
      <p:sp>
        <p:nvSpPr>
          <p:cNvPr id="460" name=""/>
          <p:cNvSpPr txBox="1"/>
          <p:nvPr/>
        </p:nvSpPr>
        <p:spPr>
          <a:xfrm>
            <a:off x="1297080" y="5107320"/>
            <a:ext cx="20232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461" name=""/>
          <p:cNvSpPr/>
          <p:nvPr/>
        </p:nvSpPr>
        <p:spPr>
          <a:xfrm>
            <a:off x="0" y="-184680"/>
            <a:ext cx="184680" cy="369720"/>
          </a:xfrm>
          <a:custGeom>
            <a:avLst/>
            <a:gdLst/>
            <a:ahLst/>
            <a:rect l="0" t="0" r="r" b="b"/>
            <a:pathLst>
              <a:path w="513" h="1027">
                <a:moveTo>
                  <a:pt x="0" y="1027"/>
                </a:moveTo>
                <a:lnTo>
                  <a:pt x="513" y="1027"/>
                </a:lnTo>
                <a:lnTo>
                  <a:pt x="513" y="0"/>
                </a:lnTo>
                <a:lnTo>
                  <a:pt x="0" y="0"/>
                </a:lnTo>
                <a:lnTo>
                  <a:pt x="0" y="1027"/>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62" name=""/>
          <p:cNvSpPr/>
          <p:nvPr/>
        </p:nvSpPr>
        <p:spPr>
          <a:xfrm>
            <a:off x="1334160" y="1996920"/>
            <a:ext cx="377388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463" name=""/>
          <p:cNvSpPr/>
          <p:nvPr/>
        </p:nvSpPr>
        <p:spPr>
          <a:xfrm>
            <a:off x="2417760" y="2361240"/>
            <a:ext cx="885708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464" name=""/>
          <p:cNvSpPr/>
          <p:nvPr/>
        </p:nvSpPr>
        <p:spPr>
          <a:xfrm>
            <a:off x="834120" y="2777400"/>
            <a:ext cx="188568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465" name=""/>
          <p:cNvSpPr txBox="1"/>
          <p:nvPr/>
        </p:nvSpPr>
        <p:spPr>
          <a:xfrm>
            <a:off x="1297080" y="5350680"/>
            <a:ext cx="732240" cy="235080"/>
          </a:xfrm>
          <a:prstGeom prst="rect">
            <a:avLst/>
          </a:prstGeom>
          <a:noFill/>
          <a:ln w="0">
            <a:noFill/>
          </a:ln>
        </p:spPr>
        <p:txBody>
          <a:bodyPr lIns="0" rIns="0" tIns="0" bIns="0" anchor="t">
            <a:noAutofit/>
          </a:bodyPr>
          <a:p>
            <a:r>
              <a:rPr b="0" lang="en-US" sz="1600" spc="-1" strike="noStrike">
                <a:solidFill>
                  <a:srgbClr val="f0f4c3"/>
                </a:solidFill>
                <a:latin typeface="Consolas"/>
                <a:ea typeface="Consolas"/>
              </a:rPr>
              <a:t>func</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467" name="" descr=""/>
          <p:cNvPicPr/>
          <p:nvPr/>
        </p:nvPicPr>
        <p:blipFill>
          <a:blip r:embed="rId1"/>
          <a:stretch/>
        </p:blipFill>
        <p:spPr>
          <a:xfrm>
            <a:off x="306360" y="163080"/>
            <a:ext cx="2031120" cy="592560"/>
          </a:xfrm>
          <a:prstGeom prst="rect">
            <a:avLst/>
          </a:prstGeom>
          <a:ln w="0">
            <a:noFill/>
          </a:ln>
        </p:spPr>
      </p:pic>
      <p:sp>
        <p:nvSpPr>
          <p:cNvPr id="468"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69"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70"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71"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72"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47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7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475"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76"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477"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478"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479"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480" name=""/>
          <p:cNvSpPr txBox="1"/>
          <p:nvPr/>
        </p:nvSpPr>
        <p:spPr>
          <a:xfrm>
            <a:off x="5324760" y="2826720"/>
            <a:ext cx="5580000" cy="532440"/>
          </a:xfrm>
          <a:prstGeom prst="rect">
            <a:avLst/>
          </a:prstGeom>
          <a:noFill/>
          <a:ln w="0">
            <a:noFill/>
          </a:ln>
        </p:spPr>
        <p:txBody>
          <a:bodyPr lIns="0" rIns="0" tIns="0" bIns="0" anchor="t">
            <a:noAutofit/>
          </a:bodyPr>
          <a:p>
            <a:r>
              <a:rPr b="0" lang="en-US" sz="3209" spc="-1" strike="noStrike">
                <a:solidFill>
                  <a:srgbClr val="262626"/>
                </a:solidFill>
                <a:latin typeface="Microsoft YaHei"/>
                <a:ea typeface="Microsoft YaHei"/>
              </a:rPr>
              <a:t>async</a:t>
            </a:r>
            <a:r>
              <a:rPr b="0" lang="zh-CN" sz="3209" spc="-1" strike="noStrike">
                <a:solidFill>
                  <a:srgbClr val="262626"/>
                </a:solidFill>
                <a:latin typeface="MicrosoftYaHei"/>
                <a:ea typeface="MicrosoftYaHei"/>
              </a:rPr>
              <a:t>函数和</a:t>
            </a:r>
            <a:r>
              <a:rPr b="0" lang="en-US" sz="3209" spc="-1" strike="noStrike">
                <a:solidFill>
                  <a:srgbClr val="262626"/>
                </a:solidFill>
                <a:latin typeface="Microsoft YaHei"/>
                <a:ea typeface="Microsoft YaHei"/>
              </a:rPr>
              <a:t>await-</a:t>
            </a:r>
            <a:r>
              <a:rPr b="0" lang="zh-CN" sz="3209" spc="-1" strike="noStrike">
                <a:solidFill>
                  <a:srgbClr val="262626"/>
                </a:solidFill>
                <a:latin typeface="MicrosoftYaHei"/>
                <a:ea typeface="MicrosoftYaHei"/>
              </a:rPr>
              <a:t>错误捕获</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482" name="" descr=""/>
          <p:cNvPicPr/>
          <p:nvPr/>
        </p:nvPicPr>
        <p:blipFill>
          <a:blip r:embed="rId1"/>
          <a:stretch/>
        </p:blipFill>
        <p:spPr>
          <a:xfrm>
            <a:off x="306360" y="163080"/>
            <a:ext cx="2031120" cy="592560"/>
          </a:xfrm>
          <a:prstGeom prst="rect">
            <a:avLst/>
          </a:prstGeom>
          <a:ln w="0">
            <a:noFill/>
          </a:ln>
        </p:spPr>
      </p:pic>
      <p:sp>
        <p:nvSpPr>
          <p:cNvPr id="483"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84"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85"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86"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87"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488"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48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490"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491"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492"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493" name=""/>
          <p:cNvSpPr txBox="1"/>
          <p:nvPr/>
        </p:nvSpPr>
        <p:spPr>
          <a:xfrm>
            <a:off x="802440" y="1105920"/>
            <a:ext cx="3487320" cy="332640"/>
          </a:xfrm>
          <a:prstGeom prst="rect">
            <a:avLst/>
          </a:prstGeom>
          <a:noFill/>
          <a:ln w="0">
            <a:noFill/>
          </a:ln>
        </p:spPr>
        <p:txBody>
          <a:bodyPr lIns="0" rIns="0" tIns="0" bIns="0" anchor="t">
            <a:noAutofit/>
          </a:bodyPr>
          <a:p>
            <a:r>
              <a:rPr b="0" lang="en-US" sz="2000" spc="-1" strike="noStrike">
                <a:solidFill>
                  <a:srgbClr val="ad2a26"/>
                </a:solidFill>
                <a:latin typeface="Alibaba PuHuiTi Medium"/>
                <a:ea typeface="Alibaba PuHuiTi Medium"/>
              </a:rPr>
              <a:t>async</a:t>
            </a:r>
            <a:r>
              <a:rPr b="0" lang="zh-CN" sz="2000" spc="-1" strike="noStrike">
                <a:solidFill>
                  <a:srgbClr val="ad2a26"/>
                </a:solidFill>
                <a:latin typeface="AlibabaPuHuiTi"/>
                <a:ea typeface="AlibabaPuHuiTi"/>
              </a:rPr>
              <a:t>函数和</a:t>
            </a:r>
            <a:r>
              <a:rPr b="0" lang="en-US" sz="2000" spc="-1" strike="noStrike">
                <a:solidFill>
                  <a:srgbClr val="ad2a26"/>
                </a:solidFill>
                <a:latin typeface="Alibaba PuHuiTi Medium"/>
                <a:ea typeface="Alibaba PuHuiTi Medium"/>
              </a:rPr>
              <a:t>await-</a:t>
            </a:r>
            <a:r>
              <a:rPr b="0" lang="zh-CN" sz="2000" spc="-1" strike="noStrike">
                <a:solidFill>
                  <a:srgbClr val="ad2a26"/>
                </a:solidFill>
                <a:latin typeface="AlibabaPuHuiTi"/>
                <a:ea typeface="AlibabaPuHuiTi"/>
              </a:rPr>
              <a:t>错误捕获</a:t>
            </a:r>
            <a:endParaRPr b="0" lang="en-US" sz="2000" spc="-1" strike="noStrike">
              <a:solidFill>
                <a:srgbClr val="000000"/>
              </a:solidFill>
              <a:latin typeface="Times New Roman"/>
            </a:endParaRPr>
          </a:p>
        </p:txBody>
      </p:sp>
      <p:sp>
        <p:nvSpPr>
          <p:cNvPr id="494" name=""/>
          <p:cNvSpPr/>
          <p:nvPr/>
        </p:nvSpPr>
        <p:spPr>
          <a:xfrm>
            <a:off x="802080" y="1926360"/>
            <a:ext cx="475920" cy="10800"/>
          </a:xfrm>
          <a:custGeom>
            <a:avLst/>
            <a:gdLst/>
            <a:ahLst/>
            <a:rect l="0" t="0" r="r" b="b"/>
            <a:pathLst>
              <a:path w="1322" h="30">
                <a:moveTo>
                  <a:pt x="0" y="30"/>
                </a:moveTo>
                <a:lnTo>
                  <a:pt x="1322" y="30"/>
                </a:lnTo>
                <a:lnTo>
                  <a:pt x="1322" y="0"/>
                </a:lnTo>
                <a:lnTo>
                  <a:pt x="0" y="0"/>
                </a:lnTo>
                <a:lnTo>
                  <a:pt x="0" y="30"/>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495" name=""/>
          <p:cNvSpPr txBox="1"/>
          <p:nvPr/>
        </p:nvSpPr>
        <p:spPr>
          <a:xfrm>
            <a:off x="802440" y="1723680"/>
            <a:ext cx="527760" cy="265680"/>
          </a:xfrm>
          <a:prstGeom prst="rect">
            <a:avLst/>
          </a:prstGeom>
          <a:noFill/>
          <a:ln w="0">
            <a:noFill/>
          </a:ln>
        </p:spPr>
        <p:txBody>
          <a:bodyPr lIns="0" rIns="0" tIns="0" bIns="0" anchor="t">
            <a:noAutofit/>
          </a:bodyPr>
          <a:p>
            <a:r>
              <a:rPr b="0" lang="zh-CN" sz="1600" spc="-1" strike="noStrike">
                <a:solidFill>
                  <a:srgbClr val="0000ff"/>
                </a:solidFill>
                <a:latin typeface="AlibabaPuHuiTi"/>
                <a:ea typeface="AlibabaPuHuiTi"/>
              </a:rPr>
              <a:t>定义</a:t>
            </a:r>
            <a:r>
              <a:rPr b="0" lang="en-US" sz="1600" spc="-1" strike="noStrike">
                <a:solidFill>
                  <a:srgbClr val="0000ff"/>
                </a:solidFill>
                <a:latin typeface="Alibaba PuHuiTi"/>
                <a:ea typeface="Alibaba PuHuiTi"/>
              </a:rPr>
              <a:t>:</a:t>
            </a:r>
            <a:endParaRPr b="0" lang="en-US" sz="1600" spc="-1" strike="noStrike">
              <a:solidFill>
                <a:srgbClr val="000000"/>
              </a:solidFill>
              <a:latin typeface="Times New Roman"/>
            </a:endParaRPr>
          </a:p>
        </p:txBody>
      </p:sp>
      <p:sp>
        <p:nvSpPr>
          <p:cNvPr id="496" name=""/>
          <p:cNvSpPr/>
          <p:nvPr/>
        </p:nvSpPr>
        <p:spPr>
          <a:xfrm>
            <a:off x="760320" y="2980800"/>
            <a:ext cx="4648680" cy="1569960"/>
          </a:xfrm>
          <a:custGeom>
            <a:avLst/>
            <a:gdLst/>
            <a:ahLst/>
            <a:rect l="0" t="0" r="r" b="b"/>
            <a:pathLst>
              <a:path w="12913" h="4361">
                <a:moveTo>
                  <a:pt x="0" y="4361"/>
                </a:moveTo>
                <a:lnTo>
                  <a:pt x="12913" y="4361"/>
                </a:lnTo>
                <a:lnTo>
                  <a:pt x="12913" y="0"/>
                </a:lnTo>
                <a:lnTo>
                  <a:pt x="0" y="0"/>
                </a:lnTo>
                <a:lnTo>
                  <a:pt x="0" y="4361"/>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497" name=""/>
          <p:cNvSpPr txBox="1"/>
          <p:nvPr/>
        </p:nvSpPr>
        <p:spPr>
          <a:xfrm>
            <a:off x="1383120" y="1723680"/>
            <a:ext cx="721368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使用</a:t>
            </a:r>
            <a:r>
              <a:rPr b="0"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async/await</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关键字就可以在异步代码中使用普通的</a:t>
            </a:r>
            <a:r>
              <a:rPr b="0" lang="en-US" sz="1600" spc="-1" strike="noStrike">
                <a:solidFill>
                  <a:srgbClr val="c00000"/>
                </a:solidFill>
                <a:latin typeface="Alibaba PuHuiTi"/>
                <a:ea typeface="Alibaba PuHuiTi"/>
              </a:rPr>
              <a:t> </a:t>
            </a:r>
            <a:r>
              <a:rPr b="0" lang="en-US" sz="1600" spc="-1" strike="noStrike">
                <a:solidFill>
                  <a:srgbClr val="c00000"/>
                </a:solidFill>
                <a:latin typeface="Alibaba PuHuiTi"/>
                <a:ea typeface="Alibaba PuHuiTi"/>
              </a:rPr>
              <a:t>try/catch</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代码块。</a:t>
            </a:r>
            <a:endParaRPr b="0" lang="en-US" sz="1600" spc="-1" strike="noStrike">
              <a:solidFill>
                <a:srgbClr val="000000"/>
              </a:solidFill>
              <a:latin typeface="Times New Roman"/>
            </a:endParaRPr>
          </a:p>
        </p:txBody>
      </p:sp>
      <p:sp>
        <p:nvSpPr>
          <p:cNvPr id="498" name=""/>
          <p:cNvSpPr txBox="1"/>
          <p:nvPr/>
        </p:nvSpPr>
        <p:spPr>
          <a:xfrm>
            <a:off x="1074600" y="3030480"/>
            <a:ext cx="610200" cy="235080"/>
          </a:xfrm>
          <a:prstGeom prst="rect">
            <a:avLst/>
          </a:prstGeom>
          <a:noFill/>
          <a:ln w="0">
            <a:noFill/>
          </a:ln>
        </p:spPr>
        <p:txBody>
          <a:bodyPr lIns="0" rIns="0" tIns="0" bIns="0" anchor="t">
            <a:noAutofit/>
          </a:bodyPr>
          <a:p>
            <a:r>
              <a:rPr b="0" lang="en-US" sz="1600" spc="-1" strike="noStrike">
                <a:solidFill>
                  <a:srgbClr val="ce93d8"/>
                </a:solidFill>
                <a:latin typeface="Consolas"/>
                <a:ea typeface="Consolas"/>
              </a:rPr>
              <a:t>try</a:t>
            </a:r>
            <a:r>
              <a:rPr b="0" lang="en-US" sz="1600" spc="-1" strike="noStrike">
                <a:solidFill>
                  <a:srgbClr val="e0e0e0"/>
                </a:solidFill>
                <a:latin typeface="Consolas"/>
                <a:ea typeface="Consolas"/>
              </a:rPr>
              <a:t> {</a:t>
            </a:r>
            <a:endParaRPr b="0" lang="en-US" sz="1600" spc="-1" strike="noStrike">
              <a:solidFill>
                <a:srgbClr val="000000"/>
              </a:solidFill>
              <a:latin typeface="Times New Roman"/>
            </a:endParaRPr>
          </a:p>
        </p:txBody>
      </p:sp>
      <p:sp>
        <p:nvSpPr>
          <p:cNvPr id="499" name=""/>
          <p:cNvSpPr txBox="1"/>
          <p:nvPr/>
        </p:nvSpPr>
        <p:spPr>
          <a:xfrm>
            <a:off x="1297080" y="3278160"/>
            <a:ext cx="203472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需要被执行的语句</a:t>
            </a:r>
            <a:endParaRPr b="0" lang="en-US" sz="1600" spc="-1" strike="noStrike">
              <a:solidFill>
                <a:srgbClr val="000000"/>
              </a:solidFill>
              <a:latin typeface="Times New Roman"/>
            </a:endParaRPr>
          </a:p>
        </p:txBody>
      </p:sp>
      <p:sp>
        <p:nvSpPr>
          <p:cNvPr id="500" name=""/>
          <p:cNvSpPr txBox="1"/>
          <p:nvPr/>
        </p:nvSpPr>
        <p:spPr>
          <a:xfrm>
            <a:off x="1074600" y="3519000"/>
            <a:ext cx="207288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 </a:t>
            </a:r>
            <a:r>
              <a:rPr b="0" lang="en-US" sz="1600" spc="-1" strike="noStrike">
                <a:solidFill>
                  <a:srgbClr val="ce93d8"/>
                </a:solidFill>
                <a:latin typeface="Consolas"/>
                <a:ea typeface="Consolas"/>
              </a:rPr>
              <a:t>catch</a:t>
            </a:r>
            <a:r>
              <a:rPr b="0" lang="en-US" sz="1600" spc="-1" strike="noStrike">
                <a:solidFill>
                  <a:srgbClr val="e0e0e0"/>
                </a:solidFill>
                <a:latin typeface="Consolas"/>
                <a:ea typeface="Consolas"/>
              </a:rPr>
              <a:t> (</a:t>
            </a:r>
            <a:r>
              <a:rPr b="0" lang="en-US" sz="1600" spc="-1" strike="noStrike">
                <a:solidFill>
                  <a:srgbClr val="81d4fa"/>
                </a:solidFill>
                <a:latin typeface="Consolas"/>
                <a:ea typeface="Consolas"/>
              </a:rPr>
              <a:t>error</a:t>
            </a:r>
            <a:r>
              <a:rPr b="0" lang="en-US" sz="1600" spc="-1" strike="noStrike">
                <a:solidFill>
                  <a:srgbClr val="e0e0e0"/>
                </a:solidFill>
                <a:latin typeface="Consolas"/>
                <a:ea typeface="Consolas"/>
              </a:rPr>
              <a:t>) {</a:t>
            </a:r>
            <a:endParaRPr b="0" lang="en-US" sz="1600" spc="-1" strike="noStrike">
              <a:solidFill>
                <a:srgbClr val="000000"/>
              </a:solidFill>
              <a:latin typeface="Times New Roman"/>
            </a:endParaRPr>
          </a:p>
        </p:txBody>
      </p:sp>
      <p:sp>
        <p:nvSpPr>
          <p:cNvPr id="501" name=""/>
          <p:cNvSpPr txBox="1"/>
          <p:nvPr/>
        </p:nvSpPr>
        <p:spPr>
          <a:xfrm>
            <a:off x="1297080" y="3765960"/>
            <a:ext cx="236088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error </a:t>
            </a:r>
            <a:r>
              <a:rPr b="0" lang="zh-CN" sz="1600" spc="-1" strike="noStrike">
                <a:solidFill>
                  <a:srgbClr val="689f38"/>
                </a:solidFill>
                <a:latin typeface="SimHei"/>
                <a:ea typeface="SimHei"/>
              </a:rPr>
              <a:t>接收错误信息</a:t>
            </a:r>
            <a:endParaRPr b="0" lang="en-US" sz="1600" spc="-1" strike="noStrike">
              <a:solidFill>
                <a:srgbClr val="000000"/>
              </a:solidFill>
              <a:latin typeface="Times New Roman"/>
            </a:endParaRPr>
          </a:p>
        </p:txBody>
      </p:sp>
      <p:sp>
        <p:nvSpPr>
          <p:cNvPr id="502" name=""/>
          <p:cNvSpPr txBox="1"/>
          <p:nvPr/>
        </p:nvSpPr>
        <p:spPr>
          <a:xfrm>
            <a:off x="1297080" y="4009680"/>
            <a:ext cx="272520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try </a:t>
            </a:r>
            <a:r>
              <a:rPr b="0" lang="zh-CN" sz="1600" spc="-1" strike="noStrike">
                <a:solidFill>
                  <a:srgbClr val="689f38"/>
                </a:solidFill>
                <a:latin typeface="SimHei"/>
                <a:ea typeface="SimHei"/>
              </a:rPr>
              <a:t>有错误时执行的语句</a:t>
            </a:r>
            <a:endParaRPr b="0" lang="en-US" sz="1600" spc="-1" strike="noStrike">
              <a:solidFill>
                <a:srgbClr val="000000"/>
              </a:solidFill>
              <a:latin typeface="Times New Roman"/>
            </a:endParaRPr>
          </a:p>
        </p:txBody>
      </p:sp>
      <p:sp>
        <p:nvSpPr>
          <p:cNvPr id="503" name=""/>
          <p:cNvSpPr/>
          <p:nvPr/>
        </p:nvSpPr>
        <p:spPr>
          <a:xfrm>
            <a:off x="0" y="-184680"/>
            <a:ext cx="184680" cy="369720"/>
          </a:xfrm>
          <a:custGeom>
            <a:avLst/>
            <a:gdLst/>
            <a:ahLst/>
            <a:rect l="0" t="0" r="r" b="b"/>
            <a:pathLst>
              <a:path w="513" h="1027">
                <a:moveTo>
                  <a:pt x="0" y="1027"/>
                </a:moveTo>
                <a:lnTo>
                  <a:pt x="513" y="1027"/>
                </a:lnTo>
                <a:lnTo>
                  <a:pt x="513" y="0"/>
                </a:lnTo>
                <a:lnTo>
                  <a:pt x="0" y="0"/>
                </a:lnTo>
                <a:lnTo>
                  <a:pt x="0" y="1027"/>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04" name=""/>
          <p:cNvSpPr txBox="1"/>
          <p:nvPr/>
        </p:nvSpPr>
        <p:spPr>
          <a:xfrm>
            <a:off x="1074600" y="4250520"/>
            <a:ext cx="20232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506" name="" descr=""/>
          <p:cNvPicPr/>
          <p:nvPr/>
        </p:nvPicPr>
        <p:blipFill>
          <a:blip r:embed="rId1"/>
          <a:stretch/>
        </p:blipFill>
        <p:spPr>
          <a:xfrm>
            <a:off x="306360" y="163080"/>
            <a:ext cx="2031120" cy="592560"/>
          </a:xfrm>
          <a:prstGeom prst="rect">
            <a:avLst/>
          </a:prstGeom>
          <a:ln w="0">
            <a:noFill/>
          </a:ln>
        </p:spPr>
      </p:pic>
      <p:sp>
        <p:nvSpPr>
          <p:cNvPr id="507"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08"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09"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10"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11"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12"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1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514"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15"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516"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517"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518"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519" name=""/>
          <p:cNvSpPr txBox="1"/>
          <p:nvPr/>
        </p:nvSpPr>
        <p:spPr>
          <a:xfrm>
            <a:off x="5324760" y="2826720"/>
            <a:ext cx="3906360" cy="532440"/>
          </a:xfrm>
          <a:prstGeom prst="rect">
            <a:avLst/>
          </a:prstGeom>
          <a:noFill/>
          <a:ln w="0">
            <a:noFill/>
          </a:ln>
        </p:spPr>
        <p:txBody>
          <a:bodyPr lIns="0" rIns="0" tIns="0" bIns="0" anchor="t">
            <a:noAutofit/>
          </a:bodyPr>
          <a:p>
            <a:r>
              <a:rPr b="0" lang="zh-CN" sz="3209" spc="-1" strike="noStrike">
                <a:solidFill>
                  <a:srgbClr val="262626"/>
                </a:solidFill>
                <a:latin typeface="MicrosoftYaHei"/>
                <a:ea typeface="MicrosoftYaHei"/>
              </a:rPr>
              <a:t>事件循环</a:t>
            </a:r>
            <a:r>
              <a:rPr b="0" lang="en-US" sz="3209" spc="-1" strike="noStrike">
                <a:solidFill>
                  <a:srgbClr val="262626"/>
                </a:solidFill>
                <a:latin typeface="Microsoft YaHei"/>
                <a:ea typeface="Microsoft YaHei"/>
              </a:rPr>
              <a:t>-eventloop</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52" name="" descr=""/>
          <p:cNvPicPr/>
          <p:nvPr/>
        </p:nvPicPr>
        <p:blipFill>
          <a:blip r:embed="rId1"/>
          <a:stretch/>
        </p:blipFill>
        <p:spPr>
          <a:xfrm>
            <a:off x="306360" y="163080"/>
            <a:ext cx="2031120" cy="592560"/>
          </a:xfrm>
          <a:prstGeom prst="rect">
            <a:avLst/>
          </a:prstGeom>
          <a:ln w="0">
            <a:noFill/>
          </a:ln>
        </p:spPr>
      </p:pic>
      <p:sp>
        <p:nvSpPr>
          <p:cNvPr id="53"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4"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5"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6"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7"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8"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60"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1"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62"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63"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64"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65" name=""/>
          <p:cNvSpPr txBox="1"/>
          <p:nvPr/>
        </p:nvSpPr>
        <p:spPr>
          <a:xfrm>
            <a:off x="5324760" y="2826720"/>
            <a:ext cx="3663000" cy="532440"/>
          </a:xfrm>
          <a:prstGeom prst="rect">
            <a:avLst/>
          </a:prstGeom>
          <a:noFill/>
          <a:ln w="0">
            <a:noFill/>
          </a:ln>
        </p:spPr>
        <p:txBody>
          <a:bodyPr lIns="0" rIns="0" tIns="0" bIns="0" anchor="t">
            <a:noAutofit/>
          </a:bodyPr>
          <a:p>
            <a:r>
              <a:rPr b="0" lang="zh-CN" sz="3209" spc="-1" strike="noStrike">
                <a:solidFill>
                  <a:srgbClr val="262626"/>
                </a:solidFill>
                <a:latin typeface="MicrosoftYaHei"/>
                <a:ea typeface="MicrosoftYaHei"/>
              </a:rPr>
              <a:t>同步代码和异步代码</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521" name="" descr=""/>
          <p:cNvPicPr/>
          <p:nvPr/>
        </p:nvPicPr>
        <p:blipFill>
          <a:blip r:embed="rId1"/>
          <a:stretch/>
        </p:blipFill>
        <p:spPr>
          <a:xfrm>
            <a:off x="306360" y="163080"/>
            <a:ext cx="2031120" cy="592560"/>
          </a:xfrm>
          <a:prstGeom prst="rect">
            <a:avLst/>
          </a:prstGeom>
          <a:ln w="0">
            <a:noFill/>
          </a:ln>
        </p:spPr>
      </p:pic>
      <p:sp>
        <p:nvSpPr>
          <p:cNvPr id="522"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23"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24"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25"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26"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27"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28"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529"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30"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531"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532" name=""/>
          <p:cNvSpPr txBox="1"/>
          <p:nvPr/>
        </p:nvSpPr>
        <p:spPr>
          <a:xfrm>
            <a:off x="802440" y="1105920"/>
            <a:ext cx="244440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事件循环</a:t>
            </a:r>
            <a:r>
              <a:rPr b="0" lang="en-US" sz="2000" spc="-1" strike="noStrike">
                <a:solidFill>
                  <a:srgbClr val="ad2a26"/>
                </a:solidFill>
                <a:latin typeface="Alibaba PuHuiTi Medium"/>
                <a:ea typeface="Alibaba PuHuiTi Medium"/>
              </a:rPr>
              <a:t>-eventloop</a:t>
            </a:r>
            <a:endParaRPr b="0" lang="en-US" sz="2000" spc="-1" strike="noStrike">
              <a:solidFill>
                <a:srgbClr val="000000"/>
              </a:solidFill>
              <a:latin typeface="Times New Roman"/>
            </a:endParaRPr>
          </a:p>
        </p:txBody>
      </p:sp>
      <p:sp>
        <p:nvSpPr>
          <p:cNvPr id="533" name=""/>
          <p:cNvSpPr/>
          <p:nvPr/>
        </p:nvSpPr>
        <p:spPr>
          <a:xfrm>
            <a:off x="802080" y="1926360"/>
            <a:ext cx="475920" cy="10800"/>
          </a:xfrm>
          <a:custGeom>
            <a:avLst/>
            <a:gdLst/>
            <a:ahLst/>
            <a:rect l="0" t="0" r="r" b="b"/>
            <a:pathLst>
              <a:path w="1322" h="30">
                <a:moveTo>
                  <a:pt x="0" y="30"/>
                </a:moveTo>
                <a:lnTo>
                  <a:pt x="1322" y="30"/>
                </a:lnTo>
                <a:lnTo>
                  <a:pt x="1322" y="0"/>
                </a:lnTo>
                <a:lnTo>
                  <a:pt x="0" y="0"/>
                </a:lnTo>
                <a:lnTo>
                  <a:pt x="0" y="30"/>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534" name=""/>
          <p:cNvSpPr txBox="1"/>
          <p:nvPr/>
        </p:nvSpPr>
        <p:spPr>
          <a:xfrm>
            <a:off x="802440" y="1723680"/>
            <a:ext cx="527760" cy="265680"/>
          </a:xfrm>
          <a:prstGeom prst="rect">
            <a:avLst/>
          </a:prstGeom>
          <a:noFill/>
          <a:ln w="0">
            <a:noFill/>
          </a:ln>
        </p:spPr>
        <p:txBody>
          <a:bodyPr lIns="0" rIns="0" tIns="0" bIns="0" anchor="t">
            <a:noAutofit/>
          </a:bodyPr>
          <a:p>
            <a:r>
              <a:rPr b="0" lang="zh-CN" sz="1600" spc="-1" strike="noStrike">
                <a:solidFill>
                  <a:srgbClr val="0000ff"/>
                </a:solidFill>
                <a:latin typeface="AlibabaPuHuiTi"/>
                <a:ea typeface="AlibabaPuHuiTi"/>
              </a:rPr>
              <a:t>定义</a:t>
            </a:r>
            <a:r>
              <a:rPr b="0" lang="en-US" sz="1600" spc="-1" strike="noStrike">
                <a:solidFill>
                  <a:srgbClr val="0000ff"/>
                </a:solidFill>
                <a:latin typeface="Alibaba PuHuiTi"/>
                <a:ea typeface="Alibaba PuHuiTi"/>
              </a:rPr>
              <a:t>:</a:t>
            </a:r>
            <a:endParaRPr b="0" lang="en-US" sz="1600" spc="-1" strike="noStrike">
              <a:solidFill>
                <a:srgbClr val="000000"/>
              </a:solidFill>
              <a:latin typeface="Times New Roman"/>
            </a:endParaRPr>
          </a:p>
        </p:txBody>
      </p:sp>
      <p:sp>
        <p:nvSpPr>
          <p:cNvPr id="535" name=""/>
          <p:cNvSpPr txBox="1"/>
          <p:nvPr/>
        </p:nvSpPr>
        <p:spPr>
          <a:xfrm>
            <a:off x="1383120" y="1723680"/>
            <a:ext cx="10046160" cy="265680"/>
          </a:xfrm>
          <a:prstGeom prst="rect">
            <a:avLst/>
          </a:prstGeom>
          <a:noFill/>
          <a:ln w="0">
            <a:noFill/>
          </a:ln>
        </p:spPr>
        <p:txBody>
          <a:bodyPr lIns="0" rIns="0" tIns="0" bIns="0" anchor="t">
            <a:noAutofit/>
          </a:bodyPr>
          <a:p>
            <a:r>
              <a:rPr b="0" lang="en-US" sz="1600" spc="-1" strike="noStrike">
                <a:solidFill>
                  <a:srgbClr val="000000"/>
                </a:solidFill>
                <a:latin typeface="Alibaba PuHuiTi"/>
                <a:ea typeface="Alibaba PuHuiTi"/>
              </a:rPr>
              <a:t>JavaScript </a:t>
            </a:r>
            <a:r>
              <a:rPr b="0" lang="zh-CN" sz="1600" spc="-1" strike="noStrike">
                <a:solidFill>
                  <a:srgbClr val="000000"/>
                </a:solidFill>
                <a:latin typeface="AlibabaPuHuiTi"/>
                <a:ea typeface="AlibabaPuHuiTi"/>
              </a:rPr>
              <a:t>有一个基于事件循环的并发模型，事件循环负责执行代码、收集和处理事件以及执行队列中的子任务</a:t>
            </a:r>
            <a:endParaRPr b="0" lang="en-US" sz="1600" spc="-1" strike="noStrike">
              <a:solidFill>
                <a:srgbClr val="000000"/>
              </a:solidFill>
              <a:latin typeface="Times New Roman"/>
            </a:endParaRPr>
          </a:p>
        </p:txBody>
      </p:sp>
      <p:sp>
        <p:nvSpPr>
          <p:cNvPr id="536" name=""/>
          <p:cNvSpPr txBox="1"/>
          <p:nvPr/>
        </p:nvSpPr>
        <p:spPr>
          <a:xfrm>
            <a:off x="802440" y="2089440"/>
            <a:ext cx="560448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。这个模型与其它语言中的模型截然不同，比如</a:t>
            </a:r>
            <a:r>
              <a:rPr b="0"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C </a:t>
            </a:r>
            <a:r>
              <a:rPr b="0" lang="zh-CN" sz="1600" spc="-1" strike="noStrike">
                <a:solidFill>
                  <a:srgbClr val="000000"/>
                </a:solidFill>
                <a:latin typeface="AlibabaPuHuiTi"/>
                <a:ea typeface="AlibabaPuHuiTi"/>
              </a:rPr>
              <a:t>和</a:t>
            </a:r>
            <a:r>
              <a:rPr b="0"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Java</a:t>
            </a:r>
            <a:r>
              <a:rPr b="0" lang="zh-CN" sz="1600" spc="-1" strike="noStrike">
                <a:solidFill>
                  <a:srgbClr val="000000"/>
                </a:solidFill>
                <a:latin typeface="AlibabaPuHuiTi"/>
                <a:ea typeface="AlibabaPuHuiTi"/>
              </a:rPr>
              <a:t>。</a:t>
            </a:r>
            <a:endParaRPr b="0" lang="en-US" sz="1600" spc="-1" strike="noStrike">
              <a:solidFill>
                <a:srgbClr val="000000"/>
              </a:solidFill>
              <a:latin typeface="Times New Roman"/>
            </a:endParaRPr>
          </a:p>
        </p:txBody>
      </p:sp>
      <p:sp>
        <p:nvSpPr>
          <p:cNvPr id="537" name=""/>
          <p:cNvSpPr/>
          <p:nvPr/>
        </p:nvSpPr>
        <p:spPr>
          <a:xfrm>
            <a:off x="1364400" y="1996920"/>
            <a:ext cx="981828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538" name=""/>
          <p:cNvSpPr/>
          <p:nvPr/>
        </p:nvSpPr>
        <p:spPr>
          <a:xfrm>
            <a:off x="834840" y="3642120"/>
            <a:ext cx="2580480" cy="1324800"/>
          </a:xfrm>
          <a:custGeom>
            <a:avLst/>
            <a:gdLst/>
            <a:ahLst/>
            <a:rect l="0" t="0" r="r" b="b"/>
            <a:pathLst>
              <a:path w="7168" h="3680">
                <a:moveTo>
                  <a:pt x="0" y="3680"/>
                </a:moveTo>
                <a:lnTo>
                  <a:pt x="7168" y="3680"/>
                </a:lnTo>
                <a:lnTo>
                  <a:pt x="7168" y="0"/>
                </a:lnTo>
                <a:lnTo>
                  <a:pt x="0" y="0"/>
                </a:lnTo>
                <a:lnTo>
                  <a:pt x="0" y="3680"/>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39" name=""/>
          <p:cNvSpPr txBox="1"/>
          <p:nvPr/>
        </p:nvSpPr>
        <p:spPr>
          <a:xfrm>
            <a:off x="802440" y="2918880"/>
            <a:ext cx="8968680" cy="265680"/>
          </a:xfrm>
          <a:prstGeom prst="rect">
            <a:avLst/>
          </a:prstGeom>
          <a:noFill/>
          <a:ln w="0">
            <a:noFill/>
          </a:ln>
        </p:spPr>
        <p:txBody>
          <a:bodyPr lIns="0" rIns="0" tIns="0" bIns="0" anchor="t">
            <a:noAutofit/>
          </a:bodyPr>
          <a:p>
            <a:r>
              <a:rPr b="0" lang="en-US" sz="1600" spc="-1" strike="noStrike">
                <a:solidFill>
                  <a:srgbClr val="000000"/>
                </a:solidFill>
                <a:latin typeface="Alibaba PuHuiTi"/>
                <a:ea typeface="Alibaba PuHuiTi"/>
              </a:rPr>
              <a:t>JavaScript</a:t>
            </a:r>
            <a:r>
              <a:rPr b="0" lang="zh-CN" sz="1600" spc="-1" strike="noStrike">
                <a:solidFill>
                  <a:srgbClr val="000000"/>
                </a:solidFill>
                <a:latin typeface="AlibabaPuHuiTi"/>
                <a:ea typeface="AlibabaPuHuiTi"/>
              </a:rPr>
              <a:t>是</a:t>
            </a:r>
            <a:r>
              <a:rPr b="0" lang="zh-CN" sz="1600" spc="-1" strike="noStrike">
                <a:solidFill>
                  <a:srgbClr val="c00000"/>
                </a:solidFill>
                <a:latin typeface="AlibabaPuHuiTi"/>
                <a:ea typeface="AlibabaPuHuiTi"/>
              </a:rPr>
              <a:t>单线程（代码逐行执行）</a:t>
            </a:r>
            <a:r>
              <a:rPr b="0" lang="zh-CN" sz="1600" spc="-1" strike="noStrike">
                <a:solidFill>
                  <a:srgbClr val="000000"/>
                </a:solidFill>
                <a:latin typeface="AlibabaPuHuiTi"/>
                <a:ea typeface="AlibabaPuHuiTi"/>
              </a:rPr>
              <a:t>的，为了</a:t>
            </a:r>
            <a:r>
              <a:rPr b="0" lang="zh-CN" sz="1600" spc="-1" strike="noStrike">
                <a:solidFill>
                  <a:srgbClr val="c00000"/>
                </a:solidFill>
                <a:latin typeface="AlibabaPuHuiTi"/>
                <a:ea typeface="AlibabaPuHuiTi"/>
              </a:rPr>
              <a:t>不让耗时代码阻塞</a:t>
            </a:r>
            <a:r>
              <a:rPr b="0" lang="zh-CN" sz="1600" spc="-1" strike="noStrike">
                <a:solidFill>
                  <a:srgbClr val="000000"/>
                </a:solidFill>
                <a:latin typeface="AlibabaPuHuiTi"/>
                <a:ea typeface="AlibabaPuHuiTi"/>
              </a:rPr>
              <a:t>其他代码运行，就设计了</a:t>
            </a:r>
            <a:r>
              <a:rPr b="0" lang="zh-CN" sz="1600" spc="-1" strike="noStrike">
                <a:solidFill>
                  <a:srgbClr val="c00000"/>
                </a:solidFill>
                <a:latin typeface="AlibabaPuHuiTi"/>
                <a:ea typeface="AlibabaPuHuiTi"/>
              </a:rPr>
              <a:t>事件循环</a:t>
            </a:r>
            <a:endParaRPr b="0" lang="en-US" sz="1600" spc="-1" strike="noStrike">
              <a:solidFill>
                <a:srgbClr val="000000"/>
              </a:solidFill>
              <a:latin typeface="Times New Roman"/>
            </a:endParaRPr>
          </a:p>
        </p:txBody>
      </p:sp>
      <p:sp>
        <p:nvSpPr>
          <p:cNvPr id="540" name=""/>
          <p:cNvSpPr txBox="1"/>
          <p:nvPr/>
        </p:nvSpPr>
        <p:spPr>
          <a:xfrm>
            <a:off x="1149480" y="3693600"/>
            <a:ext cx="1708200" cy="2350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console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log</a:t>
            </a:r>
            <a:r>
              <a:rPr b="0" lang="en-US" sz="1600" spc="-1" strike="noStrike">
                <a:solidFill>
                  <a:srgbClr val="e0e0e0"/>
                </a:solidFill>
                <a:latin typeface="Consolas"/>
                <a:ea typeface="Consolas"/>
              </a:rPr>
              <a:t>(</a:t>
            </a:r>
            <a:r>
              <a:rPr b="0" lang="en-US" sz="1600" spc="-1" strike="noStrike">
                <a:solidFill>
                  <a:srgbClr val="a5d6a7"/>
                </a:solidFill>
                <a:latin typeface="Consolas"/>
                <a:ea typeface="Consolas"/>
              </a:rPr>
              <a:t>1</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541" name=""/>
          <p:cNvSpPr txBox="1"/>
          <p:nvPr/>
        </p:nvSpPr>
        <p:spPr>
          <a:xfrm>
            <a:off x="1149480" y="3937320"/>
            <a:ext cx="2195280" cy="235080"/>
          </a:xfrm>
          <a:prstGeom prst="rect">
            <a:avLst/>
          </a:prstGeom>
          <a:noFill/>
          <a:ln w="0">
            <a:noFill/>
          </a:ln>
        </p:spPr>
        <p:txBody>
          <a:bodyPr lIns="0" rIns="0" tIns="0" bIns="0" anchor="t">
            <a:noAutofit/>
          </a:bodyPr>
          <a:p>
            <a:r>
              <a:rPr b="0" lang="en-US" sz="1600" spc="-1" strike="noStrike">
                <a:solidFill>
                  <a:srgbClr val="f0f4c3"/>
                </a:solidFill>
                <a:latin typeface="Consolas"/>
                <a:ea typeface="Consolas"/>
              </a:rPr>
              <a:t>setTimeout</a:t>
            </a:r>
            <a:r>
              <a:rPr b="0" lang="en-US" sz="1600" spc="-1" strike="noStrike">
                <a:solidFill>
                  <a:srgbClr val="e0e0e0"/>
                </a:solidFill>
                <a:latin typeface="Consolas"/>
                <a:ea typeface="Consolas"/>
              </a:rPr>
              <a:t>(() </a:t>
            </a:r>
            <a:r>
              <a:rPr b="0" lang="en-US" sz="1600" spc="-1" strike="noStrike">
                <a:solidFill>
                  <a:srgbClr val="2196f3"/>
                </a:solidFill>
                <a:latin typeface="Consolas"/>
                <a:ea typeface="Consolas"/>
              </a:rPr>
              <a:t>=&gt;</a:t>
            </a:r>
            <a:r>
              <a:rPr b="0" lang="en-US" sz="1600" spc="-1" strike="noStrike">
                <a:solidFill>
                  <a:srgbClr val="e0e0e0"/>
                </a:solidFill>
                <a:latin typeface="Consolas"/>
                <a:ea typeface="Consolas"/>
              </a:rPr>
              <a:t> {</a:t>
            </a:r>
            <a:endParaRPr b="0" lang="en-US" sz="1600" spc="-1" strike="noStrike">
              <a:solidFill>
                <a:srgbClr val="000000"/>
              </a:solidFill>
              <a:latin typeface="Times New Roman"/>
            </a:endParaRPr>
          </a:p>
        </p:txBody>
      </p:sp>
      <p:sp>
        <p:nvSpPr>
          <p:cNvPr id="542" name=""/>
          <p:cNvSpPr txBox="1"/>
          <p:nvPr/>
        </p:nvSpPr>
        <p:spPr>
          <a:xfrm>
            <a:off x="1371960" y="4181040"/>
            <a:ext cx="1708200" cy="2350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console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log</a:t>
            </a:r>
            <a:r>
              <a:rPr b="0" lang="en-US" sz="1600" spc="-1" strike="noStrike">
                <a:solidFill>
                  <a:srgbClr val="e0e0e0"/>
                </a:solidFill>
                <a:latin typeface="Consolas"/>
                <a:ea typeface="Consolas"/>
              </a:rPr>
              <a:t>(</a:t>
            </a:r>
            <a:r>
              <a:rPr b="0" lang="en-US" sz="1600" spc="-1" strike="noStrike">
                <a:solidFill>
                  <a:srgbClr val="a5d6a7"/>
                </a:solidFill>
                <a:latin typeface="Consolas"/>
                <a:ea typeface="Consolas"/>
              </a:rPr>
              <a:t>2</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543" name=""/>
          <p:cNvSpPr txBox="1"/>
          <p:nvPr/>
        </p:nvSpPr>
        <p:spPr>
          <a:xfrm>
            <a:off x="1149480" y="4425480"/>
            <a:ext cx="97632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 </a:t>
            </a:r>
            <a:r>
              <a:rPr b="0" lang="en-US" sz="1600" spc="-1" strike="noStrike">
                <a:solidFill>
                  <a:srgbClr val="a5d6a7"/>
                </a:solidFill>
                <a:latin typeface="Consolas"/>
                <a:ea typeface="Consolas"/>
              </a:rPr>
              <a:t>2000</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544" name=""/>
          <p:cNvSpPr txBox="1"/>
          <p:nvPr/>
        </p:nvSpPr>
        <p:spPr>
          <a:xfrm>
            <a:off x="1149480" y="4669200"/>
            <a:ext cx="1708200" cy="2350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console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log</a:t>
            </a:r>
            <a:r>
              <a:rPr b="0" lang="en-US" sz="1600" spc="-1" strike="noStrike">
                <a:solidFill>
                  <a:srgbClr val="e0e0e0"/>
                </a:solidFill>
                <a:latin typeface="Consolas"/>
                <a:ea typeface="Consolas"/>
              </a:rPr>
              <a:t>(</a:t>
            </a:r>
            <a:r>
              <a:rPr b="0" lang="en-US" sz="1600" spc="-1" strike="noStrike">
                <a:solidFill>
                  <a:srgbClr val="a5d6a7"/>
                </a:solidFill>
                <a:latin typeface="Consolas"/>
                <a:ea typeface="Consolas"/>
              </a:rPr>
              <a:t>3</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546" name="" descr=""/>
          <p:cNvPicPr/>
          <p:nvPr/>
        </p:nvPicPr>
        <p:blipFill>
          <a:blip r:embed="rId1"/>
          <a:stretch/>
        </p:blipFill>
        <p:spPr>
          <a:xfrm>
            <a:off x="306360" y="163080"/>
            <a:ext cx="2031120" cy="592560"/>
          </a:xfrm>
          <a:prstGeom prst="rect">
            <a:avLst/>
          </a:prstGeom>
          <a:ln w="0">
            <a:noFill/>
          </a:ln>
        </p:spPr>
      </p:pic>
      <p:sp>
        <p:nvSpPr>
          <p:cNvPr id="547"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48"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49"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50"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51"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52"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5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554"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555"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556"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557" name=""/>
          <p:cNvSpPr/>
          <p:nvPr/>
        </p:nvSpPr>
        <p:spPr>
          <a:xfrm>
            <a:off x="4957560" y="2380320"/>
            <a:ext cx="2226600" cy="3704040"/>
          </a:xfrm>
          <a:custGeom>
            <a:avLst/>
            <a:gdLst/>
            <a:ahLst/>
            <a:rect l="0" t="0" r="r" b="b"/>
            <a:pathLst>
              <a:path w="6185" h="10289">
                <a:moveTo>
                  <a:pt x="0" y="10289"/>
                </a:moveTo>
                <a:lnTo>
                  <a:pt x="6185" y="10289"/>
                </a:lnTo>
                <a:lnTo>
                  <a:pt x="6185" y="0"/>
                </a:lnTo>
                <a:lnTo>
                  <a:pt x="0" y="0"/>
                </a:lnTo>
                <a:lnTo>
                  <a:pt x="0" y="10289"/>
                </a:lnTo>
                <a:close/>
              </a:path>
            </a:pathLst>
          </a:custGeom>
          <a:solidFill>
            <a:srgbClr val="ffcb25"/>
          </a:solidFill>
          <a:ln w="0">
            <a:noFill/>
          </a:ln>
        </p:spPr>
        <p:txBody>
          <a:bodyPr lIns="0" rIns="0" tIns="0" bIns="0" anchor="t">
            <a:noAutofit/>
          </a:bodyPr>
          <a:p>
            <a:endParaRPr b="0" lang="en-US" sz="2400" spc="-1" strike="noStrike">
              <a:solidFill>
                <a:srgbClr val="000000"/>
              </a:solidFill>
              <a:latin typeface="Times New Roman"/>
            </a:endParaRPr>
          </a:p>
        </p:txBody>
      </p:sp>
      <p:sp>
        <p:nvSpPr>
          <p:cNvPr id="558" name=""/>
          <p:cNvSpPr txBox="1"/>
          <p:nvPr/>
        </p:nvSpPr>
        <p:spPr>
          <a:xfrm>
            <a:off x="802440" y="1105920"/>
            <a:ext cx="225360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事件循环</a:t>
            </a:r>
            <a:r>
              <a:rPr b="0" lang="en-US" sz="2000" spc="-1" strike="noStrike">
                <a:solidFill>
                  <a:srgbClr val="ad2a26"/>
                </a:solidFill>
                <a:latin typeface="Alibaba PuHuiTi Medium"/>
                <a:ea typeface="Alibaba PuHuiTi Medium"/>
              </a:rPr>
              <a:t>-</a:t>
            </a:r>
            <a:r>
              <a:rPr b="0" lang="zh-CN" sz="2000" spc="-1" strike="noStrike">
                <a:solidFill>
                  <a:srgbClr val="ad2a26"/>
                </a:solidFill>
                <a:latin typeface="AlibabaPuHuiTi"/>
                <a:ea typeface="AlibabaPuHuiTi"/>
              </a:rPr>
              <a:t>执行过程</a:t>
            </a:r>
            <a:endParaRPr b="0" lang="en-US" sz="2000" spc="-1" strike="noStrike">
              <a:solidFill>
                <a:srgbClr val="000000"/>
              </a:solidFill>
              <a:latin typeface="Times New Roman"/>
            </a:endParaRPr>
          </a:p>
        </p:txBody>
      </p:sp>
      <p:sp>
        <p:nvSpPr>
          <p:cNvPr id="559" name=""/>
          <p:cNvSpPr/>
          <p:nvPr/>
        </p:nvSpPr>
        <p:spPr>
          <a:xfrm>
            <a:off x="8132040" y="2378880"/>
            <a:ext cx="3459600" cy="1765080"/>
          </a:xfrm>
          <a:custGeom>
            <a:avLst/>
            <a:gdLst/>
            <a:ahLst/>
            <a:rect l="0" t="0" r="r" b="b"/>
            <a:pathLst>
              <a:path w="9610" h="4903">
                <a:moveTo>
                  <a:pt x="0" y="4903"/>
                </a:moveTo>
                <a:lnTo>
                  <a:pt x="9610" y="4903"/>
                </a:lnTo>
                <a:lnTo>
                  <a:pt x="9610" y="0"/>
                </a:lnTo>
                <a:lnTo>
                  <a:pt x="0" y="0"/>
                </a:lnTo>
                <a:lnTo>
                  <a:pt x="0" y="4903"/>
                </a:lnTo>
                <a:close/>
              </a:path>
            </a:pathLst>
          </a:custGeom>
          <a:solidFill>
            <a:srgbClr val="93cddd"/>
          </a:solidFill>
          <a:ln w="0">
            <a:noFill/>
          </a:ln>
        </p:spPr>
        <p:txBody>
          <a:bodyPr lIns="0" rIns="0" tIns="0" bIns="0" anchor="t">
            <a:noAutofit/>
          </a:bodyPr>
          <a:p>
            <a:endParaRPr b="0" lang="en-US" sz="2400" spc="-1" strike="noStrike">
              <a:solidFill>
                <a:srgbClr val="000000"/>
              </a:solidFill>
              <a:latin typeface="Times New Roman"/>
            </a:endParaRPr>
          </a:p>
        </p:txBody>
      </p:sp>
      <p:sp>
        <p:nvSpPr>
          <p:cNvPr id="560" name=""/>
          <p:cNvSpPr txBox="1"/>
          <p:nvPr/>
        </p:nvSpPr>
        <p:spPr>
          <a:xfrm>
            <a:off x="5767560" y="2432520"/>
            <a:ext cx="60876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调用栈</a:t>
            </a:r>
            <a:endParaRPr b="0" lang="en-US" sz="1600" spc="-1" strike="noStrike">
              <a:solidFill>
                <a:srgbClr val="000000"/>
              </a:solidFill>
              <a:latin typeface="Times New Roman"/>
            </a:endParaRPr>
          </a:p>
        </p:txBody>
      </p:sp>
      <p:sp>
        <p:nvSpPr>
          <p:cNvPr id="561" name=""/>
          <p:cNvSpPr/>
          <p:nvPr/>
        </p:nvSpPr>
        <p:spPr>
          <a:xfrm>
            <a:off x="8132040" y="4643280"/>
            <a:ext cx="3459600" cy="1439280"/>
          </a:xfrm>
          <a:custGeom>
            <a:avLst/>
            <a:gdLst/>
            <a:ahLst/>
            <a:rect l="0" t="0" r="r" b="b"/>
            <a:pathLst>
              <a:path w="9610" h="3998">
                <a:moveTo>
                  <a:pt x="0" y="3998"/>
                </a:moveTo>
                <a:lnTo>
                  <a:pt x="9610" y="3998"/>
                </a:lnTo>
                <a:lnTo>
                  <a:pt x="9610" y="0"/>
                </a:lnTo>
                <a:lnTo>
                  <a:pt x="0" y="0"/>
                </a:lnTo>
                <a:lnTo>
                  <a:pt x="0" y="3998"/>
                </a:lnTo>
                <a:close/>
              </a:path>
            </a:pathLst>
          </a:custGeom>
          <a:solidFill>
            <a:srgbClr val="dcdac6"/>
          </a:solidFill>
          <a:ln w="0">
            <a:noFill/>
          </a:ln>
        </p:spPr>
        <p:txBody>
          <a:bodyPr lIns="0" rIns="0" tIns="0" bIns="0" anchor="t">
            <a:noAutofit/>
          </a:bodyPr>
          <a:p>
            <a:endParaRPr b="0" lang="en-US" sz="2400" spc="-1" strike="noStrike">
              <a:solidFill>
                <a:srgbClr val="000000"/>
              </a:solidFill>
              <a:latin typeface="Times New Roman"/>
            </a:endParaRPr>
          </a:p>
        </p:txBody>
      </p:sp>
      <p:sp>
        <p:nvSpPr>
          <p:cNvPr id="562" name=""/>
          <p:cNvSpPr txBox="1"/>
          <p:nvPr/>
        </p:nvSpPr>
        <p:spPr>
          <a:xfrm>
            <a:off x="8948160" y="2430000"/>
            <a:ext cx="182484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宿主环境（浏览器）</a:t>
            </a:r>
            <a:endParaRPr b="0" lang="en-US" sz="1600" spc="-1" strike="noStrike">
              <a:solidFill>
                <a:srgbClr val="000000"/>
              </a:solidFill>
              <a:latin typeface="Times New Roman"/>
            </a:endParaRPr>
          </a:p>
        </p:txBody>
      </p:sp>
      <p:sp>
        <p:nvSpPr>
          <p:cNvPr id="563" name=""/>
          <p:cNvSpPr/>
          <p:nvPr/>
        </p:nvSpPr>
        <p:spPr>
          <a:xfrm>
            <a:off x="7338600" y="4268160"/>
            <a:ext cx="312480" cy="390960"/>
          </a:xfrm>
          <a:custGeom>
            <a:avLst/>
            <a:gdLst/>
            <a:ahLst/>
            <a:rect l="0" t="0" r="r" b="b"/>
            <a:pathLst>
              <a:path w="868" h="1086">
                <a:moveTo>
                  <a:pt x="820" y="983"/>
                </a:moveTo>
                <a:cubicBezTo>
                  <a:pt x="491" y="929"/>
                  <a:pt x="250" y="644"/>
                  <a:pt x="251" y="311"/>
                </a:cubicBezTo>
                <a:cubicBezTo>
                  <a:pt x="252" y="269"/>
                  <a:pt x="256" y="228"/>
                  <a:pt x="264" y="188"/>
                </a:cubicBezTo>
                <a:lnTo>
                  <a:pt x="266" y="188"/>
                </a:lnTo>
                <a:lnTo>
                  <a:pt x="314" y="271"/>
                </a:lnTo>
                <a:cubicBezTo>
                  <a:pt x="328" y="296"/>
                  <a:pt x="361" y="305"/>
                  <a:pt x="386" y="290"/>
                </a:cubicBezTo>
                <a:cubicBezTo>
                  <a:pt x="411" y="276"/>
                  <a:pt x="419" y="244"/>
                  <a:pt x="405" y="218"/>
                </a:cubicBezTo>
                <a:lnTo>
                  <a:pt x="294" y="26"/>
                </a:lnTo>
                <a:cubicBezTo>
                  <a:pt x="287" y="14"/>
                  <a:pt x="275" y="5"/>
                  <a:pt x="262" y="2"/>
                </a:cubicBezTo>
                <a:cubicBezTo>
                  <a:pt x="248" y="-2"/>
                  <a:pt x="234" y="0"/>
                  <a:pt x="222" y="7"/>
                </a:cubicBezTo>
                <a:lnTo>
                  <a:pt x="28" y="119"/>
                </a:lnTo>
                <a:cubicBezTo>
                  <a:pt x="3" y="132"/>
                  <a:pt x="-7" y="164"/>
                  <a:pt x="6" y="189"/>
                </a:cubicBezTo>
                <a:cubicBezTo>
                  <a:pt x="20" y="215"/>
                  <a:pt x="51" y="225"/>
                  <a:pt x="77" y="211"/>
                </a:cubicBezTo>
                <a:cubicBezTo>
                  <a:pt x="78" y="211"/>
                  <a:pt x="79" y="210"/>
                  <a:pt x="81" y="209"/>
                </a:cubicBezTo>
                <a:lnTo>
                  <a:pt x="161" y="163"/>
                </a:lnTo>
                <a:cubicBezTo>
                  <a:pt x="152" y="212"/>
                  <a:pt x="147" y="261"/>
                  <a:pt x="147" y="311"/>
                </a:cubicBezTo>
                <a:cubicBezTo>
                  <a:pt x="146" y="695"/>
                  <a:pt x="423" y="1023"/>
                  <a:pt x="801" y="1086"/>
                </a:cubicBezTo>
                <a:lnTo>
                  <a:pt x="810" y="1086"/>
                </a:lnTo>
                <a:cubicBezTo>
                  <a:pt x="840" y="1088"/>
                  <a:pt x="865" y="1067"/>
                  <a:pt x="868" y="1038"/>
                </a:cubicBezTo>
                <a:cubicBezTo>
                  <a:pt x="870" y="1009"/>
                  <a:pt x="849" y="984"/>
                  <a:pt x="819" y="981"/>
                </a:cubicBezTo>
                <a:lnTo>
                  <a:pt x="820" y="983"/>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64" name=""/>
          <p:cNvSpPr/>
          <p:nvPr/>
        </p:nvSpPr>
        <p:spPr>
          <a:xfrm>
            <a:off x="7699320" y="4268880"/>
            <a:ext cx="258120" cy="430560"/>
          </a:xfrm>
          <a:custGeom>
            <a:avLst/>
            <a:gdLst/>
            <a:ahLst/>
            <a:rect l="0" t="0" r="r" b="b"/>
            <a:pathLst>
              <a:path w="717" h="1196">
                <a:moveTo>
                  <a:pt x="717" y="308"/>
                </a:moveTo>
                <a:cubicBezTo>
                  <a:pt x="717" y="214"/>
                  <a:pt x="700" y="121"/>
                  <a:pt x="668" y="33"/>
                </a:cubicBezTo>
                <a:cubicBezTo>
                  <a:pt x="658" y="6"/>
                  <a:pt x="628" y="-7"/>
                  <a:pt x="600" y="3"/>
                </a:cubicBezTo>
                <a:cubicBezTo>
                  <a:pt x="573" y="13"/>
                  <a:pt x="560" y="43"/>
                  <a:pt x="570" y="70"/>
                </a:cubicBezTo>
                <a:cubicBezTo>
                  <a:pt x="701" y="423"/>
                  <a:pt x="521" y="815"/>
                  <a:pt x="168" y="947"/>
                </a:cubicBezTo>
                <a:cubicBezTo>
                  <a:pt x="165" y="947"/>
                  <a:pt x="163" y="948"/>
                  <a:pt x="160" y="949"/>
                </a:cubicBezTo>
                <a:lnTo>
                  <a:pt x="208" y="866"/>
                </a:lnTo>
                <a:cubicBezTo>
                  <a:pt x="223" y="841"/>
                  <a:pt x="214" y="809"/>
                  <a:pt x="189" y="794"/>
                </a:cubicBezTo>
                <a:cubicBezTo>
                  <a:pt x="164" y="780"/>
                  <a:pt x="131" y="789"/>
                  <a:pt x="117" y="814"/>
                </a:cubicBezTo>
                <a:lnTo>
                  <a:pt x="7" y="1007"/>
                </a:lnTo>
                <a:cubicBezTo>
                  <a:pt x="-7" y="1032"/>
                  <a:pt x="1" y="1064"/>
                  <a:pt x="26" y="1078"/>
                </a:cubicBezTo>
                <a:lnTo>
                  <a:pt x="219" y="1188"/>
                </a:lnTo>
                <a:cubicBezTo>
                  <a:pt x="244" y="1203"/>
                  <a:pt x="277" y="1194"/>
                  <a:pt x="291" y="1169"/>
                </a:cubicBezTo>
                <a:cubicBezTo>
                  <a:pt x="306" y="1144"/>
                  <a:pt x="297" y="1112"/>
                  <a:pt x="272" y="1097"/>
                </a:cubicBezTo>
                <a:lnTo>
                  <a:pt x="190" y="1051"/>
                </a:lnTo>
                <a:cubicBezTo>
                  <a:pt x="507" y="941"/>
                  <a:pt x="718" y="642"/>
                  <a:pt x="717" y="308"/>
                </a:cubicBez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65" name=""/>
          <p:cNvSpPr/>
          <p:nvPr/>
        </p:nvSpPr>
        <p:spPr>
          <a:xfrm>
            <a:off x="7453440" y="4097160"/>
            <a:ext cx="442440" cy="132120"/>
          </a:xfrm>
          <a:custGeom>
            <a:avLst/>
            <a:gdLst/>
            <a:ahLst/>
            <a:rect l="0" t="0" r="r" b="b"/>
            <a:pathLst>
              <a:path w="1229" h="367">
                <a:moveTo>
                  <a:pt x="955" y="262"/>
                </a:moveTo>
                <a:cubicBezTo>
                  <a:pt x="926" y="262"/>
                  <a:pt x="902" y="286"/>
                  <a:pt x="902" y="315"/>
                </a:cubicBezTo>
                <a:cubicBezTo>
                  <a:pt x="902" y="343"/>
                  <a:pt x="926" y="367"/>
                  <a:pt x="955" y="367"/>
                </a:cubicBezTo>
                <a:lnTo>
                  <a:pt x="1170" y="367"/>
                </a:lnTo>
                <a:cubicBezTo>
                  <a:pt x="1172" y="367"/>
                  <a:pt x="1174" y="367"/>
                  <a:pt x="1176" y="367"/>
                </a:cubicBezTo>
                <a:cubicBezTo>
                  <a:pt x="1186" y="367"/>
                  <a:pt x="1196" y="364"/>
                  <a:pt x="1204" y="358"/>
                </a:cubicBezTo>
                <a:lnTo>
                  <a:pt x="1208" y="356"/>
                </a:lnTo>
                <a:lnTo>
                  <a:pt x="1209" y="355"/>
                </a:lnTo>
                <a:lnTo>
                  <a:pt x="1213" y="352"/>
                </a:lnTo>
                <a:cubicBezTo>
                  <a:pt x="1223" y="342"/>
                  <a:pt x="1229" y="329"/>
                  <a:pt x="1229" y="315"/>
                </a:cubicBezTo>
                <a:lnTo>
                  <a:pt x="1229" y="92"/>
                </a:lnTo>
                <a:cubicBezTo>
                  <a:pt x="1229" y="63"/>
                  <a:pt x="1206" y="39"/>
                  <a:pt x="1177" y="39"/>
                </a:cubicBezTo>
                <a:cubicBezTo>
                  <a:pt x="1148" y="39"/>
                  <a:pt x="1124" y="63"/>
                  <a:pt x="1124" y="92"/>
                </a:cubicBezTo>
                <a:lnTo>
                  <a:pt x="1124" y="188"/>
                </a:lnTo>
                <a:cubicBezTo>
                  <a:pt x="794" y="-94"/>
                  <a:pt x="297" y="-55"/>
                  <a:pt x="16" y="276"/>
                </a:cubicBezTo>
                <a:cubicBezTo>
                  <a:pt x="15" y="278"/>
                  <a:pt x="14" y="279"/>
                  <a:pt x="12" y="281"/>
                </a:cubicBezTo>
                <a:cubicBezTo>
                  <a:pt x="-6" y="303"/>
                  <a:pt x="-4" y="336"/>
                  <a:pt x="19" y="355"/>
                </a:cubicBezTo>
                <a:cubicBezTo>
                  <a:pt x="41" y="373"/>
                  <a:pt x="74" y="370"/>
                  <a:pt x="92" y="348"/>
                </a:cubicBezTo>
                <a:cubicBezTo>
                  <a:pt x="333" y="61"/>
                  <a:pt x="759" y="22"/>
                  <a:pt x="1049" y="261"/>
                </a:cubicBezTo>
                <a:lnTo>
                  <a:pt x="955" y="262"/>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66" name=""/>
          <p:cNvSpPr/>
          <p:nvPr/>
        </p:nvSpPr>
        <p:spPr>
          <a:xfrm>
            <a:off x="834840" y="3642120"/>
            <a:ext cx="2580480" cy="1324800"/>
          </a:xfrm>
          <a:custGeom>
            <a:avLst/>
            <a:gdLst/>
            <a:ahLst/>
            <a:rect l="0" t="0" r="r" b="b"/>
            <a:pathLst>
              <a:path w="7168" h="3680">
                <a:moveTo>
                  <a:pt x="0" y="3680"/>
                </a:moveTo>
                <a:lnTo>
                  <a:pt x="7168" y="3680"/>
                </a:lnTo>
                <a:lnTo>
                  <a:pt x="7168" y="0"/>
                </a:lnTo>
                <a:lnTo>
                  <a:pt x="0" y="0"/>
                </a:lnTo>
                <a:lnTo>
                  <a:pt x="0" y="3680"/>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67" name=""/>
          <p:cNvSpPr txBox="1"/>
          <p:nvPr/>
        </p:nvSpPr>
        <p:spPr>
          <a:xfrm>
            <a:off x="9457200" y="4696200"/>
            <a:ext cx="81144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任务队列</a:t>
            </a:r>
            <a:endParaRPr b="0" lang="en-US" sz="1600" spc="-1" strike="noStrike">
              <a:solidFill>
                <a:srgbClr val="000000"/>
              </a:solidFill>
              <a:latin typeface="Times New Roman"/>
            </a:endParaRPr>
          </a:p>
        </p:txBody>
      </p:sp>
      <p:sp>
        <p:nvSpPr>
          <p:cNvPr id="568" name=""/>
          <p:cNvSpPr txBox="1"/>
          <p:nvPr/>
        </p:nvSpPr>
        <p:spPr>
          <a:xfrm>
            <a:off x="1149480" y="3693600"/>
            <a:ext cx="1708200" cy="2350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console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log</a:t>
            </a:r>
            <a:r>
              <a:rPr b="0" lang="en-US" sz="1600" spc="-1" strike="noStrike">
                <a:solidFill>
                  <a:srgbClr val="e0e0e0"/>
                </a:solidFill>
                <a:latin typeface="Consolas"/>
                <a:ea typeface="Consolas"/>
              </a:rPr>
              <a:t>(</a:t>
            </a:r>
            <a:r>
              <a:rPr b="0" lang="en-US" sz="1600" spc="-1" strike="noStrike">
                <a:solidFill>
                  <a:srgbClr val="a5d6a7"/>
                </a:solidFill>
                <a:latin typeface="Consolas"/>
                <a:ea typeface="Consolas"/>
              </a:rPr>
              <a:t>1</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569" name=""/>
          <p:cNvSpPr txBox="1"/>
          <p:nvPr/>
        </p:nvSpPr>
        <p:spPr>
          <a:xfrm>
            <a:off x="1149480" y="3937320"/>
            <a:ext cx="2195280" cy="235080"/>
          </a:xfrm>
          <a:prstGeom prst="rect">
            <a:avLst/>
          </a:prstGeom>
          <a:noFill/>
          <a:ln w="0">
            <a:noFill/>
          </a:ln>
        </p:spPr>
        <p:txBody>
          <a:bodyPr lIns="0" rIns="0" tIns="0" bIns="0" anchor="t">
            <a:noAutofit/>
          </a:bodyPr>
          <a:p>
            <a:r>
              <a:rPr b="0" lang="en-US" sz="1600" spc="-1" strike="noStrike">
                <a:solidFill>
                  <a:srgbClr val="f0f4c3"/>
                </a:solidFill>
                <a:latin typeface="Consolas"/>
                <a:ea typeface="Consolas"/>
              </a:rPr>
              <a:t>setTimeout</a:t>
            </a:r>
            <a:r>
              <a:rPr b="0" lang="en-US" sz="1600" spc="-1" strike="noStrike">
                <a:solidFill>
                  <a:srgbClr val="e0e0e0"/>
                </a:solidFill>
                <a:latin typeface="Consolas"/>
                <a:ea typeface="Consolas"/>
              </a:rPr>
              <a:t>(() </a:t>
            </a:r>
            <a:r>
              <a:rPr b="0" lang="en-US" sz="1600" spc="-1" strike="noStrike">
                <a:solidFill>
                  <a:srgbClr val="2196f3"/>
                </a:solidFill>
                <a:latin typeface="Consolas"/>
                <a:ea typeface="Consolas"/>
              </a:rPr>
              <a:t>=&gt;</a:t>
            </a:r>
            <a:r>
              <a:rPr b="0" lang="en-US" sz="1600" spc="-1" strike="noStrike">
                <a:solidFill>
                  <a:srgbClr val="e0e0e0"/>
                </a:solidFill>
                <a:latin typeface="Consolas"/>
                <a:ea typeface="Consolas"/>
              </a:rPr>
              <a:t> {</a:t>
            </a:r>
            <a:endParaRPr b="0" lang="en-US" sz="1600" spc="-1" strike="noStrike">
              <a:solidFill>
                <a:srgbClr val="000000"/>
              </a:solidFill>
              <a:latin typeface="Times New Roman"/>
            </a:endParaRPr>
          </a:p>
        </p:txBody>
      </p:sp>
      <p:sp>
        <p:nvSpPr>
          <p:cNvPr id="570" name=""/>
          <p:cNvSpPr txBox="1"/>
          <p:nvPr/>
        </p:nvSpPr>
        <p:spPr>
          <a:xfrm>
            <a:off x="1371960" y="4181040"/>
            <a:ext cx="1708200" cy="2350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console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log</a:t>
            </a:r>
            <a:r>
              <a:rPr b="0" lang="en-US" sz="1600" spc="-1" strike="noStrike">
                <a:solidFill>
                  <a:srgbClr val="e0e0e0"/>
                </a:solidFill>
                <a:latin typeface="Consolas"/>
                <a:ea typeface="Consolas"/>
              </a:rPr>
              <a:t>(</a:t>
            </a:r>
            <a:r>
              <a:rPr b="0" lang="en-US" sz="1600" spc="-1" strike="noStrike">
                <a:solidFill>
                  <a:srgbClr val="a5d6a7"/>
                </a:solidFill>
                <a:latin typeface="Consolas"/>
                <a:ea typeface="Consolas"/>
              </a:rPr>
              <a:t>2</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571" name=""/>
          <p:cNvSpPr txBox="1"/>
          <p:nvPr/>
        </p:nvSpPr>
        <p:spPr>
          <a:xfrm>
            <a:off x="1149480" y="4425480"/>
            <a:ext cx="97632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 </a:t>
            </a:r>
            <a:r>
              <a:rPr b="0" lang="en-US" sz="1600" spc="-1" strike="noStrike">
                <a:solidFill>
                  <a:srgbClr val="a5d6a7"/>
                </a:solidFill>
                <a:latin typeface="Consolas"/>
                <a:ea typeface="Consolas"/>
              </a:rPr>
              <a:t>2000</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572" name=""/>
          <p:cNvSpPr/>
          <p:nvPr/>
        </p:nvSpPr>
        <p:spPr>
          <a:xfrm>
            <a:off x="5114520" y="2945880"/>
            <a:ext cx="1926720" cy="308160"/>
          </a:xfrm>
          <a:custGeom>
            <a:avLst/>
            <a:gdLst/>
            <a:ahLst/>
            <a:rect l="0" t="0" r="r" b="b"/>
            <a:pathLst>
              <a:path w="5352" h="856">
                <a:moveTo>
                  <a:pt x="0" y="856"/>
                </a:moveTo>
                <a:lnTo>
                  <a:pt x="5352" y="856"/>
                </a:lnTo>
                <a:lnTo>
                  <a:pt x="5352" y="0"/>
                </a:lnTo>
                <a:lnTo>
                  <a:pt x="0" y="0"/>
                </a:lnTo>
                <a:lnTo>
                  <a:pt x="0" y="856"/>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73" name=""/>
          <p:cNvSpPr txBox="1"/>
          <p:nvPr/>
        </p:nvSpPr>
        <p:spPr>
          <a:xfrm>
            <a:off x="1149480" y="4669200"/>
            <a:ext cx="1708200" cy="2350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console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log</a:t>
            </a:r>
            <a:r>
              <a:rPr b="0" lang="en-US" sz="1600" spc="-1" strike="noStrike">
                <a:solidFill>
                  <a:srgbClr val="e0e0e0"/>
                </a:solidFill>
                <a:latin typeface="Consolas"/>
                <a:ea typeface="Consolas"/>
              </a:rPr>
              <a:t>(</a:t>
            </a:r>
            <a:r>
              <a:rPr b="0" lang="en-US" sz="1600" spc="-1" strike="noStrike">
                <a:solidFill>
                  <a:srgbClr val="a5d6a7"/>
                </a:solidFill>
                <a:latin typeface="Consolas"/>
                <a:ea typeface="Consolas"/>
              </a:rPr>
              <a:t>3</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574" name=""/>
          <p:cNvSpPr/>
          <p:nvPr/>
        </p:nvSpPr>
        <p:spPr>
          <a:xfrm>
            <a:off x="5114520" y="3357360"/>
            <a:ext cx="1944720" cy="308160"/>
          </a:xfrm>
          <a:custGeom>
            <a:avLst/>
            <a:gdLst/>
            <a:ahLst/>
            <a:rect l="0" t="0" r="r" b="b"/>
            <a:pathLst>
              <a:path w="5402" h="856">
                <a:moveTo>
                  <a:pt x="0" y="856"/>
                </a:moveTo>
                <a:lnTo>
                  <a:pt x="5402" y="856"/>
                </a:lnTo>
                <a:lnTo>
                  <a:pt x="5402" y="0"/>
                </a:lnTo>
                <a:lnTo>
                  <a:pt x="0" y="0"/>
                </a:lnTo>
                <a:lnTo>
                  <a:pt x="0" y="856"/>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75" name=""/>
          <p:cNvSpPr txBox="1"/>
          <p:nvPr/>
        </p:nvSpPr>
        <p:spPr>
          <a:xfrm>
            <a:off x="5390280" y="299484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1</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576" name=""/>
          <p:cNvSpPr/>
          <p:nvPr/>
        </p:nvSpPr>
        <p:spPr>
          <a:xfrm>
            <a:off x="8214120" y="2689560"/>
            <a:ext cx="1967760" cy="739800"/>
          </a:xfrm>
          <a:custGeom>
            <a:avLst/>
            <a:gdLst/>
            <a:ahLst/>
            <a:rect l="0" t="0" r="r" b="b"/>
            <a:pathLst>
              <a:path w="5466" h="2055">
                <a:moveTo>
                  <a:pt x="0" y="2055"/>
                </a:moveTo>
                <a:lnTo>
                  <a:pt x="5466" y="2055"/>
                </a:lnTo>
                <a:lnTo>
                  <a:pt x="5466" y="0"/>
                </a:lnTo>
                <a:lnTo>
                  <a:pt x="0" y="0"/>
                </a:lnTo>
                <a:lnTo>
                  <a:pt x="0" y="2055"/>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77" name=""/>
          <p:cNvSpPr txBox="1"/>
          <p:nvPr/>
        </p:nvSpPr>
        <p:spPr>
          <a:xfrm>
            <a:off x="5398560" y="340668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3</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578" name=""/>
          <p:cNvSpPr txBox="1"/>
          <p:nvPr/>
        </p:nvSpPr>
        <p:spPr>
          <a:xfrm>
            <a:off x="8307000" y="2738880"/>
            <a:ext cx="1920960" cy="209160"/>
          </a:xfrm>
          <a:prstGeom prst="rect">
            <a:avLst/>
          </a:prstGeom>
          <a:noFill/>
          <a:ln w="0">
            <a:noFill/>
          </a:ln>
        </p:spPr>
        <p:txBody>
          <a:bodyPr lIns="0" rIns="0" tIns="0" bIns="0" anchor="t">
            <a:noAutofit/>
          </a:bodyPr>
          <a:p>
            <a:r>
              <a:rPr b="0" lang="en-US" sz="1410" spc="-1" strike="noStrike">
                <a:solidFill>
                  <a:srgbClr val="f0f4c3"/>
                </a:solidFill>
                <a:latin typeface="Consolas"/>
                <a:ea typeface="Consolas"/>
              </a:rPr>
              <a:t>setTimeout</a:t>
            </a:r>
            <a:r>
              <a:rPr b="0" lang="en-US" sz="1410" spc="-1" strike="noStrike">
                <a:solidFill>
                  <a:srgbClr val="e0e0e0"/>
                </a:solidFill>
                <a:latin typeface="Consolas"/>
                <a:ea typeface="Consolas"/>
              </a:rPr>
              <a:t>(() </a:t>
            </a:r>
            <a:r>
              <a:rPr b="0" lang="en-US" sz="1410" spc="-1" strike="noStrike">
                <a:solidFill>
                  <a:srgbClr val="2196f3"/>
                </a:solidFill>
                <a:latin typeface="Consolas"/>
                <a:ea typeface="Consolas"/>
              </a:rPr>
              <a:t>=&gt;</a:t>
            </a:r>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579" name=""/>
          <p:cNvSpPr txBox="1"/>
          <p:nvPr/>
        </p:nvSpPr>
        <p:spPr>
          <a:xfrm>
            <a:off x="8503560" y="295236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2</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580" name=""/>
          <p:cNvSpPr/>
          <p:nvPr/>
        </p:nvSpPr>
        <p:spPr>
          <a:xfrm>
            <a:off x="8214120" y="5039640"/>
            <a:ext cx="1967760" cy="739440"/>
          </a:xfrm>
          <a:custGeom>
            <a:avLst/>
            <a:gdLst/>
            <a:ahLst/>
            <a:rect l="0" t="0" r="r" b="b"/>
            <a:pathLst>
              <a:path w="5466" h="2054">
                <a:moveTo>
                  <a:pt x="0" y="2054"/>
                </a:moveTo>
                <a:lnTo>
                  <a:pt x="5466" y="2054"/>
                </a:lnTo>
                <a:lnTo>
                  <a:pt x="5466" y="0"/>
                </a:lnTo>
                <a:lnTo>
                  <a:pt x="0" y="0"/>
                </a:lnTo>
                <a:lnTo>
                  <a:pt x="0" y="2054"/>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81" name=""/>
          <p:cNvSpPr txBox="1"/>
          <p:nvPr/>
        </p:nvSpPr>
        <p:spPr>
          <a:xfrm>
            <a:off x="8307000" y="3165840"/>
            <a:ext cx="85392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r>
              <a:rPr b="0" lang="en-US" sz="1410" spc="-1" strike="noStrike">
                <a:solidFill>
                  <a:srgbClr val="a5d6a7"/>
                </a:solidFill>
                <a:latin typeface="Consolas"/>
                <a:ea typeface="Consolas"/>
              </a:rPr>
              <a:t>2000</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582" name=""/>
          <p:cNvSpPr txBox="1"/>
          <p:nvPr/>
        </p:nvSpPr>
        <p:spPr>
          <a:xfrm>
            <a:off x="8307000" y="5089320"/>
            <a:ext cx="74772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r>
              <a:rPr b="0" lang="en-US" sz="1410" spc="-1" strike="noStrike">
                <a:solidFill>
                  <a:srgbClr val="2196f3"/>
                </a:solidFill>
                <a:latin typeface="Consolas"/>
                <a:ea typeface="Consolas"/>
              </a:rPr>
              <a:t>=&gt;</a:t>
            </a:r>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583" name=""/>
          <p:cNvSpPr txBox="1"/>
          <p:nvPr/>
        </p:nvSpPr>
        <p:spPr>
          <a:xfrm>
            <a:off x="8503560" y="530280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2</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584" name=""/>
          <p:cNvSpPr txBox="1"/>
          <p:nvPr/>
        </p:nvSpPr>
        <p:spPr>
          <a:xfrm>
            <a:off x="8307000" y="5515560"/>
            <a:ext cx="32076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585" name=""/>
          <p:cNvSpPr txBox="1"/>
          <p:nvPr/>
        </p:nvSpPr>
        <p:spPr>
          <a:xfrm>
            <a:off x="1991160" y="539424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1</a:t>
            </a:r>
            <a:endParaRPr b="0" lang="en-US" sz="1600" spc="-1" strike="noStrike">
              <a:solidFill>
                <a:srgbClr val="000000"/>
              </a:solidFill>
              <a:latin typeface="Times New Roman"/>
            </a:endParaRPr>
          </a:p>
        </p:txBody>
      </p:sp>
      <p:sp>
        <p:nvSpPr>
          <p:cNvPr id="586" name=""/>
          <p:cNvSpPr txBox="1"/>
          <p:nvPr/>
        </p:nvSpPr>
        <p:spPr>
          <a:xfrm>
            <a:off x="2301480" y="539424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3</a:t>
            </a:r>
            <a:endParaRPr b="0" lang="en-US" sz="1600" spc="-1" strike="noStrike">
              <a:solidFill>
                <a:srgbClr val="000000"/>
              </a:solidFill>
              <a:latin typeface="Times New Roman"/>
            </a:endParaRPr>
          </a:p>
        </p:txBody>
      </p:sp>
      <p:sp>
        <p:nvSpPr>
          <p:cNvPr id="587" name=""/>
          <p:cNvSpPr txBox="1"/>
          <p:nvPr/>
        </p:nvSpPr>
        <p:spPr>
          <a:xfrm>
            <a:off x="2612160" y="539424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2</a:t>
            </a:r>
            <a:endParaRPr b="0" lang="en-US" sz="1600" spc="-1" strike="noStrike">
              <a:solidFill>
                <a:srgbClr val="000000"/>
              </a:solidFill>
              <a:latin typeface="Times New Roman"/>
            </a:endParaRPr>
          </a:p>
        </p:txBody>
      </p:sp>
      <p:sp>
        <p:nvSpPr>
          <p:cNvPr id="588" name=""/>
          <p:cNvSpPr txBox="1"/>
          <p:nvPr/>
        </p:nvSpPr>
        <p:spPr>
          <a:xfrm>
            <a:off x="1451880" y="5361120"/>
            <a:ext cx="406080" cy="265680"/>
          </a:xfrm>
          <a:prstGeom prst="rect">
            <a:avLst/>
          </a:prstGeom>
          <a:noFill/>
          <a:ln w="0">
            <a:noFill/>
          </a:ln>
        </p:spPr>
        <p:txBody>
          <a:bodyPr lIns="0" rIns="0" tIns="0" bIns="0" anchor="t">
            <a:noAutofit/>
          </a:bodyPr>
          <a:p>
            <a:r>
              <a:rPr b="0" lang="zh-CN" sz="1600" spc="-1" strike="noStrike">
                <a:solidFill>
                  <a:srgbClr val="595959"/>
                </a:solidFill>
                <a:latin typeface="SimHei"/>
                <a:ea typeface="SimHei"/>
              </a:rPr>
              <a:t>输出</a:t>
            </a:r>
            <a:endParaRPr b="0" lang="en-US" sz="1600" spc="-1" strike="noStrike">
              <a:solidFill>
                <a:srgbClr val="000000"/>
              </a:solidFill>
              <a:latin typeface="Times New Roman"/>
            </a:endParaRPr>
          </a:p>
        </p:txBody>
      </p:sp>
      <p:sp>
        <p:nvSpPr>
          <p:cNvPr id="589" name=""/>
          <p:cNvSpPr/>
          <p:nvPr/>
        </p:nvSpPr>
        <p:spPr>
          <a:xfrm>
            <a:off x="8851320" y="3500280"/>
            <a:ext cx="555120" cy="556920"/>
          </a:xfrm>
          <a:custGeom>
            <a:avLst/>
            <a:gdLst/>
            <a:ahLst/>
            <a:rect l="0" t="0" r="r" b="b"/>
            <a:pathLst>
              <a:path w="1542" h="1547">
                <a:moveTo>
                  <a:pt x="0" y="774"/>
                </a:moveTo>
                <a:cubicBezTo>
                  <a:pt x="0" y="347"/>
                  <a:pt x="345" y="0"/>
                  <a:pt x="770" y="0"/>
                </a:cubicBezTo>
                <a:cubicBezTo>
                  <a:pt x="1197" y="0"/>
                  <a:pt x="1542" y="347"/>
                  <a:pt x="1542" y="774"/>
                </a:cubicBezTo>
                <a:cubicBezTo>
                  <a:pt x="1542" y="1201"/>
                  <a:pt x="1197" y="1547"/>
                  <a:pt x="770" y="1547"/>
                </a:cubicBezTo>
                <a:cubicBezTo>
                  <a:pt x="345" y="1547"/>
                  <a:pt x="0" y="1201"/>
                  <a:pt x="0" y="774"/>
                </a:cubicBezTo>
                <a:close/>
              </a:path>
            </a:pathLst>
          </a:custGeom>
          <a:solidFill>
            <a:srgbClr val="ff0000"/>
          </a:solidFill>
          <a:ln w="0">
            <a:noFill/>
          </a:ln>
        </p:spPr>
        <p:txBody>
          <a:bodyPr lIns="0" rIns="0" tIns="0" bIns="0" anchor="t">
            <a:noAutofit/>
          </a:bodyPr>
          <a:p>
            <a:endParaRPr b="0" lang="en-US" sz="2400" spc="-1" strike="noStrike">
              <a:solidFill>
                <a:srgbClr val="000000"/>
              </a:solidFill>
              <a:latin typeface="Times New Roman"/>
            </a:endParaRPr>
          </a:p>
        </p:txBody>
      </p:sp>
      <p:sp>
        <p:nvSpPr>
          <p:cNvPr id="590" name=""/>
          <p:cNvSpPr txBox="1"/>
          <p:nvPr/>
        </p:nvSpPr>
        <p:spPr>
          <a:xfrm>
            <a:off x="1860120" y="539712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a:t>
            </a:r>
            <a:endParaRPr b="0" lang="en-US" sz="1600" spc="-1" strike="noStrike">
              <a:solidFill>
                <a:srgbClr val="000000"/>
              </a:solidFill>
              <a:latin typeface="Times New Roman"/>
            </a:endParaRPr>
          </a:p>
        </p:txBody>
      </p:sp>
      <p:sp>
        <p:nvSpPr>
          <p:cNvPr id="591" name=""/>
          <p:cNvSpPr/>
          <p:nvPr/>
        </p:nvSpPr>
        <p:spPr>
          <a:xfrm>
            <a:off x="5094720" y="3904200"/>
            <a:ext cx="1967760" cy="739440"/>
          </a:xfrm>
          <a:custGeom>
            <a:avLst/>
            <a:gdLst/>
            <a:ahLst/>
            <a:rect l="0" t="0" r="r" b="b"/>
            <a:pathLst>
              <a:path w="5466" h="2054">
                <a:moveTo>
                  <a:pt x="0" y="2054"/>
                </a:moveTo>
                <a:lnTo>
                  <a:pt x="5466" y="2054"/>
                </a:lnTo>
                <a:lnTo>
                  <a:pt x="5466" y="0"/>
                </a:lnTo>
                <a:lnTo>
                  <a:pt x="0" y="0"/>
                </a:lnTo>
                <a:lnTo>
                  <a:pt x="0" y="2054"/>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592" name=""/>
          <p:cNvSpPr txBox="1"/>
          <p:nvPr/>
        </p:nvSpPr>
        <p:spPr>
          <a:xfrm>
            <a:off x="9066600" y="3721680"/>
            <a:ext cx="139680" cy="142200"/>
          </a:xfrm>
          <a:prstGeom prst="rect">
            <a:avLst/>
          </a:prstGeom>
          <a:noFill/>
          <a:ln w="0">
            <a:noFill/>
          </a:ln>
        </p:spPr>
        <p:txBody>
          <a:bodyPr lIns="0" rIns="0" tIns="0" bIns="0" anchor="t">
            <a:noAutofit/>
          </a:bodyPr>
          <a:p>
            <a:r>
              <a:rPr b="0" lang="en-US" sz="1110" spc="-1" strike="noStrike">
                <a:solidFill>
                  <a:srgbClr val="ffffff"/>
                </a:solidFill>
                <a:latin typeface="Calibri"/>
                <a:ea typeface="Calibri"/>
              </a:rPr>
              <a:t>2s</a:t>
            </a:r>
            <a:endParaRPr b="0" lang="en-US" sz="1110" spc="-1" strike="noStrike">
              <a:solidFill>
                <a:srgbClr val="000000"/>
              </a:solidFill>
              <a:latin typeface="Times New Roman"/>
            </a:endParaRPr>
          </a:p>
        </p:txBody>
      </p:sp>
      <p:sp>
        <p:nvSpPr>
          <p:cNvPr id="593" name=""/>
          <p:cNvSpPr txBox="1"/>
          <p:nvPr/>
        </p:nvSpPr>
        <p:spPr>
          <a:xfrm>
            <a:off x="5186160" y="3953160"/>
            <a:ext cx="74772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r>
              <a:rPr b="0" lang="en-US" sz="1410" spc="-1" strike="noStrike">
                <a:solidFill>
                  <a:srgbClr val="2196f3"/>
                </a:solidFill>
                <a:latin typeface="Consolas"/>
                <a:ea typeface="Consolas"/>
              </a:rPr>
              <a:t>=&gt;</a:t>
            </a:r>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594" name=""/>
          <p:cNvSpPr txBox="1"/>
          <p:nvPr/>
        </p:nvSpPr>
        <p:spPr>
          <a:xfrm>
            <a:off x="5382720" y="416664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2</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595" name=""/>
          <p:cNvSpPr txBox="1"/>
          <p:nvPr/>
        </p:nvSpPr>
        <p:spPr>
          <a:xfrm>
            <a:off x="5186160" y="4380120"/>
            <a:ext cx="32076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597" name="" descr=""/>
          <p:cNvPicPr/>
          <p:nvPr/>
        </p:nvPicPr>
        <p:blipFill>
          <a:blip r:embed="rId1"/>
          <a:stretch/>
        </p:blipFill>
        <p:spPr>
          <a:xfrm>
            <a:off x="306360" y="163080"/>
            <a:ext cx="2031120" cy="592560"/>
          </a:xfrm>
          <a:prstGeom prst="rect">
            <a:avLst/>
          </a:prstGeom>
          <a:ln w="0">
            <a:noFill/>
          </a:ln>
        </p:spPr>
      </p:pic>
      <p:sp>
        <p:nvSpPr>
          <p:cNvPr id="598"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599"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00"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01"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02"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0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0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605"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06"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607"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608" name=""/>
          <p:cNvSpPr/>
          <p:nvPr/>
        </p:nvSpPr>
        <p:spPr>
          <a:xfrm>
            <a:off x="4957560" y="2380320"/>
            <a:ext cx="2226600" cy="3704040"/>
          </a:xfrm>
          <a:custGeom>
            <a:avLst/>
            <a:gdLst/>
            <a:ahLst/>
            <a:rect l="0" t="0" r="r" b="b"/>
            <a:pathLst>
              <a:path w="6185" h="10289">
                <a:moveTo>
                  <a:pt x="0" y="10289"/>
                </a:moveTo>
                <a:lnTo>
                  <a:pt x="6185" y="10289"/>
                </a:lnTo>
                <a:lnTo>
                  <a:pt x="6185" y="0"/>
                </a:lnTo>
                <a:lnTo>
                  <a:pt x="0" y="0"/>
                </a:lnTo>
                <a:lnTo>
                  <a:pt x="0" y="10289"/>
                </a:lnTo>
                <a:close/>
              </a:path>
            </a:pathLst>
          </a:custGeom>
          <a:solidFill>
            <a:srgbClr val="ffcb25"/>
          </a:solidFill>
          <a:ln w="0">
            <a:noFill/>
          </a:ln>
        </p:spPr>
        <p:txBody>
          <a:bodyPr lIns="0" rIns="0" tIns="0" bIns="0" anchor="t">
            <a:noAutofit/>
          </a:bodyPr>
          <a:p>
            <a:endParaRPr b="0" lang="en-US" sz="2400" spc="-1" strike="noStrike">
              <a:solidFill>
                <a:srgbClr val="000000"/>
              </a:solidFill>
              <a:latin typeface="Times New Roman"/>
            </a:endParaRPr>
          </a:p>
        </p:txBody>
      </p:sp>
      <p:sp>
        <p:nvSpPr>
          <p:cNvPr id="609" name=""/>
          <p:cNvSpPr txBox="1"/>
          <p:nvPr/>
        </p:nvSpPr>
        <p:spPr>
          <a:xfrm>
            <a:off x="802440" y="1105920"/>
            <a:ext cx="225360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事件循环</a:t>
            </a:r>
            <a:r>
              <a:rPr b="0" lang="en-US" sz="2000" spc="-1" strike="noStrike">
                <a:solidFill>
                  <a:srgbClr val="ad2a26"/>
                </a:solidFill>
                <a:latin typeface="Alibaba PuHuiTi Medium"/>
                <a:ea typeface="Alibaba PuHuiTi Medium"/>
              </a:rPr>
              <a:t>-</a:t>
            </a:r>
            <a:r>
              <a:rPr b="0" lang="zh-CN" sz="2000" spc="-1" strike="noStrike">
                <a:solidFill>
                  <a:srgbClr val="ad2a26"/>
                </a:solidFill>
                <a:latin typeface="AlibabaPuHuiTi"/>
                <a:ea typeface="AlibabaPuHuiTi"/>
              </a:rPr>
              <a:t>执行过程</a:t>
            </a:r>
            <a:endParaRPr b="0" lang="en-US" sz="2000" spc="-1" strike="noStrike">
              <a:solidFill>
                <a:srgbClr val="000000"/>
              </a:solidFill>
              <a:latin typeface="Times New Roman"/>
            </a:endParaRPr>
          </a:p>
        </p:txBody>
      </p:sp>
      <p:sp>
        <p:nvSpPr>
          <p:cNvPr id="610" name=""/>
          <p:cNvSpPr/>
          <p:nvPr/>
        </p:nvSpPr>
        <p:spPr>
          <a:xfrm>
            <a:off x="8132040" y="2378880"/>
            <a:ext cx="3459600" cy="1765080"/>
          </a:xfrm>
          <a:custGeom>
            <a:avLst/>
            <a:gdLst/>
            <a:ahLst/>
            <a:rect l="0" t="0" r="r" b="b"/>
            <a:pathLst>
              <a:path w="9610" h="4903">
                <a:moveTo>
                  <a:pt x="0" y="4903"/>
                </a:moveTo>
                <a:lnTo>
                  <a:pt x="9610" y="4903"/>
                </a:lnTo>
                <a:lnTo>
                  <a:pt x="9610" y="0"/>
                </a:lnTo>
                <a:lnTo>
                  <a:pt x="0" y="0"/>
                </a:lnTo>
                <a:lnTo>
                  <a:pt x="0" y="4903"/>
                </a:lnTo>
                <a:close/>
              </a:path>
            </a:pathLst>
          </a:custGeom>
          <a:solidFill>
            <a:srgbClr val="93cddd"/>
          </a:solidFill>
          <a:ln w="0">
            <a:noFill/>
          </a:ln>
        </p:spPr>
        <p:txBody>
          <a:bodyPr lIns="0" rIns="0" tIns="0" bIns="0" anchor="t">
            <a:noAutofit/>
          </a:bodyPr>
          <a:p>
            <a:endParaRPr b="0" lang="en-US" sz="2400" spc="-1" strike="noStrike">
              <a:solidFill>
                <a:srgbClr val="000000"/>
              </a:solidFill>
              <a:latin typeface="Times New Roman"/>
            </a:endParaRPr>
          </a:p>
        </p:txBody>
      </p:sp>
      <p:sp>
        <p:nvSpPr>
          <p:cNvPr id="611" name=""/>
          <p:cNvSpPr txBox="1"/>
          <p:nvPr/>
        </p:nvSpPr>
        <p:spPr>
          <a:xfrm>
            <a:off x="5767560" y="2432520"/>
            <a:ext cx="60876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调用栈</a:t>
            </a:r>
            <a:endParaRPr b="0" lang="en-US" sz="1600" spc="-1" strike="noStrike">
              <a:solidFill>
                <a:srgbClr val="000000"/>
              </a:solidFill>
              <a:latin typeface="Times New Roman"/>
            </a:endParaRPr>
          </a:p>
        </p:txBody>
      </p:sp>
      <p:sp>
        <p:nvSpPr>
          <p:cNvPr id="612" name=""/>
          <p:cNvSpPr/>
          <p:nvPr/>
        </p:nvSpPr>
        <p:spPr>
          <a:xfrm>
            <a:off x="8132040" y="4643280"/>
            <a:ext cx="3459600" cy="1439280"/>
          </a:xfrm>
          <a:custGeom>
            <a:avLst/>
            <a:gdLst/>
            <a:ahLst/>
            <a:rect l="0" t="0" r="r" b="b"/>
            <a:pathLst>
              <a:path w="9610" h="3998">
                <a:moveTo>
                  <a:pt x="0" y="3998"/>
                </a:moveTo>
                <a:lnTo>
                  <a:pt x="9610" y="3998"/>
                </a:lnTo>
                <a:lnTo>
                  <a:pt x="9610" y="0"/>
                </a:lnTo>
                <a:lnTo>
                  <a:pt x="0" y="0"/>
                </a:lnTo>
                <a:lnTo>
                  <a:pt x="0" y="3998"/>
                </a:lnTo>
                <a:close/>
              </a:path>
            </a:pathLst>
          </a:custGeom>
          <a:solidFill>
            <a:srgbClr val="dcdac6"/>
          </a:solidFill>
          <a:ln w="0">
            <a:noFill/>
          </a:ln>
        </p:spPr>
        <p:txBody>
          <a:bodyPr lIns="0" rIns="0" tIns="0" bIns="0" anchor="t">
            <a:noAutofit/>
          </a:bodyPr>
          <a:p>
            <a:endParaRPr b="0" lang="en-US" sz="2400" spc="-1" strike="noStrike">
              <a:solidFill>
                <a:srgbClr val="000000"/>
              </a:solidFill>
              <a:latin typeface="Times New Roman"/>
            </a:endParaRPr>
          </a:p>
        </p:txBody>
      </p:sp>
      <p:sp>
        <p:nvSpPr>
          <p:cNvPr id="613" name=""/>
          <p:cNvSpPr txBox="1"/>
          <p:nvPr/>
        </p:nvSpPr>
        <p:spPr>
          <a:xfrm>
            <a:off x="8948160" y="2430000"/>
            <a:ext cx="182484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宿主环境（浏览器）</a:t>
            </a:r>
            <a:endParaRPr b="0" lang="en-US" sz="1600" spc="-1" strike="noStrike">
              <a:solidFill>
                <a:srgbClr val="000000"/>
              </a:solidFill>
              <a:latin typeface="Times New Roman"/>
            </a:endParaRPr>
          </a:p>
        </p:txBody>
      </p:sp>
      <p:sp>
        <p:nvSpPr>
          <p:cNvPr id="614" name=""/>
          <p:cNvSpPr/>
          <p:nvPr/>
        </p:nvSpPr>
        <p:spPr>
          <a:xfrm>
            <a:off x="7338600" y="4268160"/>
            <a:ext cx="312480" cy="390960"/>
          </a:xfrm>
          <a:custGeom>
            <a:avLst/>
            <a:gdLst/>
            <a:ahLst/>
            <a:rect l="0" t="0" r="r" b="b"/>
            <a:pathLst>
              <a:path w="868" h="1086">
                <a:moveTo>
                  <a:pt x="820" y="983"/>
                </a:moveTo>
                <a:cubicBezTo>
                  <a:pt x="491" y="929"/>
                  <a:pt x="250" y="644"/>
                  <a:pt x="251" y="311"/>
                </a:cubicBezTo>
                <a:cubicBezTo>
                  <a:pt x="252" y="269"/>
                  <a:pt x="256" y="228"/>
                  <a:pt x="264" y="188"/>
                </a:cubicBezTo>
                <a:lnTo>
                  <a:pt x="266" y="188"/>
                </a:lnTo>
                <a:lnTo>
                  <a:pt x="314" y="271"/>
                </a:lnTo>
                <a:cubicBezTo>
                  <a:pt x="328" y="296"/>
                  <a:pt x="361" y="305"/>
                  <a:pt x="386" y="290"/>
                </a:cubicBezTo>
                <a:cubicBezTo>
                  <a:pt x="411" y="276"/>
                  <a:pt x="419" y="244"/>
                  <a:pt x="405" y="218"/>
                </a:cubicBezTo>
                <a:lnTo>
                  <a:pt x="294" y="26"/>
                </a:lnTo>
                <a:cubicBezTo>
                  <a:pt x="287" y="14"/>
                  <a:pt x="275" y="5"/>
                  <a:pt x="262" y="2"/>
                </a:cubicBezTo>
                <a:cubicBezTo>
                  <a:pt x="248" y="-2"/>
                  <a:pt x="234" y="0"/>
                  <a:pt x="222" y="7"/>
                </a:cubicBezTo>
                <a:lnTo>
                  <a:pt x="28" y="119"/>
                </a:lnTo>
                <a:cubicBezTo>
                  <a:pt x="3" y="132"/>
                  <a:pt x="-7" y="164"/>
                  <a:pt x="6" y="189"/>
                </a:cubicBezTo>
                <a:cubicBezTo>
                  <a:pt x="20" y="215"/>
                  <a:pt x="51" y="225"/>
                  <a:pt x="77" y="211"/>
                </a:cubicBezTo>
                <a:cubicBezTo>
                  <a:pt x="78" y="211"/>
                  <a:pt x="79" y="210"/>
                  <a:pt x="81" y="209"/>
                </a:cubicBezTo>
                <a:lnTo>
                  <a:pt x="161" y="163"/>
                </a:lnTo>
                <a:cubicBezTo>
                  <a:pt x="152" y="212"/>
                  <a:pt x="147" y="261"/>
                  <a:pt x="147" y="311"/>
                </a:cubicBezTo>
                <a:cubicBezTo>
                  <a:pt x="146" y="695"/>
                  <a:pt x="423" y="1023"/>
                  <a:pt x="801" y="1086"/>
                </a:cubicBezTo>
                <a:lnTo>
                  <a:pt x="810" y="1086"/>
                </a:lnTo>
                <a:cubicBezTo>
                  <a:pt x="840" y="1088"/>
                  <a:pt x="865" y="1067"/>
                  <a:pt x="868" y="1038"/>
                </a:cubicBezTo>
                <a:cubicBezTo>
                  <a:pt x="870" y="1009"/>
                  <a:pt x="849" y="984"/>
                  <a:pt x="819" y="981"/>
                </a:cubicBezTo>
                <a:lnTo>
                  <a:pt x="820" y="983"/>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15" name=""/>
          <p:cNvSpPr/>
          <p:nvPr/>
        </p:nvSpPr>
        <p:spPr>
          <a:xfrm>
            <a:off x="7699320" y="4268880"/>
            <a:ext cx="258120" cy="430560"/>
          </a:xfrm>
          <a:custGeom>
            <a:avLst/>
            <a:gdLst/>
            <a:ahLst/>
            <a:rect l="0" t="0" r="r" b="b"/>
            <a:pathLst>
              <a:path w="717" h="1196">
                <a:moveTo>
                  <a:pt x="717" y="308"/>
                </a:moveTo>
                <a:cubicBezTo>
                  <a:pt x="717" y="214"/>
                  <a:pt x="700" y="121"/>
                  <a:pt x="668" y="33"/>
                </a:cubicBezTo>
                <a:cubicBezTo>
                  <a:pt x="658" y="6"/>
                  <a:pt x="628" y="-7"/>
                  <a:pt x="600" y="3"/>
                </a:cubicBezTo>
                <a:cubicBezTo>
                  <a:pt x="573" y="13"/>
                  <a:pt x="560" y="43"/>
                  <a:pt x="570" y="70"/>
                </a:cubicBezTo>
                <a:cubicBezTo>
                  <a:pt x="701" y="423"/>
                  <a:pt x="521" y="815"/>
                  <a:pt x="168" y="947"/>
                </a:cubicBezTo>
                <a:cubicBezTo>
                  <a:pt x="165" y="947"/>
                  <a:pt x="163" y="948"/>
                  <a:pt x="160" y="949"/>
                </a:cubicBezTo>
                <a:lnTo>
                  <a:pt x="208" y="866"/>
                </a:lnTo>
                <a:cubicBezTo>
                  <a:pt x="223" y="841"/>
                  <a:pt x="214" y="809"/>
                  <a:pt x="189" y="794"/>
                </a:cubicBezTo>
                <a:cubicBezTo>
                  <a:pt x="164" y="780"/>
                  <a:pt x="131" y="789"/>
                  <a:pt x="117" y="814"/>
                </a:cubicBezTo>
                <a:lnTo>
                  <a:pt x="7" y="1007"/>
                </a:lnTo>
                <a:cubicBezTo>
                  <a:pt x="-7" y="1032"/>
                  <a:pt x="1" y="1064"/>
                  <a:pt x="26" y="1078"/>
                </a:cubicBezTo>
                <a:lnTo>
                  <a:pt x="219" y="1188"/>
                </a:lnTo>
                <a:cubicBezTo>
                  <a:pt x="244" y="1203"/>
                  <a:pt x="277" y="1194"/>
                  <a:pt x="291" y="1169"/>
                </a:cubicBezTo>
                <a:cubicBezTo>
                  <a:pt x="306" y="1144"/>
                  <a:pt x="297" y="1112"/>
                  <a:pt x="272" y="1097"/>
                </a:cubicBezTo>
                <a:lnTo>
                  <a:pt x="190" y="1051"/>
                </a:lnTo>
                <a:cubicBezTo>
                  <a:pt x="507" y="941"/>
                  <a:pt x="718" y="642"/>
                  <a:pt x="717" y="308"/>
                </a:cubicBez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16" name=""/>
          <p:cNvSpPr/>
          <p:nvPr/>
        </p:nvSpPr>
        <p:spPr>
          <a:xfrm>
            <a:off x="7453440" y="4097160"/>
            <a:ext cx="442440" cy="132120"/>
          </a:xfrm>
          <a:custGeom>
            <a:avLst/>
            <a:gdLst/>
            <a:ahLst/>
            <a:rect l="0" t="0" r="r" b="b"/>
            <a:pathLst>
              <a:path w="1229" h="367">
                <a:moveTo>
                  <a:pt x="955" y="262"/>
                </a:moveTo>
                <a:cubicBezTo>
                  <a:pt x="926" y="262"/>
                  <a:pt x="902" y="286"/>
                  <a:pt x="902" y="315"/>
                </a:cubicBezTo>
                <a:cubicBezTo>
                  <a:pt x="902" y="343"/>
                  <a:pt x="926" y="367"/>
                  <a:pt x="955" y="367"/>
                </a:cubicBezTo>
                <a:lnTo>
                  <a:pt x="1170" y="367"/>
                </a:lnTo>
                <a:cubicBezTo>
                  <a:pt x="1172" y="367"/>
                  <a:pt x="1174" y="367"/>
                  <a:pt x="1176" y="367"/>
                </a:cubicBezTo>
                <a:cubicBezTo>
                  <a:pt x="1186" y="367"/>
                  <a:pt x="1196" y="364"/>
                  <a:pt x="1204" y="358"/>
                </a:cubicBezTo>
                <a:lnTo>
                  <a:pt x="1208" y="356"/>
                </a:lnTo>
                <a:lnTo>
                  <a:pt x="1209" y="355"/>
                </a:lnTo>
                <a:lnTo>
                  <a:pt x="1213" y="352"/>
                </a:lnTo>
                <a:cubicBezTo>
                  <a:pt x="1223" y="342"/>
                  <a:pt x="1229" y="329"/>
                  <a:pt x="1229" y="315"/>
                </a:cubicBezTo>
                <a:lnTo>
                  <a:pt x="1229" y="92"/>
                </a:lnTo>
                <a:cubicBezTo>
                  <a:pt x="1229" y="63"/>
                  <a:pt x="1206" y="39"/>
                  <a:pt x="1177" y="39"/>
                </a:cubicBezTo>
                <a:cubicBezTo>
                  <a:pt x="1148" y="39"/>
                  <a:pt x="1124" y="63"/>
                  <a:pt x="1124" y="92"/>
                </a:cubicBezTo>
                <a:lnTo>
                  <a:pt x="1124" y="188"/>
                </a:lnTo>
                <a:cubicBezTo>
                  <a:pt x="794" y="-94"/>
                  <a:pt x="297" y="-55"/>
                  <a:pt x="16" y="276"/>
                </a:cubicBezTo>
                <a:cubicBezTo>
                  <a:pt x="15" y="278"/>
                  <a:pt x="14" y="279"/>
                  <a:pt x="12" y="281"/>
                </a:cubicBezTo>
                <a:cubicBezTo>
                  <a:pt x="-6" y="303"/>
                  <a:pt x="-4" y="336"/>
                  <a:pt x="19" y="355"/>
                </a:cubicBezTo>
                <a:cubicBezTo>
                  <a:pt x="41" y="373"/>
                  <a:pt x="74" y="370"/>
                  <a:pt x="92" y="348"/>
                </a:cubicBezTo>
                <a:cubicBezTo>
                  <a:pt x="333" y="61"/>
                  <a:pt x="759" y="22"/>
                  <a:pt x="1049" y="261"/>
                </a:cubicBezTo>
                <a:lnTo>
                  <a:pt x="955" y="262"/>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17" name=""/>
          <p:cNvSpPr/>
          <p:nvPr/>
        </p:nvSpPr>
        <p:spPr>
          <a:xfrm>
            <a:off x="834840" y="3642120"/>
            <a:ext cx="2580480" cy="1324800"/>
          </a:xfrm>
          <a:custGeom>
            <a:avLst/>
            <a:gdLst/>
            <a:ahLst/>
            <a:rect l="0" t="0" r="r" b="b"/>
            <a:pathLst>
              <a:path w="7168" h="3680">
                <a:moveTo>
                  <a:pt x="0" y="3680"/>
                </a:moveTo>
                <a:lnTo>
                  <a:pt x="7168" y="3680"/>
                </a:lnTo>
                <a:lnTo>
                  <a:pt x="7168" y="0"/>
                </a:lnTo>
                <a:lnTo>
                  <a:pt x="0" y="0"/>
                </a:lnTo>
                <a:lnTo>
                  <a:pt x="0" y="3680"/>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18" name=""/>
          <p:cNvSpPr txBox="1"/>
          <p:nvPr/>
        </p:nvSpPr>
        <p:spPr>
          <a:xfrm>
            <a:off x="9457200" y="4696200"/>
            <a:ext cx="81144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任务队列</a:t>
            </a:r>
            <a:endParaRPr b="0" lang="en-US" sz="1600" spc="-1" strike="noStrike">
              <a:solidFill>
                <a:srgbClr val="000000"/>
              </a:solidFill>
              <a:latin typeface="Times New Roman"/>
            </a:endParaRPr>
          </a:p>
        </p:txBody>
      </p:sp>
      <p:sp>
        <p:nvSpPr>
          <p:cNvPr id="619" name=""/>
          <p:cNvSpPr txBox="1"/>
          <p:nvPr/>
        </p:nvSpPr>
        <p:spPr>
          <a:xfrm>
            <a:off x="1149480" y="3693600"/>
            <a:ext cx="1708200" cy="2350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console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log</a:t>
            </a:r>
            <a:r>
              <a:rPr b="0" lang="en-US" sz="1600" spc="-1" strike="noStrike">
                <a:solidFill>
                  <a:srgbClr val="e0e0e0"/>
                </a:solidFill>
                <a:latin typeface="Consolas"/>
                <a:ea typeface="Consolas"/>
              </a:rPr>
              <a:t>(</a:t>
            </a:r>
            <a:r>
              <a:rPr b="0" lang="en-US" sz="1600" spc="-1" strike="noStrike">
                <a:solidFill>
                  <a:srgbClr val="a5d6a7"/>
                </a:solidFill>
                <a:latin typeface="Consolas"/>
                <a:ea typeface="Consolas"/>
              </a:rPr>
              <a:t>4</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620" name=""/>
          <p:cNvSpPr txBox="1"/>
          <p:nvPr/>
        </p:nvSpPr>
        <p:spPr>
          <a:xfrm>
            <a:off x="1149480" y="3937320"/>
            <a:ext cx="2195280" cy="235080"/>
          </a:xfrm>
          <a:prstGeom prst="rect">
            <a:avLst/>
          </a:prstGeom>
          <a:noFill/>
          <a:ln w="0">
            <a:noFill/>
          </a:ln>
        </p:spPr>
        <p:txBody>
          <a:bodyPr lIns="0" rIns="0" tIns="0" bIns="0" anchor="t">
            <a:noAutofit/>
          </a:bodyPr>
          <a:p>
            <a:r>
              <a:rPr b="0" lang="en-US" sz="1600" spc="-1" strike="noStrike">
                <a:solidFill>
                  <a:srgbClr val="f0f4c3"/>
                </a:solidFill>
                <a:latin typeface="Consolas"/>
                <a:ea typeface="Consolas"/>
              </a:rPr>
              <a:t>setTimeout</a:t>
            </a:r>
            <a:r>
              <a:rPr b="0" lang="en-US" sz="1600" spc="-1" strike="noStrike">
                <a:solidFill>
                  <a:srgbClr val="e0e0e0"/>
                </a:solidFill>
                <a:latin typeface="Consolas"/>
                <a:ea typeface="Consolas"/>
              </a:rPr>
              <a:t>(() </a:t>
            </a:r>
            <a:r>
              <a:rPr b="0" lang="en-US" sz="1600" spc="-1" strike="noStrike">
                <a:solidFill>
                  <a:srgbClr val="2196f3"/>
                </a:solidFill>
                <a:latin typeface="Consolas"/>
                <a:ea typeface="Consolas"/>
              </a:rPr>
              <a:t>=&gt;</a:t>
            </a:r>
            <a:r>
              <a:rPr b="0" lang="en-US" sz="1600" spc="-1" strike="noStrike">
                <a:solidFill>
                  <a:srgbClr val="e0e0e0"/>
                </a:solidFill>
                <a:latin typeface="Consolas"/>
                <a:ea typeface="Consolas"/>
              </a:rPr>
              <a:t> {</a:t>
            </a:r>
            <a:endParaRPr b="0" lang="en-US" sz="1600" spc="-1" strike="noStrike">
              <a:solidFill>
                <a:srgbClr val="000000"/>
              </a:solidFill>
              <a:latin typeface="Times New Roman"/>
            </a:endParaRPr>
          </a:p>
        </p:txBody>
      </p:sp>
      <p:sp>
        <p:nvSpPr>
          <p:cNvPr id="621" name=""/>
          <p:cNvSpPr txBox="1"/>
          <p:nvPr/>
        </p:nvSpPr>
        <p:spPr>
          <a:xfrm>
            <a:off x="1371960" y="4181040"/>
            <a:ext cx="1708200" cy="2350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console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log</a:t>
            </a:r>
            <a:r>
              <a:rPr b="0" lang="en-US" sz="1600" spc="-1" strike="noStrike">
                <a:solidFill>
                  <a:srgbClr val="e0e0e0"/>
                </a:solidFill>
                <a:latin typeface="Consolas"/>
                <a:ea typeface="Consolas"/>
              </a:rPr>
              <a:t>(</a:t>
            </a:r>
            <a:r>
              <a:rPr b="0" lang="en-US" sz="1600" spc="-1" strike="noStrike">
                <a:solidFill>
                  <a:srgbClr val="a5d6a7"/>
                </a:solidFill>
                <a:latin typeface="Consolas"/>
                <a:ea typeface="Consolas"/>
              </a:rPr>
              <a:t>5</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622" name=""/>
          <p:cNvSpPr txBox="1"/>
          <p:nvPr/>
        </p:nvSpPr>
        <p:spPr>
          <a:xfrm>
            <a:off x="1149480" y="4425480"/>
            <a:ext cx="61056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 </a:t>
            </a:r>
            <a:r>
              <a:rPr b="0" lang="en-US" sz="1600" spc="-1" strike="noStrike">
                <a:solidFill>
                  <a:srgbClr val="a5d6a7"/>
                </a:solidFill>
                <a:latin typeface="Consolas"/>
                <a:ea typeface="Consolas"/>
              </a:rPr>
              <a:t>0</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623" name=""/>
          <p:cNvSpPr/>
          <p:nvPr/>
        </p:nvSpPr>
        <p:spPr>
          <a:xfrm>
            <a:off x="5114520" y="2945880"/>
            <a:ext cx="1926720" cy="308160"/>
          </a:xfrm>
          <a:custGeom>
            <a:avLst/>
            <a:gdLst/>
            <a:ahLst/>
            <a:rect l="0" t="0" r="r" b="b"/>
            <a:pathLst>
              <a:path w="5352" h="856">
                <a:moveTo>
                  <a:pt x="0" y="856"/>
                </a:moveTo>
                <a:lnTo>
                  <a:pt x="5352" y="856"/>
                </a:lnTo>
                <a:lnTo>
                  <a:pt x="5352" y="0"/>
                </a:lnTo>
                <a:lnTo>
                  <a:pt x="0" y="0"/>
                </a:lnTo>
                <a:lnTo>
                  <a:pt x="0" y="856"/>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24" name=""/>
          <p:cNvSpPr txBox="1"/>
          <p:nvPr/>
        </p:nvSpPr>
        <p:spPr>
          <a:xfrm>
            <a:off x="1149480" y="4669200"/>
            <a:ext cx="1708200" cy="235080"/>
          </a:xfrm>
          <a:prstGeom prst="rect">
            <a:avLst/>
          </a:prstGeom>
          <a:noFill/>
          <a:ln w="0">
            <a:noFill/>
          </a:ln>
        </p:spPr>
        <p:txBody>
          <a:bodyPr lIns="0" rIns="0" tIns="0" bIns="0" anchor="t">
            <a:noAutofit/>
          </a:bodyPr>
          <a:p>
            <a:r>
              <a:rPr b="0" lang="en-US" sz="1600" spc="-1" strike="noStrike">
                <a:solidFill>
                  <a:srgbClr val="81d4fa"/>
                </a:solidFill>
                <a:latin typeface="Consolas"/>
                <a:ea typeface="Consolas"/>
              </a:rPr>
              <a:t>console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log</a:t>
            </a:r>
            <a:r>
              <a:rPr b="0" lang="en-US" sz="1600" spc="-1" strike="noStrike">
                <a:solidFill>
                  <a:srgbClr val="e0e0e0"/>
                </a:solidFill>
                <a:latin typeface="Consolas"/>
                <a:ea typeface="Consolas"/>
              </a:rPr>
              <a:t>(</a:t>
            </a:r>
            <a:r>
              <a:rPr b="0" lang="en-US" sz="1600" spc="-1" strike="noStrike">
                <a:solidFill>
                  <a:srgbClr val="a5d6a7"/>
                </a:solidFill>
                <a:latin typeface="Consolas"/>
                <a:ea typeface="Consolas"/>
              </a:rPr>
              <a:t>6</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625" name=""/>
          <p:cNvSpPr/>
          <p:nvPr/>
        </p:nvSpPr>
        <p:spPr>
          <a:xfrm>
            <a:off x="5114520" y="3357360"/>
            <a:ext cx="1944720" cy="308160"/>
          </a:xfrm>
          <a:custGeom>
            <a:avLst/>
            <a:gdLst/>
            <a:ahLst/>
            <a:rect l="0" t="0" r="r" b="b"/>
            <a:pathLst>
              <a:path w="5402" h="856">
                <a:moveTo>
                  <a:pt x="0" y="856"/>
                </a:moveTo>
                <a:lnTo>
                  <a:pt x="5402" y="856"/>
                </a:lnTo>
                <a:lnTo>
                  <a:pt x="5402" y="0"/>
                </a:lnTo>
                <a:lnTo>
                  <a:pt x="0" y="0"/>
                </a:lnTo>
                <a:lnTo>
                  <a:pt x="0" y="856"/>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26" name=""/>
          <p:cNvSpPr txBox="1"/>
          <p:nvPr/>
        </p:nvSpPr>
        <p:spPr>
          <a:xfrm>
            <a:off x="5390280" y="299484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4</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627" name=""/>
          <p:cNvSpPr/>
          <p:nvPr/>
        </p:nvSpPr>
        <p:spPr>
          <a:xfrm>
            <a:off x="8214120" y="2689560"/>
            <a:ext cx="1967760" cy="739800"/>
          </a:xfrm>
          <a:custGeom>
            <a:avLst/>
            <a:gdLst/>
            <a:ahLst/>
            <a:rect l="0" t="0" r="r" b="b"/>
            <a:pathLst>
              <a:path w="5466" h="2055">
                <a:moveTo>
                  <a:pt x="0" y="2055"/>
                </a:moveTo>
                <a:lnTo>
                  <a:pt x="5466" y="2055"/>
                </a:lnTo>
                <a:lnTo>
                  <a:pt x="5466" y="0"/>
                </a:lnTo>
                <a:lnTo>
                  <a:pt x="0" y="0"/>
                </a:lnTo>
                <a:lnTo>
                  <a:pt x="0" y="2055"/>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28" name=""/>
          <p:cNvSpPr txBox="1"/>
          <p:nvPr/>
        </p:nvSpPr>
        <p:spPr>
          <a:xfrm>
            <a:off x="5398560" y="340668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6</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629" name=""/>
          <p:cNvSpPr txBox="1"/>
          <p:nvPr/>
        </p:nvSpPr>
        <p:spPr>
          <a:xfrm>
            <a:off x="8307000" y="2738880"/>
            <a:ext cx="1920960" cy="209160"/>
          </a:xfrm>
          <a:prstGeom prst="rect">
            <a:avLst/>
          </a:prstGeom>
          <a:noFill/>
          <a:ln w="0">
            <a:noFill/>
          </a:ln>
        </p:spPr>
        <p:txBody>
          <a:bodyPr lIns="0" rIns="0" tIns="0" bIns="0" anchor="t">
            <a:noAutofit/>
          </a:bodyPr>
          <a:p>
            <a:r>
              <a:rPr b="0" lang="en-US" sz="1410" spc="-1" strike="noStrike">
                <a:solidFill>
                  <a:srgbClr val="f0f4c3"/>
                </a:solidFill>
                <a:latin typeface="Consolas"/>
                <a:ea typeface="Consolas"/>
              </a:rPr>
              <a:t>setTimeout</a:t>
            </a:r>
            <a:r>
              <a:rPr b="0" lang="en-US" sz="1410" spc="-1" strike="noStrike">
                <a:solidFill>
                  <a:srgbClr val="e0e0e0"/>
                </a:solidFill>
                <a:latin typeface="Consolas"/>
                <a:ea typeface="Consolas"/>
              </a:rPr>
              <a:t>(() </a:t>
            </a:r>
            <a:r>
              <a:rPr b="0" lang="en-US" sz="1410" spc="-1" strike="noStrike">
                <a:solidFill>
                  <a:srgbClr val="2196f3"/>
                </a:solidFill>
                <a:latin typeface="Consolas"/>
                <a:ea typeface="Consolas"/>
              </a:rPr>
              <a:t>=&gt;</a:t>
            </a:r>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630" name=""/>
          <p:cNvSpPr txBox="1"/>
          <p:nvPr/>
        </p:nvSpPr>
        <p:spPr>
          <a:xfrm>
            <a:off x="8503560" y="295236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5</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631" name=""/>
          <p:cNvSpPr/>
          <p:nvPr/>
        </p:nvSpPr>
        <p:spPr>
          <a:xfrm>
            <a:off x="8214120" y="5039640"/>
            <a:ext cx="1967760" cy="739440"/>
          </a:xfrm>
          <a:custGeom>
            <a:avLst/>
            <a:gdLst/>
            <a:ahLst/>
            <a:rect l="0" t="0" r="r" b="b"/>
            <a:pathLst>
              <a:path w="5466" h="2054">
                <a:moveTo>
                  <a:pt x="0" y="2054"/>
                </a:moveTo>
                <a:lnTo>
                  <a:pt x="5466" y="2054"/>
                </a:lnTo>
                <a:lnTo>
                  <a:pt x="5466" y="0"/>
                </a:lnTo>
                <a:lnTo>
                  <a:pt x="0" y="0"/>
                </a:lnTo>
                <a:lnTo>
                  <a:pt x="0" y="2054"/>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32" name=""/>
          <p:cNvSpPr txBox="1"/>
          <p:nvPr/>
        </p:nvSpPr>
        <p:spPr>
          <a:xfrm>
            <a:off x="8307000" y="3165840"/>
            <a:ext cx="53388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r>
              <a:rPr b="0" lang="en-US" sz="1410" spc="-1" strike="noStrike">
                <a:solidFill>
                  <a:srgbClr val="a5d6a7"/>
                </a:solidFill>
                <a:latin typeface="Consolas"/>
                <a:ea typeface="Consolas"/>
              </a:rPr>
              <a:t>0</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633" name=""/>
          <p:cNvSpPr txBox="1"/>
          <p:nvPr/>
        </p:nvSpPr>
        <p:spPr>
          <a:xfrm>
            <a:off x="8307000" y="5089320"/>
            <a:ext cx="74772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r>
              <a:rPr b="0" lang="en-US" sz="1410" spc="-1" strike="noStrike">
                <a:solidFill>
                  <a:srgbClr val="2196f3"/>
                </a:solidFill>
                <a:latin typeface="Consolas"/>
                <a:ea typeface="Consolas"/>
              </a:rPr>
              <a:t>=&gt;</a:t>
            </a:r>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634" name=""/>
          <p:cNvSpPr txBox="1"/>
          <p:nvPr/>
        </p:nvSpPr>
        <p:spPr>
          <a:xfrm>
            <a:off x="8503560" y="530280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5</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635" name=""/>
          <p:cNvSpPr txBox="1"/>
          <p:nvPr/>
        </p:nvSpPr>
        <p:spPr>
          <a:xfrm>
            <a:off x="8307000" y="5515560"/>
            <a:ext cx="32076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636" name=""/>
          <p:cNvSpPr txBox="1"/>
          <p:nvPr/>
        </p:nvSpPr>
        <p:spPr>
          <a:xfrm>
            <a:off x="1991160" y="539424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4</a:t>
            </a:r>
            <a:endParaRPr b="0" lang="en-US" sz="1600" spc="-1" strike="noStrike">
              <a:solidFill>
                <a:srgbClr val="000000"/>
              </a:solidFill>
              <a:latin typeface="Times New Roman"/>
            </a:endParaRPr>
          </a:p>
        </p:txBody>
      </p:sp>
      <p:sp>
        <p:nvSpPr>
          <p:cNvPr id="637" name=""/>
          <p:cNvSpPr txBox="1"/>
          <p:nvPr/>
        </p:nvSpPr>
        <p:spPr>
          <a:xfrm>
            <a:off x="2301480" y="539424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6</a:t>
            </a:r>
            <a:endParaRPr b="0" lang="en-US" sz="1600" spc="-1" strike="noStrike">
              <a:solidFill>
                <a:srgbClr val="000000"/>
              </a:solidFill>
              <a:latin typeface="Times New Roman"/>
            </a:endParaRPr>
          </a:p>
        </p:txBody>
      </p:sp>
      <p:sp>
        <p:nvSpPr>
          <p:cNvPr id="638" name=""/>
          <p:cNvSpPr txBox="1"/>
          <p:nvPr/>
        </p:nvSpPr>
        <p:spPr>
          <a:xfrm>
            <a:off x="2612160" y="539424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5</a:t>
            </a:r>
            <a:endParaRPr b="0" lang="en-US" sz="1600" spc="-1" strike="noStrike">
              <a:solidFill>
                <a:srgbClr val="000000"/>
              </a:solidFill>
              <a:latin typeface="Times New Roman"/>
            </a:endParaRPr>
          </a:p>
        </p:txBody>
      </p:sp>
      <p:sp>
        <p:nvSpPr>
          <p:cNvPr id="639" name=""/>
          <p:cNvSpPr txBox="1"/>
          <p:nvPr/>
        </p:nvSpPr>
        <p:spPr>
          <a:xfrm>
            <a:off x="1451880" y="5361120"/>
            <a:ext cx="406080" cy="265680"/>
          </a:xfrm>
          <a:prstGeom prst="rect">
            <a:avLst/>
          </a:prstGeom>
          <a:noFill/>
          <a:ln w="0">
            <a:noFill/>
          </a:ln>
        </p:spPr>
        <p:txBody>
          <a:bodyPr lIns="0" rIns="0" tIns="0" bIns="0" anchor="t">
            <a:noAutofit/>
          </a:bodyPr>
          <a:p>
            <a:r>
              <a:rPr b="0" lang="zh-CN" sz="1600" spc="-1" strike="noStrike">
                <a:solidFill>
                  <a:srgbClr val="595959"/>
                </a:solidFill>
                <a:latin typeface="SimHei"/>
                <a:ea typeface="SimHei"/>
              </a:rPr>
              <a:t>输出</a:t>
            </a:r>
            <a:endParaRPr b="0" lang="en-US" sz="1600" spc="-1" strike="noStrike">
              <a:solidFill>
                <a:srgbClr val="000000"/>
              </a:solidFill>
              <a:latin typeface="Times New Roman"/>
            </a:endParaRPr>
          </a:p>
        </p:txBody>
      </p:sp>
      <p:sp>
        <p:nvSpPr>
          <p:cNvPr id="640" name=""/>
          <p:cNvSpPr/>
          <p:nvPr/>
        </p:nvSpPr>
        <p:spPr>
          <a:xfrm>
            <a:off x="5094720" y="3904200"/>
            <a:ext cx="1967760" cy="739440"/>
          </a:xfrm>
          <a:custGeom>
            <a:avLst/>
            <a:gdLst/>
            <a:ahLst/>
            <a:rect l="0" t="0" r="r" b="b"/>
            <a:pathLst>
              <a:path w="5466" h="2054">
                <a:moveTo>
                  <a:pt x="0" y="2054"/>
                </a:moveTo>
                <a:lnTo>
                  <a:pt x="5466" y="2054"/>
                </a:lnTo>
                <a:lnTo>
                  <a:pt x="5466" y="0"/>
                </a:lnTo>
                <a:lnTo>
                  <a:pt x="0" y="0"/>
                </a:lnTo>
                <a:lnTo>
                  <a:pt x="0" y="2054"/>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41" name=""/>
          <p:cNvSpPr txBox="1"/>
          <p:nvPr/>
        </p:nvSpPr>
        <p:spPr>
          <a:xfrm>
            <a:off x="1860120" y="539712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a:t>
            </a:r>
            <a:endParaRPr b="0" lang="en-US" sz="1600" spc="-1" strike="noStrike">
              <a:solidFill>
                <a:srgbClr val="000000"/>
              </a:solidFill>
              <a:latin typeface="Times New Roman"/>
            </a:endParaRPr>
          </a:p>
        </p:txBody>
      </p:sp>
      <p:sp>
        <p:nvSpPr>
          <p:cNvPr id="642" name=""/>
          <p:cNvSpPr txBox="1"/>
          <p:nvPr/>
        </p:nvSpPr>
        <p:spPr>
          <a:xfrm>
            <a:off x="5186160" y="3953160"/>
            <a:ext cx="74772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r>
              <a:rPr b="0" lang="en-US" sz="1410" spc="-1" strike="noStrike">
                <a:solidFill>
                  <a:srgbClr val="2196f3"/>
                </a:solidFill>
                <a:latin typeface="Consolas"/>
                <a:ea typeface="Consolas"/>
              </a:rPr>
              <a:t>=&gt;</a:t>
            </a:r>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643" name=""/>
          <p:cNvSpPr txBox="1"/>
          <p:nvPr/>
        </p:nvSpPr>
        <p:spPr>
          <a:xfrm>
            <a:off x="5382720" y="416664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5</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644" name=""/>
          <p:cNvSpPr txBox="1"/>
          <p:nvPr/>
        </p:nvSpPr>
        <p:spPr>
          <a:xfrm>
            <a:off x="5186160" y="4380120"/>
            <a:ext cx="32076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646" name="" descr=""/>
          <p:cNvPicPr/>
          <p:nvPr/>
        </p:nvPicPr>
        <p:blipFill>
          <a:blip r:embed="rId1"/>
          <a:stretch/>
        </p:blipFill>
        <p:spPr>
          <a:xfrm>
            <a:off x="306360" y="163080"/>
            <a:ext cx="2031120" cy="592560"/>
          </a:xfrm>
          <a:prstGeom prst="rect">
            <a:avLst/>
          </a:prstGeom>
          <a:ln w="0">
            <a:noFill/>
          </a:ln>
        </p:spPr>
      </p:pic>
      <p:sp>
        <p:nvSpPr>
          <p:cNvPr id="647"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48"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49"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50"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51"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52"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5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654"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55"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656"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657" name=""/>
          <p:cNvSpPr/>
          <p:nvPr/>
        </p:nvSpPr>
        <p:spPr>
          <a:xfrm>
            <a:off x="1194480" y="4260960"/>
            <a:ext cx="588960" cy="588600"/>
          </a:xfrm>
          <a:custGeom>
            <a:avLst/>
            <a:gdLst/>
            <a:ahLst/>
            <a:rect l="0" t="0" r="r" b="b"/>
            <a:pathLst>
              <a:path w="1636" h="1635">
                <a:moveTo>
                  <a:pt x="0" y="818"/>
                </a:moveTo>
                <a:cubicBezTo>
                  <a:pt x="0" y="366"/>
                  <a:pt x="366" y="0"/>
                  <a:pt x="818" y="0"/>
                </a:cubicBezTo>
                <a:cubicBezTo>
                  <a:pt x="1270" y="0"/>
                  <a:pt x="1636" y="366"/>
                  <a:pt x="1636" y="818"/>
                </a:cubicBezTo>
                <a:cubicBezTo>
                  <a:pt x="1636" y="1269"/>
                  <a:pt x="1270" y="1635"/>
                  <a:pt x="818" y="1635"/>
                </a:cubicBezTo>
                <a:cubicBezTo>
                  <a:pt x="366" y="1635"/>
                  <a:pt x="0" y="1269"/>
                  <a:pt x="0" y="818"/>
                </a:cubicBezTo>
                <a:close/>
              </a:path>
            </a:pathLst>
          </a:custGeom>
          <a:noFill/>
          <a:ln w="12600">
            <a:solidFill>
              <a:srgbClr val="bfbfbf"/>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658" name=""/>
          <p:cNvSpPr/>
          <p:nvPr/>
        </p:nvSpPr>
        <p:spPr>
          <a:xfrm>
            <a:off x="2808720" y="3668040"/>
            <a:ext cx="926640" cy="927000"/>
          </a:xfrm>
          <a:custGeom>
            <a:avLst/>
            <a:gdLst/>
            <a:ahLst/>
            <a:rect l="0" t="0" r="r" b="b"/>
            <a:pathLst>
              <a:path w="2574" h="2575">
                <a:moveTo>
                  <a:pt x="0" y="1287"/>
                </a:moveTo>
                <a:cubicBezTo>
                  <a:pt x="0" y="576"/>
                  <a:pt x="576" y="0"/>
                  <a:pt x="1287" y="0"/>
                </a:cubicBezTo>
                <a:cubicBezTo>
                  <a:pt x="1998" y="0"/>
                  <a:pt x="2574" y="576"/>
                  <a:pt x="2574" y="1287"/>
                </a:cubicBezTo>
                <a:cubicBezTo>
                  <a:pt x="2574" y="1999"/>
                  <a:pt x="1998" y="2575"/>
                  <a:pt x="1287" y="2575"/>
                </a:cubicBezTo>
                <a:cubicBezTo>
                  <a:pt x="576" y="2575"/>
                  <a:pt x="0" y="1999"/>
                  <a:pt x="0" y="1287"/>
                </a:cubicBezTo>
                <a:close/>
              </a:path>
            </a:pathLst>
          </a:custGeom>
          <a:solidFill>
            <a:srgbClr val="515151">
              <a:alpha val="63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659" name=""/>
          <p:cNvSpPr/>
          <p:nvPr/>
        </p:nvSpPr>
        <p:spPr>
          <a:xfrm>
            <a:off x="2707920" y="2262960"/>
            <a:ext cx="1589760" cy="1589760"/>
          </a:xfrm>
          <a:custGeom>
            <a:avLst/>
            <a:gdLst/>
            <a:ahLst/>
            <a:rect l="0" t="0" r="r" b="b"/>
            <a:pathLst>
              <a:path w="4416" h="4416">
                <a:moveTo>
                  <a:pt x="0" y="2209"/>
                </a:moveTo>
                <a:cubicBezTo>
                  <a:pt x="0" y="989"/>
                  <a:pt x="989" y="0"/>
                  <a:pt x="2208" y="0"/>
                </a:cubicBezTo>
                <a:cubicBezTo>
                  <a:pt x="3427" y="0"/>
                  <a:pt x="4416" y="989"/>
                  <a:pt x="4416" y="2209"/>
                </a:cubicBezTo>
                <a:cubicBezTo>
                  <a:pt x="4416" y="3428"/>
                  <a:pt x="3427" y="4416"/>
                  <a:pt x="2208" y="4416"/>
                </a:cubicBezTo>
                <a:cubicBezTo>
                  <a:pt x="989" y="4416"/>
                  <a:pt x="0" y="3428"/>
                  <a:pt x="0" y="2209"/>
                </a:cubicBezTo>
                <a:close/>
              </a:path>
            </a:pathLst>
          </a:custGeom>
          <a:noFill/>
          <a:ln w="12600">
            <a:solidFill>
              <a:srgbClr val="515151">
                <a:alpha val="63000"/>
              </a:srgbClr>
            </a:solidFill>
            <a:custDash>
              <a:ds d="805714" sp="300000"/>
            </a:custDash>
            <a:round/>
          </a:ln>
        </p:spPr>
        <p:txBody>
          <a:bodyPr lIns="6120" rIns="6120" tIns="6120" bIns="6120" anchor="t">
            <a:noAutofit/>
          </a:bodyPr>
          <a:p>
            <a:endParaRPr b="0" lang="en-US" sz="2400" spc="-1" strike="noStrike">
              <a:solidFill>
                <a:srgbClr val="000000"/>
              </a:solidFill>
              <a:latin typeface="Times New Roman"/>
            </a:endParaRPr>
          </a:p>
        </p:txBody>
      </p:sp>
      <p:sp>
        <p:nvSpPr>
          <p:cNvPr id="660" name=""/>
          <p:cNvSpPr/>
          <p:nvPr/>
        </p:nvSpPr>
        <p:spPr>
          <a:xfrm>
            <a:off x="1489680" y="2439000"/>
            <a:ext cx="1924920" cy="1896120"/>
          </a:xfrm>
          <a:custGeom>
            <a:avLst/>
            <a:gdLst/>
            <a:ahLst/>
            <a:rect l="0" t="0" r="r" b="b"/>
            <a:pathLst>
              <a:path w="5347" h="5267">
                <a:moveTo>
                  <a:pt x="0" y="2634"/>
                </a:moveTo>
                <a:cubicBezTo>
                  <a:pt x="0" y="1180"/>
                  <a:pt x="1197" y="0"/>
                  <a:pt x="2673" y="0"/>
                </a:cubicBezTo>
                <a:cubicBezTo>
                  <a:pt x="4150" y="0"/>
                  <a:pt x="5347" y="1180"/>
                  <a:pt x="5347" y="2634"/>
                </a:cubicBezTo>
                <a:cubicBezTo>
                  <a:pt x="5347" y="4088"/>
                  <a:pt x="4150" y="5267"/>
                  <a:pt x="2673" y="5267"/>
                </a:cubicBezTo>
                <a:cubicBezTo>
                  <a:pt x="1197" y="5267"/>
                  <a:pt x="0" y="4088"/>
                  <a:pt x="0" y="2634"/>
                </a:cubicBezTo>
                <a:close/>
              </a:path>
            </a:pathLst>
          </a:custGeom>
          <a:solidFill>
            <a:srgbClr val="ffffff"/>
          </a:solidFill>
          <a:ln w="114120">
            <a:solidFill>
              <a:srgbClr val="ad2b26"/>
            </a:solidFill>
            <a:round/>
          </a:ln>
        </p:spPr>
        <p:txBody>
          <a:bodyPr lIns="56880" rIns="56880" tIns="56880" bIns="56880" anchor="t">
            <a:noAutofit/>
          </a:bodyPr>
          <a:p>
            <a:endParaRPr b="0" lang="en-US" sz="2400" spc="-1" strike="noStrike">
              <a:solidFill>
                <a:srgbClr val="000000"/>
              </a:solidFill>
              <a:latin typeface="Times New Roman"/>
            </a:endParaRPr>
          </a:p>
        </p:txBody>
      </p:sp>
      <p:sp>
        <p:nvSpPr>
          <p:cNvPr id="661" name=""/>
          <p:cNvSpPr/>
          <p:nvPr/>
        </p:nvSpPr>
        <p:spPr>
          <a:xfrm>
            <a:off x="709920" y="1813320"/>
            <a:ext cx="804960" cy="803520"/>
          </a:xfrm>
          <a:custGeom>
            <a:avLst/>
            <a:gdLst/>
            <a:ahLst/>
            <a:rect l="0" t="0" r="r" b="b"/>
            <a:pathLst>
              <a:path w="2236" h="2232">
                <a:moveTo>
                  <a:pt x="0" y="1117"/>
                </a:moveTo>
                <a:cubicBezTo>
                  <a:pt x="0" y="500"/>
                  <a:pt x="501" y="0"/>
                  <a:pt x="1118" y="0"/>
                </a:cubicBezTo>
                <a:cubicBezTo>
                  <a:pt x="1736" y="0"/>
                  <a:pt x="2236" y="500"/>
                  <a:pt x="2236" y="1117"/>
                </a:cubicBezTo>
                <a:cubicBezTo>
                  <a:pt x="2236" y="1733"/>
                  <a:pt x="1736" y="2232"/>
                  <a:pt x="1118" y="2232"/>
                </a:cubicBezTo>
                <a:cubicBezTo>
                  <a:pt x="501" y="2232"/>
                  <a:pt x="0" y="1733"/>
                  <a:pt x="0" y="1117"/>
                </a:cubicBezTo>
                <a:close/>
              </a:path>
            </a:pathLst>
          </a:custGeom>
          <a:solidFill>
            <a:srgbClr val="f2f2f2">
              <a:alpha val="70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662" name=""/>
          <p:cNvSpPr/>
          <p:nvPr/>
        </p:nvSpPr>
        <p:spPr>
          <a:xfrm>
            <a:off x="3104280" y="1918440"/>
            <a:ext cx="314280" cy="316080"/>
          </a:xfrm>
          <a:custGeom>
            <a:avLst/>
            <a:gdLst/>
            <a:ahLst/>
            <a:rect l="0" t="0" r="r" b="b"/>
            <a:pathLst>
              <a:path w="873" h="878">
                <a:moveTo>
                  <a:pt x="0" y="439"/>
                </a:moveTo>
                <a:cubicBezTo>
                  <a:pt x="0" y="196"/>
                  <a:pt x="195" y="0"/>
                  <a:pt x="436" y="0"/>
                </a:cubicBezTo>
                <a:cubicBezTo>
                  <a:pt x="678" y="0"/>
                  <a:pt x="873" y="196"/>
                  <a:pt x="873" y="439"/>
                </a:cubicBezTo>
                <a:cubicBezTo>
                  <a:pt x="873" y="681"/>
                  <a:pt x="678" y="878"/>
                  <a:pt x="436" y="878"/>
                </a:cubicBezTo>
                <a:cubicBezTo>
                  <a:pt x="195" y="878"/>
                  <a:pt x="0" y="681"/>
                  <a:pt x="0" y="439"/>
                </a:cubicBez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63" name=""/>
          <p:cNvSpPr txBox="1"/>
          <p:nvPr/>
        </p:nvSpPr>
        <p:spPr>
          <a:xfrm>
            <a:off x="1951560" y="3024720"/>
            <a:ext cx="1220040" cy="797400"/>
          </a:xfrm>
          <a:prstGeom prst="rect">
            <a:avLst/>
          </a:prstGeom>
          <a:noFill/>
          <a:ln w="0">
            <a:noFill/>
          </a:ln>
        </p:spPr>
        <p:txBody>
          <a:bodyPr lIns="0" rIns="0" tIns="0" bIns="0" anchor="t">
            <a:noAutofit/>
          </a:bodyPr>
          <a:p>
            <a:r>
              <a:rPr b="0" lang="zh-CN" sz="4800" spc="-1" strike="noStrike">
                <a:solidFill>
                  <a:srgbClr val="ffffff"/>
                </a:solidFill>
                <a:latin typeface="AlibabaPuHuiTi"/>
                <a:ea typeface="AlibabaPuHuiTi"/>
              </a:rPr>
              <a:t>总结</a:t>
            </a:r>
            <a:endParaRPr b="0" lang="en-US" sz="4800" spc="-1" strike="noStrike">
              <a:solidFill>
                <a:srgbClr val="000000"/>
              </a:solidFill>
              <a:latin typeface="Times New Roman"/>
            </a:endParaRPr>
          </a:p>
        </p:txBody>
      </p:sp>
      <p:sp>
        <p:nvSpPr>
          <p:cNvPr id="664" name=""/>
          <p:cNvSpPr txBox="1"/>
          <p:nvPr/>
        </p:nvSpPr>
        <p:spPr>
          <a:xfrm>
            <a:off x="1953000" y="3099600"/>
            <a:ext cx="1015560" cy="663480"/>
          </a:xfrm>
          <a:prstGeom prst="rect">
            <a:avLst/>
          </a:prstGeom>
          <a:noFill/>
          <a:ln w="0">
            <a:noFill/>
          </a:ln>
        </p:spPr>
        <p:txBody>
          <a:bodyPr lIns="0" rIns="0" tIns="0" bIns="0" anchor="t">
            <a:noAutofit/>
          </a:bodyPr>
          <a:p>
            <a:r>
              <a:rPr b="0" lang="zh-CN" sz="3990" spc="-1" strike="noStrike">
                <a:solidFill>
                  <a:srgbClr val="000000"/>
                </a:solidFill>
                <a:latin typeface="AlibabaPuHuiTi"/>
                <a:ea typeface="AlibabaPuHuiTi"/>
              </a:rPr>
              <a:t>总结</a:t>
            </a:r>
            <a:endParaRPr b="0" lang="en-US" sz="3990" spc="-1" strike="noStrike">
              <a:solidFill>
                <a:srgbClr val="000000"/>
              </a:solidFill>
              <a:latin typeface="Times New Roman"/>
            </a:endParaRPr>
          </a:p>
        </p:txBody>
      </p:sp>
      <p:sp>
        <p:nvSpPr>
          <p:cNvPr id="665" name=""/>
          <p:cNvSpPr txBox="1"/>
          <p:nvPr/>
        </p:nvSpPr>
        <p:spPr>
          <a:xfrm>
            <a:off x="5218920" y="2285640"/>
            <a:ext cx="22860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1.</a:t>
            </a:r>
            <a:endParaRPr b="0" lang="en-US" sz="1800" spc="-1" strike="noStrike">
              <a:solidFill>
                <a:srgbClr val="000000"/>
              </a:solidFill>
              <a:latin typeface="Times New Roman"/>
            </a:endParaRPr>
          </a:p>
        </p:txBody>
      </p:sp>
      <p:sp>
        <p:nvSpPr>
          <p:cNvPr id="666" name=""/>
          <p:cNvSpPr txBox="1"/>
          <p:nvPr/>
        </p:nvSpPr>
        <p:spPr>
          <a:xfrm>
            <a:off x="5561640" y="2285640"/>
            <a:ext cx="105264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事件循环</a:t>
            </a:r>
            <a:r>
              <a:rPr b="0" lang="en-US" sz="1800" spc="-1" strike="noStrike">
                <a:solidFill>
                  <a:srgbClr val="000000"/>
                </a:solidFill>
                <a:latin typeface="Alibaba PuHuiTi"/>
                <a:ea typeface="Alibaba PuHuiTi"/>
              </a:rPr>
              <a:t>:</a:t>
            </a:r>
            <a:endParaRPr b="0" lang="en-US" sz="1800" spc="-1" strike="noStrike">
              <a:solidFill>
                <a:srgbClr val="000000"/>
              </a:solidFill>
              <a:latin typeface="Times New Roman"/>
            </a:endParaRPr>
          </a:p>
        </p:txBody>
      </p:sp>
      <p:sp>
        <p:nvSpPr>
          <p:cNvPr id="667" name=""/>
          <p:cNvSpPr txBox="1"/>
          <p:nvPr/>
        </p:nvSpPr>
        <p:spPr>
          <a:xfrm>
            <a:off x="5828400" y="2688480"/>
            <a:ext cx="2482920" cy="265680"/>
          </a:xfrm>
          <a:prstGeom prst="rect">
            <a:avLst/>
          </a:prstGeom>
          <a:noFill/>
          <a:ln w="0">
            <a:noFill/>
          </a:ln>
        </p:spPr>
        <p:txBody>
          <a:bodyPr lIns="0" rIns="0" tIns="0" bIns="0" anchor="t">
            <a:noAutofit/>
          </a:bodyPr>
          <a:p>
            <a:r>
              <a:rPr b="0" lang="en-US" sz="1600" spc="-1" strike="noStrike">
                <a:solidFill>
                  <a:srgbClr val="000000"/>
                </a:solidFill>
                <a:latin typeface="Alibaba PuHuiTi"/>
                <a:ea typeface="Alibaba PuHuiTi"/>
              </a:rPr>
              <a:t>JavaScript</a:t>
            </a:r>
            <a:r>
              <a:rPr b="0" lang="zh-CN" sz="1600" spc="-1" strike="noStrike">
                <a:solidFill>
                  <a:srgbClr val="000000"/>
                </a:solidFill>
                <a:latin typeface="AlibabaPuHuiTi"/>
                <a:ea typeface="AlibabaPuHuiTi"/>
              </a:rPr>
              <a:t>代码的</a:t>
            </a:r>
            <a:r>
              <a:rPr b="0" lang="zh-CN" sz="1600" spc="-1" strike="noStrike">
                <a:solidFill>
                  <a:srgbClr val="c00000"/>
                </a:solidFill>
                <a:latin typeface="AlibabaPuHuiTi"/>
                <a:ea typeface="AlibabaPuHuiTi"/>
              </a:rPr>
              <a:t>执行机制</a:t>
            </a:r>
            <a:endParaRPr b="0" lang="en-US" sz="1600" spc="-1" strike="noStrike">
              <a:solidFill>
                <a:srgbClr val="000000"/>
              </a:solidFill>
              <a:latin typeface="Times New Roman"/>
            </a:endParaRPr>
          </a:p>
        </p:txBody>
      </p:sp>
      <p:sp>
        <p:nvSpPr>
          <p:cNvPr id="668" name=""/>
          <p:cNvSpPr txBox="1"/>
          <p:nvPr/>
        </p:nvSpPr>
        <p:spPr>
          <a:xfrm>
            <a:off x="5218920" y="318240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2.</a:t>
            </a:r>
            <a:endParaRPr b="0" lang="en-US" sz="1800" spc="-1" strike="noStrike">
              <a:solidFill>
                <a:srgbClr val="000000"/>
              </a:solidFill>
              <a:latin typeface="Times New Roman"/>
            </a:endParaRPr>
          </a:p>
        </p:txBody>
      </p:sp>
      <p:sp>
        <p:nvSpPr>
          <p:cNvPr id="669" name=""/>
          <p:cNvSpPr txBox="1"/>
          <p:nvPr/>
        </p:nvSpPr>
        <p:spPr>
          <a:xfrm>
            <a:off x="5561640" y="3182400"/>
            <a:ext cx="204012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为什么有事件循环</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670" name=""/>
          <p:cNvSpPr txBox="1"/>
          <p:nvPr/>
        </p:nvSpPr>
        <p:spPr>
          <a:xfrm>
            <a:off x="5828400" y="3578040"/>
            <a:ext cx="5117760" cy="265680"/>
          </a:xfrm>
          <a:prstGeom prst="rect">
            <a:avLst/>
          </a:prstGeom>
          <a:noFill/>
          <a:ln w="0">
            <a:noFill/>
          </a:ln>
        </p:spPr>
        <p:txBody>
          <a:bodyPr lIns="0" rIns="0" tIns="0" bIns="0" anchor="t">
            <a:noAutofit/>
          </a:bodyPr>
          <a:p>
            <a:r>
              <a:rPr b="0" lang="en-US" sz="1600" spc="-1" strike="noStrike">
                <a:solidFill>
                  <a:srgbClr val="000000"/>
                </a:solidFill>
                <a:latin typeface="Alibaba PuHuiTi"/>
                <a:ea typeface="Alibaba PuHuiTi"/>
              </a:rPr>
              <a:t>JavaScript</a:t>
            </a:r>
            <a:r>
              <a:rPr b="0" lang="zh-CN" sz="1600" spc="-1" strike="noStrike">
                <a:solidFill>
                  <a:srgbClr val="000000"/>
                </a:solidFill>
                <a:latin typeface="AlibabaPuHuiTi"/>
                <a:ea typeface="AlibabaPuHuiTi"/>
              </a:rPr>
              <a:t>是</a:t>
            </a:r>
            <a:r>
              <a:rPr b="0" lang="zh-CN" sz="1600" spc="-1" strike="noStrike">
                <a:solidFill>
                  <a:srgbClr val="c00000"/>
                </a:solidFill>
                <a:latin typeface="AlibabaPuHuiTi"/>
                <a:ea typeface="AlibabaPuHuiTi"/>
              </a:rPr>
              <a:t>单线程</a:t>
            </a:r>
            <a:r>
              <a:rPr b="0" lang="zh-CN" sz="1600" spc="-1" strike="noStrike">
                <a:solidFill>
                  <a:srgbClr val="000000"/>
                </a:solidFill>
                <a:latin typeface="AlibabaPuHuiTi"/>
                <a:ea typeface="AlibabaPuHuiTi"/>
              </a:rPr>
              <a:t>的，为了</a:t>
            </a:r>
            <a:r>
              <a:rPr b="0" lang="zh-CN" sz="1600" spc="-1" strike="noStrike">
                <a:solidFill>
                  <a:srgbClr val="c00000"/>
                </a:solidFill>
                <a:latin typeface="AlibabaPuHuiTi"/>
                <a:ea typeface="AlibabaPuHuiTi"/>
              </a:rPr>
              <a:t>不让耗时代码阻塞</a:t>
            </a:r>
            <a:r>
              <a:rPr b="0" lang="zh-CN" sz="1600" spc="-1" strike="noStrike">
                <a:solidFill>
                  <a:srgbClr val="000000"/>
                </a:solidFill>
                <a:latin typeface="AlibabaPuHuiTi"/>
                <a:ea typeface="AlibabaPuHuiTi"/>
              </a:rPr>
              <a:t>其他代码</a:t>
            </a:r>
            <a:endParaRPr b="0" lang="en-US" sz="1600" spc="-1" strike="noStrike">
              <a:solidFill>
                <a:srgbClr val="000000"/>
              </a:solidFill>
              <a:latin typeface="Times New Roman"/>
            </a:endParaRPr>
          </a:p>
        </p:txBody>
      </p:sp>
      <p:sp>
        <p:nvSpPr>
          <p:cNvPr id="671" name=""/>
          <p:cNvSpPr txBox="1"/>
          <p:nvPr/>
        </p:nvSpPr>
        <p:spPr>
          <a:xfrm>
            <a:off x="5828400" y="3822480"/>
            <a:ext cx="34466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执行，设计的执行代码的模型（机制）</a:t>
            </a:r>
            <a:endParaRPr b="0" lang="en-US" sz="1600" spc="-1" strike="noStrike">
              <a:solidFill>
                <a:srgbClr val="000000"/>
              </a:solidFill>
              <a:latin typeface="Times New Roman"/>
            </a:endParaRPr>
          </a:p>
        </p:txBody>
      </p:sp>
      <p:sp>
        <p:nvSpPr>
          <p:cNvPr id="672" name=""/>
          <p:cNvSpPr txBox="1"/>
          <p:nvPr/>
        </p:nvSpPr>
        <p:spPr>
          <a:xfrm>
            <a:off x="5218920" y="432252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3.</a:t>
            </a:r>
            <a:endParaRPr b="0" lang="en-US" sz="1800" spc="-1" strike="noStrike">
              <a:solidFill>
                <a:srgbClr val="000000"/>
              </a:solidFill>
              <a:latin typeface="Times New Roman"/>
            </a:endParaRPr>
          </a:p>
        </p:txBody>
      </p:sp>
      <p:sp>
        <p:nvSpPr>
          <p:cNvPr id="673" name=""/>
          <p:cNvSpPr txBox="1"/>
          <p:nvPr/>
        </p:nvSpPr>
        <p:spPr>
          <a:xfrm>
            <a:off x="5561640" y="4322520"/>
            <a:ext cx="311004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事件循环的模型（执行过程）</a:t>
            </a:r>
            <a:r>
              <a:rPr b="0" lang="en-US" sz="1800" spc="-1" strike="noStrike">
                <a:solidFill>
                  <a:srgbClr val="000000"/>
                </a:solidFill>
                <a:latin typeface="Alibaba PuHuiTi"/>
                <a:ea typeface="Alibaba PuHuiTi"/>
              </a:rPr>
              <a:t>:</a:t>
            </a:r>
            <a:endParaRPr b="0" lang="en-US" sz="1800" spc="-1" strike="noStrike">
              <a:solidFill>
                <a:srgbClr val="000000"/>
              </a:solidFill>
              <a:latin typeface="Times New Roman"/>
            </a:endParaRPr>
          </a:p>
        </p:txBody>
      </p:sp>
      <p:sp>
        <p:nvSpPr>
          <p:cNvPr id="674" name=""/>
          <p:cNvSpPr txBox="1"/>
          <p:nvPr/>
        </p:nvSpPr>
        <p:spPr>
          <a:xfrm>
            <a:off x="5828400" y="4718520"/>
            <a:ext cx="445968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调用栈执行同步代码，</a:t>
            </a:r>
            <a:r>
              <a:rPr b="0" lang="zh-CN" sz="1600" spc="-1" strike="noStrike">
                <a:solidFill>
                  <a:srgbClr val="c00000"/>
                </a:solidFill>
                <a:latin typeface="AlibabaPuHuiTi"/>
                <a:ea typeface="AlibabaPuHuiTi"/>
              </a:rPr>
              <a:t>异步代码</a:t>
            </a:r>
            <a:r>
              <a:rPr b="0" lang="zh-CN" sz="1600" spc="-1" strike="noStrike">
                <a:solidFill>
                  <a:srgbClr val="000000"/>
                </a:solidFill>
                <a:latin typeface="AlibabaPuHuiTi"/>
                <a:ea typeface="AlibabaPuHuiTi"/>
              </a:rPr>
              <a:t>交给宿主环境执行</a:t>
            </a:r>
            <a:endParaRPr b="0" lang="en-US" sz="1600" spc="-1" strike="noStrike">
              <a:solidFill>
                <a:srgbClr val="000000"/>
              </a:solidFill>
              <a:latin typeface="Times New Roman"/>
            </a:endParaRPr>
          </a:p>
        </p:txBody>
      </p:sp>
      <p:sp>
        <p:nvSpPr>
          <p:cNvPr id="675" name=""/>
          <p:cNvSpPr txBox="1"/>
          <p:nvPr/>
        </p:nvSpPr>
        <p:spPr>
          <a:xfrm>
            <a:off x="5828400" y="5011560"/>
            <a:ext cx="38516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异步代码等待时机成熟，送入</a:t>
            </a:r>
            <a:r>
              <a:rPr b="0" lang="zh-CN" sz="1600" spc="-1" strike="noStrike">
                <a:solidFill>
                  <a:srgbClr val="c00000"/>
                </a:solidFill>
                <a:latin typeface="AlibabaPuHuiTi"/>
                <a:ea typeface="AlibabaPuHuiTi"/>
              </a:rPr>
              <a:t>任务队列排队</a:t>
            </a:r>
            <a:endParaRPr b="0" lang="en-US" sz="1600" spc="-1" strike="noStrike">
              <a:solidFill>
                <a:srgbClr val="000000"/>
              </a:solidFill>
              <a:latin typeface="Times New Roman"/>
            </a:endParaRPr>
          </a:p>
        </p:txBody>
      </p:sp>
      <p:sp>
        <p:nvSpPr>
          <p:cNvPr id="676" name=""/>
          <p:cNvSpPr txBox="1"/>
          <p:nvPr/>
        </p:nvSpPr>
        <p:spPr>
          <a:xfrm>
            <a:off x="5828400" y="5310360"/>
            <a:ext cx="48650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调用栈</a:t>
            </a:r>
            <a:r>
              <a:rPr b="0" lang="zh-CN" sz="1600" spc="-1" strike="noStrike">
                <a:solidFill>
                  <a:srgbClr val="c00000"/>
                </a:solidFill>
                <a:latin typeface="AlibabaPuHuiTi"/>
                <a:ea typeface="AlibabaPuHuiTi"/>
              </a:rPr>
              <a:t>空闲</a:t>
            </a:r>
            <a:r>
              <a:rPr b="0" lang="zh-CN" sz="1600" spc="-1" strike="noStrike">
                <a:solidFill>
                  <a:srgbClr val="000000"/>
                </a:solidFill>
                <a:latin typeface="AlibabaPuHuiTi"/>
                <a:ea typeface="AlibabaPuHuiTi"/>
              </a:rPr>
              <a:t>时，反复</a:t>
            </a:r>
            <a:r>
              <a:rPr b="0" lang="zh-CN" sz="1600" spc="-1" strike="noStrike">
                <a:solidFill>
                  <a:srgbClr val="c00000"/>
                </a:solidFill>
                <a:latin typeface="AlibabaPuHuiTi"/>
                <a:ea typeface="AlibabaPuHuiTi"/>
              </a:rPr>
              <a:t>查看并调用</a:t>
            </a:r>
            <a:r>
              <a:rPr b="0" lang="zh-CN" sz="1600" spc="-1" strike="noStrike">
                <a:solidFill>
                  <a:srgbClr val="000000"/>
                </a:solidFill>
                <a:latin typeface="AlibabaPuHuiTi"/>
                <a:ea typeface="AlibabaPuHuiTi"/>
              </a:rPr>
              <a:t>任务队列里的回调函数</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678" name="" descr=""/>
          <p:cNvPicPr/>
          <p:nvPr/>
        </p:nvPicPr>
        <p:blipFill>
          <a:blip r:embed="rId1"/>
          <a:stretch/>
        </p:blipFill>
        <p:spPr>
          <a:xfrm>
            <a:off x="306360" y="163080"/>
            <a:ext cx="2031120" cy="592560"/>
          </a:xfrm>
          <a:prstGeom prst="rect">
            <a:avLst/>
          </a:prstGeom>
          <a:ln w="0">
            <a:noFill/>
          </a:ln>
        </p:spPr>
      </p:pic>
      <p:sp>
        <p:nvSpPr>
          <p:cNvPr id="679"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80"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81"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82"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83"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8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85"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686"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87"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688"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689"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690"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691" name=""/>
          <p:cNvSpPr txBox="1"/>
          <p:nvPr/>
        </p:nvSpPr>
        <p:spPr>
          <a:xfrm>
            <a:off x="5324760" y="2826720"/>
            <a:ext cx="2789280" cy="532440"/>
          </a:xfrm>
          <a:prstGeom prst="rect">
            <a:avLst/>
          </a:prstGeom>
          <a:noFill/>
          <a:ln w="0">
            <a:noFill/>
          </a:ln>
        </p:spPr>
        <p:txBody>
          <a:bodyPr lIns="0" rIns="0" tIns="0" bIns="0" anchor="t">
            <a:noAutofit/>
          </a:bodyPr>
          <a:p>
            <a:r>
              <a:rPr b="0" lang="zh-CN" sz="3209" spc="-1" strike="noStrike">
                <a:solidFill>
                  <a:srgbClr val="262626"/>
                </a:solidFill>
                <a:latin typeface="MicrosoftYaHei"/>
                <a:ea typeface="MicrosoftYaHei"/>
              </a:rPr>
              <a:t>事件循环</a:t>
            </a:r>
            <a:r>
              <a:rPr b="0" lang="en-US" sz="3209" spc="-1" strike="noStrike">
                <a:solidFill>
                  <a:srgbClr val="262626"/>
                </a:solidFill>
                <a:latin typeface="Microsoft YaHei"/>
                <a:ea typeface="Microsoft YaHei"/>
              </a:rPr>
              <a:t>-</a:t>
            </a:r>
            <a:r>
              <a:rPr b="0" lang="zh-CN" sz="3209" spc="-1" strike="noStrike">
                <a:solidFill>
                  <a:srgbClr val="262626"/>
                </a:solidFill>
                <a:latin typeface="MicrosoftYaHei"/>
                <a:ea typeface="MicrosoftYaHei"/>
              </a:rPr>
              <a:t>练习</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693" name="" descr=""/>
          <p:cNvPicPr/>
          <p:nvPr/>
        </p:nvPicPr>
        <p:blipFill>
          <a:blip r:embed="rId1"/>
          <a:stretch/>
        </p:blipFill>
        <p:spPr>
          <a:xfrm>
            <a:off x="306360" y="163080"/>
            <a:ext cx="2031120" cy="592560"/>
          </a:xfrm>
          <a:prstGeom prst="rect">
            <a:avLst/>
          </a:prstGeom>
          <a:ln w="0">
            <a:noFill/>
          </a:ln>
        </p:spPr>
      </p:pic>
      <p:sp>
        <p:nvSpPr>
          <p:cNvPr id="694"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95"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96"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97"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698"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69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700"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701"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02"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703"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704" name=""/>
          <p:cNvSpPr txBox="1"/>
          <p:nvPr/>
        </p:nvSpPr>
        <p:spPr>
          <a:xfrm>
            <a:off x="802440" y="1105920"/>
            <a:ext cx="174456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事件循环</a:t>
            </a:r>
            <a:r>
              <a:rPr b="0" lang="en-US" sz="2000" spc="-1" strike="noStrike">
                <a:solidFill>
                  <a:srgbClr val="ad2a26"/>
                </a:solidFill>
                <a:latin typeface="Alibaba PuHuiTi Medium"/>
                <a:ea typeface="Alibaba PuHuiTi Medium"/>
              </a:rPr>
              <a:t>-</a:t>
            </a:r>
            <a:r>
              <a:rPr b="0" lang="zh-CN" sz="2000" spc="-1" strike="noStrike">
                <a:solidFill>
                  <a:srgbClr val="ad2a26"/>
                </a:solidFill>
                <a:latin typeface="AlibabaPuHuiTi"/>
                <a:ea typeface="AlibabaPuHuiTi"/>
              </a:rPr>
              <a:t>练习</a:t>
            </a:r>
            <a:endParaRPr b="0" lang="en-US" sz="2000" spc="-1" strike="noStrike">
              <a:solidFill>
                <a:srgbClr val="000000"/>
              </a:solidFill>
              <a:latin typeface="Times New Roman"/>
            </a:endParaRPr>
          </a:p>
        </p:txBody>
      </p:sp>
      <p:sp>
        <p:nvSpPr>
          <p:cNvPr id="705" name=""/>
          <p:cNvSpPr/>
          <p:nvPr/>
        </p:nvSpPr>
        <p:spPr>
          <a:xfrm>
            <a:off x="4957560" y="2380320"/>
            <a:ext cx="2226600" cy="3704040"/>
          </a:xfrm>
          <a:custGeom>
            <a:avLst/>
            <a:gdLst/>
            <a:ahLst/>
            <a:rect l="0" t="0" r="r" b="b"/>
            <a:pathLst>
              <a:path w="6185" h="10289">
                <a:moveTo>
                  <a:pt x="0" y="10289"/>
                </a:moveTo>
                <a:lnTo>
                  <a:pt x="6185" y="10289"/>
                </a:lnTo>
                <a:lnTo>
                  <a:pt x="6185" y="0"/>
                </a:lnTo>
                <a:lnTo>
                  <a:pt x="0" y="0"/>
                </a:lnTo>
                <a:lnTo>
                  <a:pt x="0" y="10289"/>
                </a:lnTo>
                <a:close/>
              </a:path>
            </a:pathLst>
          </a:custGeom>
          <a:solidFill>
            <a:srgbClr val="ffcb25"/>
          </a:solidFill>
          <a:ln w="0">
            <a:noFill/>
          </a:ln>
        </p:spPr>
        <p:txBody>
          <a:bodyPr lIns="0" rIns="0" tIns="0" bIns="0" anchor="t">
            <a:noAutofit/>
          </a:bodyPr>
          <a:p>
            <a:endParaRPr b="0" lang="en-US" sz="2400" spc="-1" strike="noStrike">
              <a:solidFill>
                <a:srgbClr val="000000"/>
              </a:solidFill>
              <a:latin typeface="Times New Roman"/>
            </a:endParaRPr>
          </a:p>
        </p:txBody>
      </p:sp>
      <p:sp>
        <p:nvSpPr>
          <p:cNvPr id="706" name=""/>
          <p:cNvSpPr txBox="1"/>
          <p:nvPr/>
        </p:nvSpPr>
        <p:spPr>
          <a:xfrm>
            <a:off x="802440" y="1723680"/>
            <a:ext cx="225972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需求</a:t>
            </a:r>
            <a:r>
              <a:rPr b="0" lang="en-US" sz="1600" spc="-1" strike="noStrike">
                <a:solidFill>
                  <a:srgbClr val="262626"/>
                </a:solidFill>
                <a:latin typeface="Alibaba PuHuiTi"/>
                <a:ea typeface="Alibaba PuHuiTi"/>
              </a:rPr>
              <a:t>: </a:t>
            </a:r>
            <a:r>
              <a:rPr b="0" lang="zh-CN" sz="1600" spc="-1" strike="noStrike">
                <a:solidFill>
                  <a:srgbClr val="262626"/>
                </a:solidFill>
                <a:latin typeface="AlibabaPuHuiTi"/>
                <a:ea typeface="AlibabaPuHuiTi"/>
              </a:rPr>
              <a:t>分析代码执行过程</a:t>
            </a:r>
            <a:endParaRPr b="0" lang="en-US" sz="1600" spc="-1" strike="noStrike">
              <a:solidFill>
                <a:srgbClr val="000000"/>
              </a:solidFill>
              <a:latin typeface="Times New Roman"/>
            </a:endParaRPr>
          </a:p>
        </p:txBody>
      </p:sp>
      <p:sp>
        <p:nvSpPr>
          <p:cNvPr id="707" name=""/>
          <p:cNvSpPr/>
          <p:nvPr/>
        </p:nvSpPr>
        <p:spPr>
          <a:xfrm>
            <a:off x="8132040" y="2378880"/>
            <a:ext cx="3459600" cy="1765080"/>
          </a:xfrm>
          <a:custGeom>
            <a:avLst/>
            <a:gdLst/>
            <a:ahLst/>
            <a:rect l="0" t="0" r="r" b="b"/>
            <a:pathLst>
              <a:path w="9610" h="4903">
                <a:moveTo>
                  <a:pt x="0" y="4903"/>
                </a:moveTo>
                <a:lnTo>
                  <a:pt x="9610" y="4903"/>
                </a:lnTo>
                <a:lnTo>
                  <a:pt x="9610" y="0"/>
                </a:lnTo>
                <a:lnTo>
                  <a:pt x="0" y="0"/>
                </a:lnTo>
                <a:lnTo>
                  <a:pt x="0" y="4903"/>
                </a:lnTo>
                <a:close/>
              </a:path>
            </a:pathLst>
          </a:custGeom>
          <a:solidFill>
            <a:srgbClr val="93cddd"/>
          </a:solidFill>
          <a:ln w="0">
            <a:noFill/>
          </a:ln>
        </p:spPr>
        <p:txBody>
          <a:bodyPr lIns="0" rIns="0" tIns="0" bIns="0" anchor="t">
            <a:noAutofit/>
          </a:bodyPr>
          <a:p>
            <a:endParaRPr b="0" lang="en-US" sz="2400" spc="-1" strike="noStrike">
              <a:solidFill>
                <a:srgbClr val="000000"/>
              </a:solidFill>
              <a:latin typeface="Times New Roman"/>
            </a:endParaRPr>
          </a:p>
        </p:txBody>
      </p:sp>
      <p:sp>
        <p:nvSpPr>
          <p:cNvPr id="708" name=""/>
          <p:cNvSpPr txBox="1"/>
          <p:nvPr/>
        </p:nvSpPr>
        <p:spPr>
          <a:xfrm>
            <a:off x="5767560" y="2432520"/>
            <a:ext cx="60876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调用栈</a:t>
            </a:r>
            <a:endParaRPr b="0" lang="en-US" sz="1600" spc="-1" strike="noStrike">
              <a:solidFill>
                <a:srgbClr val="000000"/>
              </a:solidFill>
              <a:latin typeface="Times New Roman"/>
            </a:endParaRPr>
          </a:p>
        </p:txBody>
      </p:sp>
      <p:sp>
        <p:nvSpPr>
          <p:cNvPr id="709" name=""/>
          <p:cNvSpPr/>
          <p:nvPr/>
        </p:nvSpPr>
        <p:spPr>
          <a:xfrm>
            <a:off x="8132040" y="4643280"/>
            <a:ext cx="3459600" cy="1439280"/>
          </a:xfrm>
          <a:custGeom>
            <a:avLst/>
            <a:gdLst/>
            <a:ahLst/>
            <a:rect l="0" t="0" r="r" b="b"/>
            <a:pathLst>
              <a:path w="9610" h="3998">
                <a:moveTo>
                  <a:pt x="0" y="3998"/>
                </a:moveTo>
                <a:lnTo>
                  <a:pt x="9610" y="3998"/>
                </a:lnTo>
                <a:lnTo>
                  <a:pt x="9610" y="0"/>
                </a:lnTo>
                <a:lnTo>
                  <a:pt x="0" y="0"/>
                </a:lnTo>
                <a:lnTo>
                  <a:pt x="0" y="3998"/>
                </a:lnTo>
                <a:close/>
              </a:path>
            </a:pathLst>
          </a:custGeom>
          <a:solidFill>
            <a:srgbClr val="dcdac6"/>
          </a:solidFill>
          <a:ln w="0">
            <a:noFill/>
          </a:ln>
        </p:spPr>
        <p:txBody>
          <a:bodyPr lIns="0" rIns="0" tIns="0" bIns="0" anchor="t">
            <a:noAutofit/>
          </a:bodyPr>
          <a:p>
            <a:endParaRPr b="0" lang="en-US" sz="2400" spc="-1" strike="noStrike">
              <a:solidFill>
                <a:srgbClr val="000000"/>
              </a:solidFill>
              <a:latin typeface="Times New Roman"/>
            </a:endParaRPr>
          </a:p>
        </p:txBody>
      </p:sp>
      <p:sp>
        <p:nvSpPr>
          <p:cNvPr id="710" name=""/>
          <p:cNvSpPr txBox="1"/>
          <p:nvPr/>
        </p:nvSpPr>
        <p:spPr>
          <a:xfrm>
            <a:off x="8948160" y="2430000"/>
            <a:ext cx="182484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宿主环境（浏览器）</a:t>
            </a:r>
            <a:endParaRPr b="0" lang="en-US" sz="1600" spc="-1" strike="noStrike">
              <a:solidFill>
                <a:srgbClr val="000000"/>
              </a:solidFill>
              <a:latin typeface="Times New Roman"/>
            </a:endParaRPr>
          </a:p>
        </p:txBody>
      </p:sp>
      <p:sp>
        <p:nvSpPr>
          <p:cNvPr id="711" name=""/>
          <p:cNvSpPr/>
          <p:nvPr/>
        </p:nvSpPr>
        <p:spPr>
          <a:xfrm>
            <a:off x="7338600" y="4268160"/>
            <a:ext cx="312480" cy="390960"/>
          </a:xfrm>
          <a:custGeom>
            <a:avLst/>
            <a:gdLst/>
            <a:ahLst/>
            <a:rect l="0" t="0" r="r" b="b"/>
            <a:pathLst>
              <a:path w="868" h="1086">
                <a:moveTo>
                  <a:pt x="820" y="983"/>
                </a:moveTo>
                <a:cubicBezTo>
                  <a:pt x="491" y="929"/>
                  <a:pt x="250" y="644"/>
                  <a:pt x="251" y="311"/>
                </a:cubicBezTo>
                <a:cubicBezTo>
                  <a:pt x="252" y="269"/>
                  <a:pt x="256" y="228"/>
                  <a:pt x="264" y="188"/>
                </a:cubicBezTo>
                <a:lnTo>
                  <a:pt x="266" y="188"/>
                </a:lnTo>
                <a:lnTo>
                  <a:pt x="314" y="271"/>
                </a:lnTo>
                <a:cubicBezTo>
                  <a:pt x="328" y="296"/>
                  <a:pt x="361" y="305"/>
                  <a:pt x="386" y="290"/>
                </a:cubicBezTo>
                <a:cubicBezTo>
                  <a:pt x="411" y="276"/>
                  <a:pt x="419" y="244"/>
                  <a:pt x="405" y="218"/>
                </a:cubicBezTo>
                <a:lnTo>
                  <a:pt x="294" y="26"/>
                </a:lnTo>
                <a:cubicBezTo>
                  <a:pt x="287" y="14"/>
                  <a:pt x="275" y="5"/>
                  <a:pt x="262" y="2"/>
                </a:cubicBezTo>
                <a:cubicBezTo>
                  <a:pt x="248" y="-2"/>
                  <a:pt x="234" y="0"/>
                  <a:pt x="222" y="7"/>
                </a:cubicBezTo>
                <a:lnTo>
                  <a:pt x="28" y="119"/>
                </a:lnTo>
                <a:cubicBezTo>
                  <a:pt x="3" y="132"/>
                  <a:pt x="-7" y="164"/>
                  <a:pt x="6" y="189"/>
                </a:cubicBezTo>
                <a:cubicBezTo>
                  <a:pt x="20" y="215"/>
                  <a:pt x="51" y="225"/>
                  <a:pt x="77" y="211"/>
                </a:cubicBezTo>
                <a:cubicBezTo>
                  <a:pt x="78" y="211"/>
                  <a:pt x="79" y="210"/>
                  <a:pt x="81" y="209"/>
                </a:cubicBezTo>
                <a:lnTo>
                  <a:pt x="161" y="163"/>
                </a:lnTo>
                <a:cubicBezTo>
                  <a:pt x="152" y="212"/>
                  <a:pt x="147" y="261"/>
                  <a:pt x="147" y="311"/>
                </a:cubicBezTo>
                <a:cubicBezTo>
                  <a:pt x="146" y="695"/>
                  <a:pt x="423" y="1023"/>
                  <a:pt x="801" y="1086"/>
                </a:cubicBezTo>
                <a:lnTo>
                  <a:pt x="810" y="1086"/>
                </a:lnTo>
                <a:cubicBezTo>
                  <a:pt x="840" y="1088"/>
                  <a:pt x="865" y="1067"/>
                  <a:pt x="868" y="1038"/>
                </a:cubicBezTo>
                <a:cubicBezTo>
                  <a:pt x="870" y="1009"/>
                  <a:pt x="849" y="984"/>
                  <a:pt x="819" y="981"/>
                </a:cubicBezTo>
                <a:lnTo>
                  <a:pt x="820" y="983"/>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712" name=""/>
          <p:cNvSpPr/>
          <p:nvPr/>
        </p:nvSpPr>
        <p:spPr>
          <a:xfrm>
            <a:off x="7699320" y="4268880"/>
            <a:ext cx="258120" cy="430560"/>
          </a:xfrm>
          <a:custGeom>
            <a:avLst/>
            <a:gdLst/>
            <a:ahLst/>
            <a:rect l="0" t="0" r="r" b="b"/>
            <a:pathLst>
              <a:path w="717" h="1196">
                <a:moveTo>
                  <a:pt x="717" y="308"/>
                </a:moveTo>
                <a:cubicBezTo>
                  <a:pt x="717" y="214"/>
                  <a:pt x="700" y="121"/>
                  <a:pt x="668" y="33"/>
                </a:cubicBezTo>
                <a:cubicBezTo>
                  <a:pt x="658" y="6"/>
                  <a:pt x="628" y="-7"/>
                  <a:pt x="600" y="3"/>
                </a:cubicBezTo>
                <a:cubicBezTo>
                  <a:pt x="573" y="13"/>
                  <a:pt x="560" y="43"/>
                  <a:pt x="570" y="70"/>
                </a:cubicBezTo>
                <a:cubicBezTo>
                  <a:pt x="701" y="423"/>
                  <a:pt x="521" y="815"/>
                  <a:pt x="168" y="947"/>
                </a:cubicBezTo>
                <a:cubicBezTo>
                  <a:pt x="165" y="947"/>
                  <a:pt x="163" y="948"/>
                  <a:pt x="160" y="949"/>
                </a:cubicBezTo>
                <a:lnTo>
                  <a:pt x="208" y="866"/>
                </a:lnTo>
                <a:cubicBezTo>
                  <a:pt x="223" y="841"/>
                  <a:pt x="214" y="809"/>
                  <a:pt x="189" y="794"/>
                </a:cubicBezTo>
                <a:cubicBezTo>
                  <a:pt x="164" y="780"/>
                  <a:pt x="131" y="789"/>
                  <a:pt x="117" y="814"/>
                </a:cubicBezTo>
                <a:lnTo>
                  <a:pt x="7" y="1007"/>
                </a:lnTo>
                <a:cubicBezTo>
                  <a:pt x="-7" y="1032"/>
                  <a:pt x="1" y="1064"/>
                  <a:pt x="26" y="1078"/>
                </a:cubicBezTo>
                <a:lnTo>
                  <a:pt x="219" y="1188"/>
                </a:lnTo>
                <a:cubicBezTo>
                  <a:pt x="244" y="1203"/>
                  <a:pt x="277" y="1194"/>
                  <a:pt x="291" y="1169"/>
                </a:cubicBezTo>
                <a:cubicBezTo>
                  <a:pt x="306" y="1144"/>
                  <a:pt x="297" y="1112"/>
                  <a:pt x="272" y="1097"/>
                </a:cubicBezTo>
                <a:lnTo>
                  <a:pt x="190" y="1051"/>
                </a:lnTo>
                <a:cubicBezTo>
                  <a:pt x="507" y="941"/>
                  <a:pt x="718" y="642"/>
                  <a:pt x="717" y="308"/>
                </a:cubicBez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713" name=""/>
          <p:cNvSpPr/>
          <p:nvPr/>
        </p:nvSpPr>
        <p:spPr>
          <a:xfrm>
            <a:off x="7453440" y="4097160"/>
            <a:ext cx="442440" cy="132120"/>
          </a:xfrm>
          <a:custGeom>
            <a:avLst/>
            <a:gdLst/>
            <a:ahLst/>
            <a:rect l="0" t="0" r="r" b="b"/>
            <a:pathLst>
              <a:path w="1229" h="367">
                <a:moveTo>
                  <a:pt x="955" y="262"/>
                </a:moveTo>
                <a:cubicBezTo>
                  <a:pt x="926" y="262"/>
                  <a:pt x="902" y="286"/>
                  <a:pt x="902" y="315"/>
                </a:cubicBezTo>
                <a:cubicBezTo>
                  <a:pt x="902" y="343"/>
                  <a:pt x="926" y="367"/>
                  <a:pt x="955" y="367"/>
                </a:cubicBezTo>
                <a:lnTo>
                  <a:pt x="1170" y="367"/>
                </a:lnTo>
                <a:cubicBezTo>
                  <a:pt x="1172" y="367"/>
                  <a:pt x="1174" y="367"/>
                  <a:pt x="1176" y="367"/>
                </a:cubicBezTo>
                <a:cubicBezTo>
                  <a:pt x="1186" y="367"/>
                  <a:pt x="1196" y="364"/>
                  <a:pt x="1204" y="358"/>
                </a:cubicBezTo>
                <a:lnTo>
                  <a:pt x="1208" y="356"/>
                </a:lnTo>
                <a:lnTo>
                  <a:pt x="1209" y="355"/>
                </a:lnTo>
                <a:lnTo>
                  <a:pt x="1213" y="352"/>
                </a:lnTo>
                <a:cubicBezTo>
                  <a:pt x="1223" y="342"/>
                  <a:pt x="1229" y="329"/>
                  <a:pt x="1229" y="315"/>
                </a:cubicBezTo>
                <a:lnTo>
                  <a:pt x="1229" y="92"/>
                </a:lnTo>
                <a:cubicBezTo>
                  <a:pt x="1229" y="63"/>
                  <a:pt x="1206" y="39"/>
                  <a:pt x="1177" y="39"/>
                </a:cubicBezTo>
                <a:cubicBezTo>
                  <a:pt x="1148" y="39"/>
                  <a:pt x="1124" y="63"/>
                  <a:pt x="1124" y="92"/>
                </a:cubicBezTo>
                <a:lnTo>
                  <a:pt x="1124" y="188"/>
                </a:lnTo>
                <a:cubicBezTo>
                  <a:pt x="794" y="-94"/>
                  <a:pt x="297" y="-55"/>
                  <a:pt x="16" y="276"/>
                </a:cubicBezTo>
                <a:cubicBezTo>
                  <a:pt x="15" y="278"/>
                  <a:pt x="14" y="279"/>
                  <a:pt x="12" y="281"/>
                </a:cubicBezTo>
                <a:cubicBezTo>
                  <a:pt x="-6" y="303"/>
                  <a:pt x="-4" y="336"/>
                  <a:pt x="19" y="355"/>
                </a:cubicBezTo>
                <a:cubicBezTo>
                  <a:pt x="41" y="373"/>
                  <a:pt x="74" y="370"/>
                  <a:pt x="92" y="348"/>
                </a:cubicBezTo>
                <a:cubicBezTo>
                  <a:pt x="333" y="61"/>
                  <a:pt x="759" y="22"/>
                  <a:pt x="1049" y="261"/>
                </a:cubicBezTo>
                <a:lnTo>
                  <a:pt x="955" y="262"/>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pic>
        <p:nvPicPr>
          <p:cNvPr id="714" name="" descr=""/>
          <p:cNvPicPr/>
          <p:nvPr/>
        </p:nvPicPr>
        <p:blipFill>
          <a:blip r:embed="rId2"/>
          <a:stretch/>
        </p:blipFill>
        <p:spPr>
          <a:xfrm>
            <a:off x="511920" y="2385000"/>
            <a:ext cx="4108320" cy="3462120"/>
          </a:xfrm>
          <a:prstGeom prst="rect">
            <a:avLst/>
          </a:prstGeom>
          <a:ln w="0">
            <a:noFill/>
          </a:ln>
        </p:spPr>
      </p:pic>
      <p:sp>
        <p:nvSpPr>
          <p:cNvPr id="715" name=""/>
          <p:cNvSpPr txBox="1"/>
          <p:nvPr/>
        </p:nvSpPr>
        <p:spPr>
          <a:xfrm>
            <a:off x="9457200" y="4696200"/>
            <a:ext cx="81144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任务队列</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717" name="" descr=""/>
          <p:cNvPicPr/>
          <p:nvPr/>
        </p:nvPicPr>
        <p:blipFill>
          <a:blip r:embed="rId1"/>
          <a:stretch/>
        </p:blipFill>
        <p:spPr>
          <a:xfrm>
            <a:off x="306360" y="163080"/>
            <a:ext cx="2031120" cy="592560"/>
          </a:xfrm>
          <a:prstGeom prst="rect">
            <a:avLst/>
          </a:prstGeom>
          <a:ln w="0">
            <a:noFill/>
          </a:ln>
        </p:spPr>
      </p:pic>
      <p:sp>
        <p:nvSpPr>
          <p:cNvPr id="718"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719"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20"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721"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22"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72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72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725"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26"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727"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728"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729"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730" name=""/>
          <p:cNvSpPr txBox="1"/>
          <p:nvPr/>
        </p:nvSpPr>
        <p:spPr>
          <a:xfrm>
            <a:off x="5324760" y="2826720"/>
            <a:ext cx="3663000" cy="532440"/>
          </a:xfrm>
          <a:prstGeom prst="rect">
            <a:avLst/>
          </a:prstGeom>
          <a:noFill/>
          <a:ln w="0">
            <a:noFill/>
          </a:ln>
        </p:spPr>
        <p:txBody>
          <a:bodyPr lIns="0" rIns="0" tIns="0" bIns="0" anchor="t">
            <a:noAutofit/>
          </a:bodyPr>
          <a:p>
            <a:r>
              <a:rPr b="0" lang="zh-CN" sz="3209" spc="-1" strike="noStrike">
                <a:solidFill>
                  <a:srgbClr val="262626"/>
                </a:solidFill>
                <a:latin typeface="MicrosoftYaHei"/>
                <a:ea typeface="MicrosoftYaHei"/>
              </a:rPr>
              <a:t>（宏）任务和微任务</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732" name="" descr=""/>
          <p:cNvPicPr/>
          <p:nvPr/>
        </p:nvPicPr>
        <p:blipFill>
          <a:blip r:embed="rId1"/>
          <a:stretch/>
        </p:blipFill>
        <p:spPr>
          <a:xfrm>
            <a:off x="306360" y="163080"/>
            <a:ext cx="2031120" cy="592560"/>
          </a:xfrm>
          <a:prstGeom prst="rect">
            <a:avLst/>
          </a:prstGeom>
          <a:ln w="0">
            <a:noFill/>
          </a:ln>
        </p:spPr>
      </p:pic>
      <p:sp>
        <p:nvSpPr>
          <p:cNvPr id="733"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734"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35"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736"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37"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738"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73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740"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41"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742"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743" name=""/>
          <p:cNvSpPr/>
          <p:nvPr/>
        </p:nvSpPr>
        <p:spPr>
          <a:xfrm>
            <a:off x="802080" y="1926360"/>
            <a:ext cx="475920" cy="10800"/>
          </a:xfrm>
          <a:custGeom>
            <a:avLst/>
            <a:gdLst/>
            <a:ahLst/>
            <a:rect l="0" t="0" r="r" b="b"/>
            <a:pathLst>
              <a:path w="1322" h="30">
                <a:moveTo>
                  <a:pt x="0" y="30"/>
                </a:moveTo>
                <a:lnTo>
                  <a:pt x="1322" y="30"/>
                </a:lnTo>
                <a:lnTo>
                  <a:pt x="1322" y="0"/>
                </a:lnTo>
                <a:lnTo>
                  <a:pt x="0" y="0"/>
                </a:lnTo>
                <a:lnTo>
                  <a:pt x="0" y="30"/>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744" name=""/>
          <p:cNvSpPr txBox="1"/>
          <p:nvPr/>
        </p:nvSpPr>
        <p:spPr>
          <a:xfrm>
            <a:off x="802440" y="1723680"/>
            <a:ext cx="10709280" cy="265680"/>
          </a:xfrm>
          <a:prstGeom prst="rect">
            <a:avLst/>
          </a:prstGeom>
          <a:noFill/>
          <a:ln w="0">
            <a:noFill/>
          </a:ln>
        </p:spPr>
        <p:txBody>
          <a:bodyPr lIns="0" rIns="0" tIns="0" bIns="0" anchor="t">
            <a:noAutofit/>
          </a:bodyPr>
          <a:p>
            <a:r>
              <a:rPr b="0" lang="zh-CN" sz="1600" spc="-1" strike="noStrike">
                <a:solidFill>
                  <a:srgbClr val="0000ff"/>
                </a:solidFill>
                <a:latin typeface="AlibabaPuHuiTi"/>
                <a:ea typeface="AlibabaPuHuiTi"/>
              </a:rPr>
              <a:t>定义</a:t>
            </a:r>
            <a:r>
              <a:rPr b="0" lang="en-US" sz="1600" spc="-1" strike="noStrike">
                <a:solidFill>
                  <a:srgbClr val="0000ff"/>
                </a:solidFill>
                <a:latin typeface="Alibaba PuHuiTi"/>
                <a:ea typeface="Alibaba PuHuiTi"/>
              </a:rPr>
              <a:t>:</a:t>
            </a:r>
            <a:r>
              <a:rPr b="0" lang="zh-CN" sz="1600" spc="-1" strike="noStrike">
                <a:solidFill>
                  <a:srgbClr val="000000"/>
                </a:solidFill>
                <a:latin typeface="AlibabaPuHuiTi"/>
                <a:ea typeface="AlibabaPuHuiTi"/>
              </a:rPr>
              <a:t>每个代理都是由事件循环驱动的，事件循环负责收集用事件（包括用户事件以及其他非用户事件等）、对任务进行</a:t>
            </a:r>
            <a:endParaRPr b="0" lang="en-US" sz="1600" spc="-1" strike="noStrike">
              <a:solidFill>
                <a:srgbClr val="000000"/>
              </a:solidFill>
              <a:latin typeface="Times New Roman"/>
            </a:endParaRPr>
          </a:p>
        </p:txBody>
      </p:sp>
      <p:sp>
        <p:nvSpPr>
          <p:cNvPr id="745" name=""/>
          <p:cNvSpPr txBox="1"/>
          <p:nvPr/>
        </p:nvSpPr>
        <p:spPr>
          <a:xfrm>
            <a:off x="802440" y="2089440"/>
            <a:ext cx="1076076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排队以便在合适的时候执行回调。然后它执行所有处于等待中的</a:t>
            </a:r>
            <a:r>
              <a:rPr b="0" lang="en-US" sz="1600" spc="-1" strike="noStrike">
                <a:solidFill>
                  <a:srgbClr val="000000"/>
                </a:solidFill>
                <a:latin typeface="Alibaba PuHuiTi"/>
                <a:ea typeface="Alibaba PuHuiTi"/>
              </a:rPr>
              <a:t> </a:t>
            </a:r>
            <a:r>
              <a:rPr b="0" lang="en-US" sz="1600" spc="-1" strike="noStrike">
                <a:solidFill>
                  <a:srgbClr val="000000"/>
                </a:solidFill>
                <a:latin typeface="Alibaba PuHuiTi"/>
                <a:ea typeface="Alibaba PuHuiTi"/>
              </a:rPr>
              <a:t>JavaScript </a:t>
            </a:r>
            <a:r>
              <a:rPr b="0" lang="zh-CN" sz="1600" spc="-1" strike="noStrike">
                <a:solidFill>
                  <a:srgbClr val="000000"/>
                </a:solidFill>
                <a:latin typeface="AlibabaPuHuiTi"/>
                <a:ea typeface="AlibabaPuHuiTi"/>
              </a:rPr>
              <a:t>任务（宏任务），然后是微任务，然后在开</a:t>
            </a:r>
            <a:endParaRPr b="0" lang="en-US" sz="1600" spc="-1" strike="noStrike">
              <a:solidFill>
                <a:srgbClr val="000000"/>
              </a:solidFill>
              <a:latin typeface="Times New Roman"/>
            </a:endParaRPr>
          </a:p>
        </p:txBody>
      </p:sp>
      <p:sp>
        <p:nvSpPr>
          <p:cNvPr id="746" name=""/>
          <p:cNvSpPr txBox="1"/>
          <p:nvPr/>
        </p:nvSpPr>
        <p:spPr>
          <a:xfrm>
            <a:off x="802440" y="2455560"/>
            <a:ext cx="466272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始下一次循环之前执行一些必要的渲染和绘制操作。</a:t>
            </a:r>
            <a:endParaRPr b="0" lang="en-US" sz="1600" spc="-1" strike="noStrike">
              <a:solidFill>
                <a:srgbClr val="000000"/>
              </a:solidFill>
              <a:latin typeface="Times New Roman"/>
            </a:endParaRPr>
          </a:p>
        </p:txBody>
      </p:sp>
      <p:sp>
        <p:nvSpPr>
          <p:cNvPr id="747" name=""/>
          <p:cNvSpPr txBox="1"/>
          <p:nvPr/>
        </p:nvSpPr>
        <p:spPr>
          <a:xfrm>
            <a:off x="802440" y="3284640"/>
            <a:ext cx="93312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异步任务</a:t>
            </a:r>
            <a:r>
              <a:rPr b="0" lang="en-US" sz="1600" spc="-1" strike="noStrike">
                <a:solidFill>
                  <a:srgbClr val="000000"/>
                </a:solidFill>
                <a:latin typeface="Alibaba PuHuiTi"/>
                <a:ea typeface="Alibaba PuHuiTi"/>
              </a:rPr>
              <a:t>:</a:t>
            </a:r>
            <a:endParaRPr b="0" lang="en-US" sz="1600" spc="-1" strike="noStrike">
              <a:solidFill>
                <a:srgbClr val="000000"/>
              </a:solidFill>
              <a:latin typeface="Times New Roman"/>
            </a:endParaRPr>
          </a:p>
        </p:txBody>
      </p:sp>
      <p:sp>
        <p:nvSpPr>
          <p:cNvPr id="748" name=""/>
          <p:cNvSpPr txBox="1"/>
          <p:nvPr/>
        </p:nvSpPr>
        <p:spPr>
          <a:xfrm>
            <a:off x="1162080" y="3682440"/>
            <a:ext cx="177840" cy="209160"/>
          </a:xfrm>
          <a:prstGeom prst="rect">
            <a:avLst/>
          </a:prstGeom>
          <a:noFill/>
          <a:ln w="0">
            <a:noFill/>
          </a:ln>
        </p:spPr>
        <p:txBody>
          <a:bodyPr lIns="0" rIns="0" tIns="0" bIns="0" anchor="t">
            <a:noAutofit/>
          </a:bodyPr>
          <a:p>
            <a:r>
              <a:rPr b="0" lang="en-US" sz="1410" spc="-1" strike="noStrike">
                <a:solidFill>
                  <a:srgbClr val="c00000"/>
                </a:solidFill>
                <a:latin typeface="Microsoft YaHei"/>
                <a:ea typeface="Microsoft YaHei"/>
              </a:rPr>
              <a:t>1.</a:t>
            </a:r>
            <a:endParaRPr b="0" lang="en-US" sz="1410" spc="-1" strike="noStrike">
              <a:solidFill>
                <a:srgbClr val="000000"/>
              </a:solidFill>
              <a:latin typeface="Times New Roman"/>
            </a:endParaRPr>
          </a:p>
        </p:txBody>
      </p:sp>
      <p:sp>
        <p:nvSpPr>
          <p:cNvPr id="749" name=""/>
          <p:cNvSpPr txBox="1"/>
          <p:nvPr/>
        </p:nvSpPr>
        <p:spPr>
          <a:xfrm>
            <a:off x="1523520" y="3682440"/>
            <a:ext cx="3414600" cy="233640"/>
          </a:xfrm>
          <a:prstGeom prst="rect">
            <a:avLst/>
          </a:prstGeom>
          <a:noFill/>
          <a:ln w="0">
            <a:noFill/>
          </a:ln>
        </p:spPr>
        <p:txBody>
          <a:bodyPr lIns="0" rIns="0" tIns="0" bIns="0" anchor="t">
            <a:noAutofit/>
          </a:bodyPr>
          <a:p>
            <a:r>
              <a:rPr b="0" lang="zh-CN" sz="1410" spc="-1" strike="noStrike">
                <a:solidFill>
                  <a:srgbClr val="c00000"/>
                </a:solidFill>
                <a:latin typeface="MicrosoftYaHei"/>
                <a:ea typeface="MicrosoftYaHei"/>
              </a:rPr>
              <a:t>（宏）任务</a:t>
            </a:r>
            <a:r>
              <a:rPr b="0" lang="en-US" sz="1410" spc="-1" strike="noStrike">
                <a:solidFill>
                  <a:srgbClr val="c00000"/>
                </a:solidFill>
                <a:latin typeface="Microsoft YaHei"/>
                <a:ea typeface="Microsoft YaHei"/>
              </a:rPr>
              <a:t>: </a:t>
            </a:r>
            <a:r>
              <a:rPr b="0" lang="zh-CN" sz="1410" spc="-1" strike="noStrike">
                <a:solidFill>
                  <a:srgbClr val="000000"/>
                </a:solidFill>
                <a:latin typeface="MicrosoftYaHei"/>
                <a:ea typeface="MicrosoftYaHei"/>
              </a:rPr>
              <a:t>由</a:t>
            </a:r>
            <a:r>
              <a:rPr b="0" lang="zh-CN" sz="1410" spc="-1" strike="noStrike">
                <a:solidFill>
                  <a:srgbClr val="c00000"/>
                </a:solidFill>
                <a:latin typeface="MicrosoftYaHei"/>
                <a:ea typeface="MicrosoftYaHei"/>
              </a:rPr>
              <a:t>浏览器</a:t>
            </a:r>
            <a:r>
              <a:rPr b="0" lang="zh-CN" sz="1410" spc="-1" strike="noStrike">
                <a:solidFill>
                  <a:srgbClr val="000000"/>
                </a:solidFill>
                <a:latin typeface="MicrosoftYaHei"/>
                <a:ea typeface="MicrosoftYaHei"/>
              </a:rPr>
              <a:t>环境执行的异步代码</a:t>
            </a:r>
            <a:endParaRPr b="0" lang="en-US" sz="1410" spc="-1" strike="noStrike">
              <a:solidFill>
                <a:srgbClr val="000000"/>
              </a:solidFill>
              <a:latin typeface="Times New Roman"/>
            </a:endParaRPr>
          </a:p>
        </p:txBody>
      </p:sp>
      <p:sp>
        <p:nvSpPr>
          <p:cNvPr id="750" name=""/>
          <p:cNvSpPr txBox="1"/>
          <p:nvPr/>
        </p:nvSpPr>
        <p:spPr>
          <a:xfrm>
            <a:off x="1162080" y="4044960"/>
            <a:ext cx="177840" cy="209160"/>
          </a:xfrm>
          <a:prstGeom prst="rect">
            <a:avLst/>
          </a:prstGeom>
          <a:noFill/>
          <a:ln w="0">
            <a:noFill/>
          </a:ln>
        </p:spPr>
        <p:txBody>
          <a:bodyPr lIns="0" rIns="0" tIns="0" bIns="0" anchor="t">
            <a:noAutofit/>
          </a:bodyPr>
          <a:p>
            <a:r>
              <a:rPr b="0" lang="en-US" sz="1410" spc="-1" strike="noStrike">
                <a:solidFill>
                  <a:srgbClr val="c00000"/>
                </a:solidFill>
                <a:latin typeface="Microsoft YaHei"/>
                <a:ea typeface="Microsoft YaHei"/>
              </a:rPr>
              <a:t>2.</a:t>
            </a:r>
            <a:endParaRPr b="0" lang="en-US" sz="1410" spc="-1" strike="noStrike">
              <a:solidFill>
                <a:srgbClr val="000000"/>
              </a:solidFill>
              <a:latin typeface="Times New Roman"/>
            </a:endParaRPr>
          </a:p>
        </p:txBody>
      </p:sp>
      <p:sp>
        <p:nvSpPr>
          <p:cNvPr id="751" name=""/>
          <p:cNvSpPr txBox="1"/>
          <p:nvPr/>
        </p:nvSpPr>
        <p:spPr>
          <a:xfrm>
            <a:off x="1523520" y="4044960"/>
            <a:ext cx="3133800" cy="233640"/>
          </a:xfrm>
          <a:prstGeom prst="rect">
            <a:avLst/>
          </a:prstGeom>
          <a:noFill/>
          <a:ln w="0">
            <a:noFill/>
          </a:ln>
        </p:spPr>
        <p:txBody>
          <a:bodyPr lIns="0" rIns="0" tIns="0" bIns="0" anchor="t">
            <a:noAutofit/>
          </a:bodyPr>
          <a:p>
            <a:r>
              <a:rPr b="0" lang="zh-CN" sz="1410" spc="-1" strike="noStrike">
                <a:solidFill>
                  <a:srgbClr val="c00000"/>
                </a:solidFill>
                <a:latin typeface="MicrosoftYaHei"/>
                <a:ea typeface="MicrosoftYaHei"/>
              </a:rPr>
              <a:t>微任务</a:t>
            </a:r>
            <a:r>
              <a:rPr b="0" lang="en-US" sz="1410" spc="-1" strike="noStrike">
                <a:solidFill>
                  <a:srgbClr val="c00000"/>
                </a:solidFill>
                <a:latin typeface="Microsoft YaHei"/>
                <a:ea typeface="Microsoft YaHei"/>
              </a:rPr>
              <a:t>: </a:t>
            </a:r>
            <a:r>
              <a:rPr b="0" lang="zh-CN" sz="1410" spc="-1" strike="noStrike">
                <a:solidFill>
                  <a:srgbClr val="000000"/>
                </a:solidFill>
                <a:latin typeface="MicrosoftYaHei"/>
                <a:ea typeface="MicrosoftYaHei"/>
              </a:rPr>
              <a:t>由</a:t>
            </a:r>
            <a:r>
              <a:rPr b="0" lang="en-US" sz="1410" spc="-1" strike="noStrike">
                <a:solidFill>
                  <a:srgbClr val="c00000"/>
                </a:solidFill>
                <a:latin typeface="Microsoft YaHei"/>
                <a:ea typeface="Microsoft YaHei"/>
              </a:rPr>
              <a:t>JS</a:t>
            </a:r>
            <a:r>
              <a:rPr b="0" lang="zh-CN" sz="1410" spc="-1" strike="noStrike">
                <a:solidFill>
                  <a:srgbClr val="c00000"/>
                </a:solidFill>
                <a:latin typeface="MicrosoftYaHei"/>
                <a:ea typeface="MicrosoftYaHei"/>
              </a:rPr>
              <a:t>引擎</a:t>
            </a:r>
            <a:r>
              <a:rPr b="0" lang="zh-CN" sz="1410" spc="-1" strike="noStrike">
                <a:solidFill>
                  <a:srgbClr val="000000"/>
                </a:solidFill>
                <a:latin typeface="MicrosoftYaHei"/>
                <a:ea typeface="MicrosoftYaHei"/>
              </a:rPr>
              <a:t>环境执行的异步代码</a:t>
            </a:r>
            <a:endParaRPr b="0" lang="en-US" sz="1410" spc="-1" strike="noStrike">
              <a:solidFill>
                <a:srgbClr val="000000"/>
              </a:solidFill>
              <a:latin typeface="Times New Roman"/>
            </a:endParaRPr>
          </a:p>
        </p:txBody>
      </p:sp>
      <p:sp>
        <p:nvSpPr>
          <p:cNvPr id="752" name=""/>
          <p:cNvSpPr/>
          <p:nvPr/>
        </p:nvSpPr>
        <p:spPr>
          <a:xfrm>
            <a:off x="3836520" y="2361240"/>
            <a:ext cx="662544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753" name=""/>
          <p:cNvSpPr/>
          <p:nvPr/>
        </p:nvSpPr>
        <p:spPr>
          <a:xfrm>
            <a:off x="1048320" y="4378320"/>
            <a:ext cx="2475720" cy="305280"/>
          </a:xfrm>
          <a:custGeom>
            <a:avLst/>
            <a:gdLst/>
            <a:ahLst/>
            <a:rect l="0" t="0" r="r" b="b"/>
            <a:pathLst>
              <a:path w="6877" h="848">
                <a:moveTo>
                  <a:pt x="0" y="848"/>
                </a:moveTo>
                <a:lnTo>
                  <a:pt x="6877" y="848"/>
                </a:lnTo>
                <a:lnTo>
                  <a:pt x="6877" y="0"/>
                </a:lnTo>
                <a:lnTo>
                  <a:pt x="0" y="0"/>
                </a:lnTo>
                <a:lnTo>
                  <a:pt x="0" y="848"/>
                </a:lnTo>
                <a:close/>
              </a:path>
            </a:pathLst>
          </a:custGeom>
          <a:solidFill>
            <a:srgbClr val="4f81bd"/>
          </a:solidFill>
          <a:ln w="0">
            <a:noFill/>
          </a:ln>
        </p:spPr>
        <p:txBody>
          <a:bodyPr lIns="0" rIns="0" tIns="0" bIns="0" anchor="t">
            <a:noAutofit/>
          </a:bodyPr>
          <a:p>
            <a:endParaRPr b="0" lang="en-US" sz="2400" spc="-1" strike="noStrike">
              <a:solidFill>
                <a:srgbClr val="000000"/>
              </a:solidFill>
              <a:latin typeface="Times New Roman"/>
            </a:endParaRPr>
          </a:p>
        </p:txBody>
      </p:sp>
      <p:sp>
        <p:nvSpPr>
          <p:cNvPr id="754" name=""/>
          <p:cNvSpPr/>
          <p:nvPr/>
        </p:nvSpPr>
        <p:spPr>
          <a:xfrm>
            <a:off x="3523680" y="4378320"/>
            <a:ext cx="1634760" cy="305280"/>
          </a:xfrm>
          <a:custGeom>
            <a:avLst/>
            <a:gdLst/>
            <a:ahLst/>
            <a:rect l="0" t="0" r="r" b="b"/>
            <a:pathLst>
              <a:path w="4541" h="848">
                <a:moveTo>
                  <a:pt x="0" y="848"/>
                </a:moveTo>
                <a:lnTo>
                  <a:pt x="4541" y="848"/>
                </a:lnTo>
                <a:lnTo>
                  <a:pt x="4541" y="0"/>
                </a:lnTo>
                <a:lnTo>
                  <a:pt x="0" y="0"/>
                </a:lnTo>
                <a:lnTo>
                  <a:pt x="0" y="848"/>
                </a:lnTo>
                <a:close/>
              </a:path>
            </a:pathLst>
          </a:custGeom>
          <a:solidFill>
            <a:srgbClr val="4f81bd"/>
          </a:solidFill>
          <a:ln w="0">
            <a:noFill/>
          </a:ln>
        </p:spPr>
        <p:txBody>
          <a:bodyPr lIns="0" rIns="0" tIns="0" bIns="0" anchor="t">
            <a:noAutofit/>
          </a:bodyPr>
          <a:p>
            <a:endParaRPr b="0" lang="en-US" sz="2400" spc="-1" strike="noStrike">
              <a:solidFill>
                <a:srgbClr val="000000"/>
              </a:solidFill>
              <a:latin typeface="Times New Roman"/>
            </a:endParaRPr>
          </a:p>
        </p:txBody>
      </p:sp>
      <p:sp>
        <p:nvSpPr>
          <p:cNvPr id="755" name=""/>
          <p:cNvSpPr/>
          <p:nvPr/>
        </p:nvSpPr>
        <p:spPr>
          <a:xfrm>
            <a:off x="1048320" y="4683240"/>
            <a:ext cx="2475720" cy="304920"/>
          </a:xfrm>
          <a:custGeom>
            <a:avLst/>
            <a:gdLst/>
            <a:ahLst/>
            <a:rect l="0" t="0" r="r" b="b"/>
            <a:pathLst>
              <a:path w="6877" h="847">
                <a:moveTo>
                  <a:pt x="0" y="847"/>
                </a:moveTo>
                <a:lnTo>
                  <a:pt x="6877" y="847"/>
                </a:lnTo>
                <a:lnTo>
                  <a:pt x="6877" y="0"/>
                </a:lnTo>
                <a:lnTo>
                  <a:pt x="0" y="0"/>
                </a:lnTo>
                <a:lnTo>
                  <a:pt x="0" y="847"/>
                </a:lnTo>
                <a:close/>
              </a:path>
            </a:pathLst>
          </a:custGeom>
          <a:solidFill>
            <a:srgbClr val="d0d8e8"/>
          </a:solidFill>
          <a:ln w="0">
            <a:noFill/>
          </a:ln>
        </p:spPr>
        <p:txBody>
          <a:bodyPr lIns="0" rIns="0" tIns="0" bIns="0" anchor="t">
            <a:noAutofit/>
          </a:bodyPr>
          <a:p>
            <a:endParaRPr b="0" lang="en-US" sz="2400" spc="-1" strike="noStrike">
              <a:solidFill>
                <a:srgbClr val="000000"/>
              </a:solidFill>
              <a:latin typeface="Times New Roman"/>
            </a:endParaRPr>
          </a:p>
        </p:txBody>
      </p:sp>
      <p:sp>
        <p:nvSpPr>
          <p:cNvPr id="756" name=""/>
          <p:cNvSpPr/>
          <p:nvPr/>
        </p:nvSpPr>
        <p:spPr>
          <a:xfrm>
            <a:off x="3523680" y="4683240"/>
            <a:ext cx="1634760" cy="304920"/>
          </a:xfrm>
          <a:custGeom>
            <a:avLst/>
            <a:gdLst/>
            <a:ahLst/>
            <a:rect l="0" t="0" r="r" b="b"/>
            <a:pathLst>
              <a:path w="4541" h="847">
                <a:moveTo>
                  <a:pt x="0" y="847"/>
                </a:moveTo>
                <a:lnTo>
                  <a:pt x="4541" y="847"/>
                </a:lnTo>
                <a:lnTo>
                  <a:pt x="4541" y="0"/>
                </a:lnTo>
                <a:lnTo>
                  <a:pt x="0" y="0"/>
                </a:lnTo>
                <a:lnTo>
                  <a:pt x="0" y="847"/>
                </a:lnTo>
                <a:close/>
              </a:path>
            </a:pathLst>
          </a:custGeom>
          <a:solidFill>
            <a:srgbClr val="d0d8e8"/>
          </a:solidFill>
          <a:ln w="0">
            <a:noFill/>
          </a:ln>
        </p:spPr>
        <p:txBody>
          <a:bodyPr lIns="0" rIns="0" tIns="0" bIns="0" anchor="t">
            <a:noAutofit/>
          </a:bodyPr>
          <a:p>
            <a:endParaRPr b="0" lang="en-US" sz="2400" spc="-1" strike="noStrike">
              <a:solidFill>
                <a:srgbClr val="000000"/>
              </a:solidFill>
              <a:latin typeface="Times New Roman"/>
            </a:endParaRPr>
          </a:p>
        </p:txBody>
      </p:sp>
      <p:sp>
        <p:nvSpPr>
          <p:cNvPr id="757" name=""/>
          <p:cNvSpPr/>
          <p:nvPr/>
        </p:nvSpPr>
        <p:spPr>
          <a:xfrm>
            <a:off x="1048320" y="4987800"/>
            <a:ext cx="2475720" cy="305280"/>
          </a:xfrm>
          <a:custGeom>
            <a:avLst/>
            <a:gdLst/>
            <a:ahLst/>
            <a:rect l="0" t="0" r="r" b="b"/>
            <a:pathLst>
              <a:path w="6877" h="848">
                <a:moveTo>
                  <a:pt x="0" y="848"/>
                </a:moveTo>
                <a:lnTo>
                  <a:pt x="6877" y="848"/>
                </a:lnTo>
                <a:lnTo>
                  <a:pt x="6877" y="0"/>
                </a:lnTo>
                <a:lnTo>
                  <a:pt x="0" y="0"/>
                </a:lnTo>
                <a:lnTo>
                  <a:pt x="0" y="848"/>
                </a:lnTo>
                <a:close/>
              </a:path>
            </a:pathLst>
          </a:custGeom>
          <a:solidFill>
            <a:srgbClr val="e9edf4"/>
          </a:solidFill>
          <a:ln w="0">
            <a:noFill/>
          </a:ln>
        </p:spPr>
        <p:txBody>
          <a:bodyPr lIns="0" rIns="0" tIns="0" bIns="0" anchor="t">
            <a:noAutofit/>
          </a:bodyPr>
          <a:p>
            <a:endParaRPr b="0" lang="en-US" sz="2400" spc="-1" strike="noStrike">
              <a:solidFill>
                <a:srgbClr val="000000"/>
              </a:solidFill>
              <a:latin typeface="Times New Roman"/>
            </a:endParaRPr>
          </a:p>
        </p:txBody>
      </p:sp>
      <p:sp>
        <p:nvSpPr>
          <p:cNvPr id="758" name=""/>
          <p:cNvSpPr/>
          <p:nvPr/>
        </p:nvSpPr>
        <p:spPr>
          <a:xfrm>
            <a:off x="3523680" y="4987800"/>
            <a:ext cx="1634760" cy="305280"/>
          </a:xfrm>
          <a:custGeom>
            <a:avLst/>
            <a:gdLst/>
            <a:ahLst/>
            <a:rect l="0" t="0" r="r" b="b"/>
            <a:pathLst>
              <a:path w="4541" h="848">
                <a:moveTo>
                  <a:pt x="0" y="848"/>
                </a:moveTo>
                <a:lnTo>
                  <a:pt x="4541" y="848"/>
                </a:lnTo>
                <a:lnTo>
                  <a:pt x="4541" y="0"/>
                </a:lnTo>
                <a:lnTo>
                  <a:pt x="0" y="0"/>
                </a:lnTo>
                <a:lnTo>
                  <a:pt x="0" y="848"/>
                </a:lnTo>
                <a:close/>
              </a:path>
            </a:pathLst>
          </a:custGeom>
          <a:solidFill>
            <a:srgbClr val="e9edf4"/>
          </a:solidFill>
          <a:ln w="0">
            <a:noFill/>
          </a:ln>
        </p:spPr>
        <p:txBody>
          <a:bodyPr lIns="0" rIns="0" tIns="0" bIns="0" anchor="t">
            <a:noAutofit/>
          </a:bodyPr>
          <a:p>
            <a:endParaRPr b="0" lang="en-US" sz="2400" spc="-1" strike="noStrike">
              <a:solidFill>
                <a:srgbClr val="000000"/>
              </a:solidFill>
              <a:latin typeface="Times New Roman"/>
            </a:endParaRPr>
          </a:p>
        </p:txBody>
      </p:sp>
      <p:sp>
        <p:nvSpPr>
          <p:cNvPr id="759" name=""/>
          <p:cNvSpPr/>
          <p:nvPr/>
        </p:nvSpPr>
        <p:spPr>
          <a:xfrm>
            <a:off x="1048320" y="5292720"/>
            <a:ext cx="2475720" cy="305280"/>
          </a:xfrm>
          <a:custGeom>
            <a:avLst/>
            <a:gdLst/>
            <a:ahLst/>
            <a:rect l="0" t="0" r="r" b="b"/>
            <a:pathLst>
              <a:path w="6877" h="848">
                <a:moveTo>
                  <a:pt x="0" y="848"/>
                </a:moveTo>
                <a:lnTo>
                  <a:pt x="6877" y="848"/>
                </a:lnTo>
                <a:lnTo>
                  <a:pt x="6877" y="0"/>
                </a:lnTo>
                <a:lnTo>
                  <a:pt x="0" y="0"/>
                </a:lnTo>
                <a:lnTo>
                  <a:pt x="0" y="848"/>
                </a:lnTo>
                <a:close/>
              </a:path>
            </a:pathLst>
          </a:custGeom>
          <a:solidFill>
            <a:srgbClr val="d0d8e8"/>
          </a:solidFill>
          <a:ln w="0">
            <a:noFill/>
          </a:ln>
        </p:spPr>
        <p:txBody>
          <a:bodyPr lIns="0" rIns="0" tIns="0" bIns="0" anchor="t">
            <a:noAutofit/>
          </a:bodyPr>
          <a:p>
            <a:endParaRPr b="0" lang="en-US" sz="2400" spc="-1" strike="noStrike">
              <a:solidFill>
                <a:srgbClr val="000000"/>
              </a:solidFill>
              <a:latin typeface="Times New Roman"/>
            </a:endParaRPr>
          </a:p>
        </p:txBody>
      </p:sp>
      <p:sp>
        <p:nvSpPr>
          <p:cNvPr id="760" name=""/>
          <p:cNvSpPr/>
          <p:nvPr/>
        </p:nvSpPr>
        <p:spPr>
          <a:xfrm>
            <a:off x="3523680" y="5292720"/>
            <a:ext cx="1634760" cy="305280"/>
          </a:xfrm>
          <a:custGeom>
            <a:avLst/>
            <a:gdLst/>
            <a:ahLst/>
            <a:rect l="0" t="0" r="r" b="b"/>
            <a:pathLst>
              <a:path w="4541" h="848">
                <a:moveTo>
                  <a:pt x="0" y="848"/>
                </a:moveTo>
                <a:lnTo>
                  <a:pt x="4541" y="848"/>
                </a:lnTo>
                <a:lnTo>
                  <a:pt x="4541" y="0"/>
                </a:lnTo>
                <a:lnTo>
                  <a:pt x="0" y="0"/>
                </a:lnTo>
                <a:lnTo>
                  <a:pt x="0" y="848"/>
                </a:lnTo>
                <a:close/>
              </a:path>
            </a:pathLst>
          </a:custGeom>
          <a:solidFill>
            <a:srgbClr val="d0d8e8"/>
          </a:solidFill>
          <a:ln w="0">
            <a:noFill/>
          </a:ln>
        </p:spPr>
        <p:txBody>
          <a:bodyPr lIns="0" rIns="0" tIns="0" bIns="0" anchor="t">
            <a:noAutofit/>
          </a:bodyPr>
          <a:p>
            <a:endParaRPr b="0" lang="en-US" sz="2400" spc="-1" strike="noStrike">
              <a:solidFill>
                <a:srgbClr val="000000"/>
              </a:solidFill>
              <a:latin typeface="Times New Roman"/>
            </a:endParaRPr>
          </a:p>
        </p:txBody>
      </p:sp>
      <p:sp>
        <p:nvSpPr>
          <p:cNvPr id="761" name=""/>
          <p:cNvSpPr/>
          <p:nvPr/>
        </p:nvSpPr>
        <p:spPr>
          <a:xfrm>
            <a:off x="1048320" y="5597640"/>
            <a:ext cx="2475720" cy="304920"/>
          </a:xfrm>
          <a:custGeom>
            <a:avLst/>
            <a:gdLst/>
            <a:ahLst/>
            <a:rect l="0" t="0" r="r" b="b"/>
            <a:pathLst>
              <a:path w="6877" h="847">
                <a:moveTo>
                  <a:pt x="0" y="847"/>
                </a:moveTo>
                <a:lnTo>
                  <a:pt x="6877" y="847"/>
                </a:lnTo>
                <a:lnTo>
                  <a:pt x="6877" y="0"/>
                </a:lnTo>
                <a:lnTo>
                  <a:pt x="0" y="0"/>
                </a:lnTo>
                <a:lnTo>
                  <a:pt x="0" y="847"/>
                </a:lnTo>
                <a:close/>
              </a:path>
            </a:pathLst>
          </a:custGeom>
          <a:solidFill>
            <a:srgbClr val="e9edf4"/>
          </a:solidFill>
          <a:ln w="0">
            <a:noFill/>
          </a:ln>
        </p:spPr>
        <p:txBody>
          <a:bodyPr lIns="0" rIns="0" tIns="0" bIns="0" anchor="t">
            <a:noAutofit/>
          </a:bodyPr>
          <a:p>
            <a:endParaRPr b="0" lang="en-US" sz="2400" spc="-1" strike="noStrike">
              <a:solidFill>
                <a:srgbClr val="000000"/>
              </a:solidFill>
              <a:latin typeface="Times New Roman"/>
            </a:endParaRPr>
          </a:p>
        </p:txBody>
      </p:sp>
      <p:sp>
        <p:nvSpPr>
          <p:cNvPr id="762" name=""/>
          <p:cNvSpPr/>
          <p:nvPr/>
        </p:nvSpPr>
        <p:spPr>
          <a:xfrm>
            <a:off x="3523680" y="5597640"/>
            <a:ext cx="1634760" cy="304920"/>
          </a:xfrm>
          <a:custGeom>
            <a:avLst/>
            <a:gdLst/>
            <a:ahLst/>
            <a:rect l="0" t="0" r="r" b="b"/>
            <a:pathLst>
              <a:path w="4541" h="847">
                <a:moveTo>
                  <a:pt x="0" y="847"/>
                </a:moveTo>
                <a:lnTo>
                  <a:pt x="4541" y="847"/>
                </a:lnTo>
                <a:lnTo>
                  <a:pt x="4541" y="0"/>
                </a:lnTo>
                <a:lnTo>
                  <a:pt x="0" y="0"/>
                </a:lnTo>
                <a:lnTo>
                  <a:pt x="0" y="847"/>
                </a:lnTo>
                <a:close/>
              </a:path>
            </a:pathLst>
          </a:custGeom>
          <a:solidFill>
            <a:srgbClr val="e9edf4"/>
          </a:solidFill>
          <a:ln w="0">
            <a:noFill/>
          </a:ln>
        </p:spPr>
        <p:txBody>
          <a:bodyPr lIns="0" rIns="0" tIns="0" bIns="0" anchor="t">
            <a:noAutofit/>
          </a:bodyPr>
          <a:p>
            <a:endParaRPr b="0" lang="en-US" sz="2400" spc="-1" strike="noStrike">
              <a:solidFill>
                <a:srgbClr val="000000"/>
              </a:solidFill>
              <a:latin typeface="Times New Roman"/>
            </a:endParaRPr>
          </a:p>
        </p:txBody>
      </p:sp>
      <p:sp>
        <p:nvSpPr>
          <p:cNvPr id="763" name=""/>
          <p:cNvSpPr/>
          <p:nvPr/>
        </p:nvSpPr>
        <p:spPr>
          <a:xfrm>
            <a:off x="3523680" y="4371840"/>
            <a:ext cx="0" cy="153684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64" name=""/>
          <p:cNvSpPr/>
          <p:nvPr/>
        </p:nvSpPr>
        <p:spPr>
          <a:xfrm>
            <a:off x="1042200" y="4683240"/>
            <a:ext cx="4122360" cy="0"/>
          </a:xfrm>
          <a:prstGeom prst="line">
            <a:avLst/>
          </a:prstGeom>
          <a:ln w="37800">
            <a:solidFill>
              <a:srgbClr val="ffffff"/>
            </a:solidFill>
            <a:round/>
          </a:ln>
        </p:spPr>
        <p:style>
          <a:lnRef idx="0"/>
          <a:fillRef idx="0"/>
          <a:effectRef idx="0"/>
          <a:fontRef idx="minor"/>
        </p:style>
        <p:txBody>
          <a:bodyPr lIns="18720" rIns="18720" tIns="-18720" bIns="-18720" anchor="t">
            <a:noAutofit/>
          </a:bodyPr>
          <a:p>
            <a:endParaRPr b="0" lang="en-US" sz="2400" spc="-1" strike="noStrike">
              <a:solidFill>
                <a:srgbClr val="000000"/>
              </a:solidFill>
              <a:latin typeface="Times New Roman"/>
            </a:endParaRPr>
          </a:p>
        </p:txBody>
      </p:sp>
      <p:sp>
        <p:nvSpPr>
          <p:cNvPr id="765" name=""/>
          <p:cNvSpPr/>
          <p:nvPr/>
        </p:nvSpPr>
        <p:spPr>
          <a:xfrm>
            <a:off x="1042200" y="4987800"/>
            <a:ext cx="4122360" cy="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66" name=""/>
          <p:cNvSpPr/>
          <p:nvPr/>
        </p:nvSpPr>
        <p:spPr>
          <a:xfrm>
            <a:off x="1042200" y="5292720"/>
            <a:ext cx="4122360" cy="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67" name=""/>
          <p:cNvSpPr/>
          <p:nvPr/>
        </p:nvSpPr>
        <p:spPr>
          <a:xfrm>
            <a:off x="1042200" y="5597640"/>
            <a:ext cx="4122360" cy="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68" name=""/>
          <p:cNvSpPr/>
          <p:nvPr/>
        </p:nvSpPr>
        <p:spPr>
          <a:xfrm>
            <a:off x="1048320" y="4371840"/>
            <a:ext cx="0" cy="153684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69" name=""/>
          <p:cNvSpPr/>
          <p:nvPr/>
        </p:nvSpPr>
        <p:spPr>
          <a:xfrm>
            <a:off x="5158080" y="4371840"/>
            <a:ext cx="0" cy="153684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70" name=""/>
          <p:cNvSpPr/>
          <p:nvPr/>
        </p:nvSpPr>
        <p:spPr>
          <a:xfrm>
            <a:off x="1042200" y="4378320"/>
            <a:ext cx="4122360" cy="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71" name=""/>
          <p:cNvSpPr/>
          <p:nvPr/>
        </p:nvSpPr>
        <p:spPr>
          <a:xfrm>
            <a:off x="1042200" y="5902200"/>
            <a:ext cx="4122360" cy="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72" name=""/>
          <p:cNvSpPr txBox="1"/>
          <p:nvPr/>
        </p:nvSpPr>
        <p:spPr>
          <a:xfrm>
            <a:off x="802440" y="1105920"/>
            <a:ext cx="229140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（宏）任务与微任务</a:t>
            </a:r>
            <a:endParaRPr b="0" lang="en-US" sz="2000" spc="-1" strike="noStrike">
              <a:solidFill>
                <a:srgbClr val="000000"/>
              </a:solidFill>
              <a:latin typeface="Times New Roman"/>
            </a:endParaRPr>
          </a:p>
        </p:txBody>
      </p:sp>
      <p:sp>
        <p:nvSpPr>
          <p:cNvPr id="773" name=""/>
          <p:cNvSpPr txBox="1"/>
          <p:nvPr/>
        </p:nvSpPr>
        <p:spPr>
          <a:xfrm>
            <a:off x="1760400" y="4422960"/>
            <a:ext cx="1070640" cy="233640"/>
          </a:xfrm>
          <a:prstGeom prst="rect">
            <a:avLst/>
          </a:prstGeom>
          <a:noFill/>
          <a:ln w="0">
            <a:noFill/>
          </a:ln>
        </p:spPr>
        <p:txBody>
          <a:bodyPr lIns="0" rIns="0" tIns="0" bIns="0" anchor="t">
            <a:noAutofit/>
          </a:bodyPr>
          <a:p>
            <a:r>
              <a:rPr b="1" lang="zh-CN" sz="1410" spc="-1" strike="noStrike">
                <a:solidFill>
                  <a:srgbClr val="ffffff"/>
                </a:solidFill>
                <a:latin typeface="AlibabaPuHuiTi"/>
                <a:ea typeface="AlibabaPuHuiTi"/>
              </a:rPr>
              <a:t>任务（代码）</a:t>
            </a:r>
            <a:endParaRPr b="0" lang="en-US" sz="1410" spc="-1" strike="noStrike">
              <a:solidFill>
                <a:srgbClr val="000000"/>
              </a:solidFill>
              <a:latin typeface="Times New Roman"/>
            </a:endParaRPr>
          </a:p>
        </p:txBody>
      </p:sp>
      <p:sp>
        <p:nvSpPr>
          <p:cNvPr id="774" name=""/>
          <p:cNvSpPr txBox="1"/>
          <p:nvPr/>
        </p:nvSpPr>
        <p:spPr>
          <a:xfrm>
            <a:off x="3816000" y="4422960"/>
            <a:ext cx="1070640" cy="233640"/>
          </a:xfrm>
          <a:prstGeom prst="rect">
            <a:avLst/>
          </a:prstGeom>
          <a:noFill/>
          <a:ln w="0">
            <a:noFill/>
          </a:ln>
        </p:spPr>
        <p:txBody>
          <a:bodyPr lIns="0" rIns="0" tIns="0" bIns="0" anchor="t">
            <a:noAutofit/>
          </a:bodyPr>
          <a:p>
            <a:r>
              <a:rPr b="1" lang="zh-CN" sz="1410" spc="-1" strike="noStrike">
                <a:solidFill>
                  <a:srgbClr val="ffffff"/>
                </a:solidFill>
                <a:latin typeface="AlibabaPuHuiTi"/>
                <a:ea typeface="AlibabaPuHuiTi"/>
              </a:rPr>
              <a:t>执行所在环境</a:t>
            </a:r>
            <a:endParaRPr b="0" lang="en-US" sz="1410" spc="-1" strike="noStrike">
              <a:solidFill>
                <a:srgbClr val="000000"/>
              </a:solidFill>
              <a:latin typeface="Times New Roman"/>
            </a:endParaRPr>
          </a:p>
        </p:txBody>
      </p:sp>
      <p:sp>
        <p:nvSpPr>
          <p:cNvPr id="775" name=""/>
          <p:cNvSpPr txBox="1"/>
          <p:nvPr/>
        </p:nvSpPr>
        <p:spPr>
          <a:xfrm>
            <a:off x="1280520" y="4727880"/>
            <a:ext cx="2219760" cy="233640"/>
          </a:xfrm>
          <a:prstGeom prst="rect">
            <a:avLst/>
          </a:prstGeom>
          <a:noFill/>
          <a:ln w="0">
            <a:noFill/>
          </a:ln>
        </p:spPr>
        <p:txBody>
          <a:bodyPr lIns="0" rIns="0" tIns="0" bIns="0" anchor="t">
            <a:noAutofit/>
          </a:bodyPr>
          <a:p>
            <a:r>
              <a:rPr b="0" lang="en-US" sz="1410" spc="-1" strike="noStrike">
                <a:solidFill>
                  <a:srgbClr val="000000"/>
                </a:solidFill>
                <a:latin typeface="Alibaba PuHuiTi"/>
                <a:ea typeface="Alibaba PuHuiTi"/>
              </a:rPr>
              <a:t>JS</a:t>
            </a:r>
            <a:r>
              <a:rPr b="0" lang="zh-CN" sz="1410" spc="-1" strike="noStrike">
                <a:solidFill>
                  <a:srgbClr val="000000"/>
                </a:solidFill>
                <a:latin typeface="AlibabaPuHuiTi"/>
                <a:ea typeface="AlibabaPuHuiTi"/>
              </a:rPr>
              <a:t>脚本执行事件（</a:t>
            </a:r>
            <a:r>
              <a:rPr b="0" lang="en-US" sz="1410" spc="-1" strike="noStrike">
                <a:solidFill>
                  <a:srgbClr val="000000"/>
                </a:solidFill>
                <a:latin typeface="Alibaba PuHuiTi"/>
                <a:ea typeface="Alibaba PuHuiTi"/>
              </a:rPr>
              <a:t>script</a:t>
            </a:r>
            <a:r>
              <a:rPr b="0" lang="zh-CN" sz="1410" spc="-1" strike="noStrike">
                <a:solidFill>
                  <a:srgbClr val="000000"/>
                </a:solidFill>
                <a:latin typeface="AlibabaPuHuiTi"/>
                <a:ea typeface="AlibabaPuHuiTi"/>
              </a:rPr>
              <a:t>）</a:t>
            </a:r>
            <a:endParaRPr b="0" lang="en-US" sz="1410" spc="-1" strike="noStrike">
              <a:solidFill>
                <a:srgbClr val="000000"/>
              </a:solidFill>
              <a:latin typeface="Times New Roman"/>
            </a:endParaRPr>
          </a:p>
        </p:txBody>
      </p:sp>
      <p:sp>
        <p:nvSpPr>
          <p:cNvPr id="776" name=""/>
          <p:cNvSpPr txBox="1"/>
          <p:nvPr/>
        </p:nvSpPr>
        <p:spPr>
          <a:xfrm>
            <a:off x="4078080" y="4727880"/>
            <a:ext cx="535680" cy="233640"/>
          </a:xfrm>
          <a:prstGeom prst="rect">
            <a:avLst/>
          </a:prstGeom>
          <a:noFill/>
          <a:ln w="0">
            <a:noFill/>
          </a:ln>
        </p:spPr>
        <p:txBody>
          <a:bodyPr lIns="0" rIns="0" tIns="0" bIns="0" anchor="t">
            <a:noAutofit/>
          </a:bodyPr>
          <a:p>
            <a:r>
              <a:rPr b="0" lang="zh-CN" sz="1410" spc="-1" strike="noStrike">
                <a:solidFill>
                  <a:srgbClr val="000000"/>
                </a:solidFill>
                <a:latin typeface="AlibabaPuHuiTi"/>
                <a:ea typeface="AlibabaPuHuiTi"/>
              </a:rPr>
              <a:t>浏览器</a:t>
            </a:r>
            <a:endParaRPr b="0" lang="en-US" sz="1410" spc="-1" strike="noStrike">
              <a:solidFill>
                <a:srgbClr val="000000"/>
              </a:solidFill>
              <a:latin typeface="Times New Roman"/>
            </a:endParaRPr>
          </a:p>
        </p:txBody>
      </p:sp>
      <p:sp>
        <p:nvSpPr>
          <p:cNvPr id="777" name=""/>
          <p:cNvSpPr txBox="1"/>
          <p:nvPr/>
        </p:nvSpPr>
        <p:spPr>
          <a:xfrm>
            <a:off x="1326240" y="5032800"/>
            <a:ext cx="2024640" cy="209160"/>
          </a:xfrm>
          <a:prstGeom prst="rect">
            <a:avLst/>
          </a:prstGeom>
          <a:noFill/>
          <a:ln w="0">
            <a:noFill/>
          </a:ln>
        </p:spPr>
        <p:txBody>
          <a:bodyPr lIns="0" rIns="0" tIns="0" bIns="0" anchor="t">
            <a:noAutofit/>
          </a:bodyPr>
          <a:p>
            <a:r>
              <a:rPr b="0" lang="en-US" sz="1410" spc="-1" strike="noStrike">
                <a:solidFill>
                  <a:srgbClr val="000000"/>
                </a:solidFill>
                <a:latin typeface="Alibaba PuHuiTi"/>
                <a:ea typeface="Alibaba PuHuiTi"/>
              </a:rPr>
              <a:t>setTimeout/setInterval</a:t>
            </a:r>
            <a:endParaRPr b="0" lang="en-US" sz="1410" spc="-1" strike="noStrike">
              <a:solidFill>
                <a:srgbClr val="000000"/>
              </a:solidFill>
              <a:latin typeface="Times New Roman"/>
            </a:endParaRPr>
          </a:p>
        </p:txBody>
      </p:sp>
      <p:sp>
        <p:nvSpPr>
          <p:cNvPr id="778" name=""/>
          <p:cNvSpPr txBox="1"/>
          <p:nvPr/>
        </p:nvSpPr>
        <p:spPr>
          <a:xfrm>
            <a:off x="4078080" y="5032800"/>
            <a:ext cx="535680" cy="233640"/>
          </a:xfrm>
          <a:prstGeom prst="rect">
            <a:avLst/>
          </a:prstGeom>
          <a:noFill/>
          <a:ln w="0">
            <a:noFill/>
          </a:ln>
        </p:spPr>
        <p:txBody>
          <a:bodyPr lIns="0" rIns="0" tIns="0" bIns="0" anchor="t">
            <a:noAutofit/>
          </a:bodyPr>
          <a:p>
            <a:r>
              <a:rPr b="0" lang="zh-CN" sz="1410" spc="-1" strike="noStrike">
                <a:solidFill>
                  <a:srgbClr val="000000"/>
                </a:solidFill>
                <a:latin typeface="AlibabaPuHuiTi"/>
                <a:ea typeface="AlibabaPuHuiTi"/>
              </a:rPr>
              <a:t>浏览器</a:t>
            </a:r>
            <a:endParaRPr b="0" lang="en-US" sz="1410" spc="-1" strike="noStrike">
              <a:solidFill>
                <a:srgbClr val="000000"/>
              </a:solidFill>
              <a:latin typeface="Times New Roman"/>
            </a:endParaRPr>
          </a:p>
        </p:txBody>
      </p:sp>
      <p:sp>
        <p:nvSpPr>
          <p:cNvPr id="779" name=""/>
          <p:cNvSpPr txBox="1"/>
          <p:nvPr/>
        </p:nvSpPr>
        <p:spPr>
          <a:xfrm>
            <a:off x="1560960" y="5337000"/>
            <a:ext cx="1531440" cy="233640"/>
          </a:xfrm>
          <a:prstGeom prst="rect">
            <a:avLst/>
          </a:prstGeom>
          <a:noFill/>
          <a:ln w="0">
            <a:noFill/>
          </a:ln>
        </p:spPr>
        <p:txBody>
          <a:bodyPr lIns="0" rIns="0" tIns="0" bIns="0" anchor="t">
            <a:noAutofit/>
          </a:bodyPr>
          <a:p>
            <a:r>
              <a:rPr b="0" lang="en-US" sz="1410" spc="-1" strike="noStrike">
                <a:solidFill>
                  <a:srgbClr val="000000"/>
                </a:solidFill>
                <a:latin typeface="Alibaba PuHuiTi"/>
                <a:ea typeface="Alibaba PuHuiTi"/>
              </a:rPr>
              <a:t>AJAX</a:t>
            </a:r>
            <a:r>
              <a:rPr b="0" lang="zh-CN" sz="1410" spc="-1" strike="noStrike">
                <a:solidFill>
                  <a:srgbClr val="000000"/>
                </a:solidFill>
                <a:latin typeface="AlibabaPuHuiTi"/>
                <a:ea typeface="AlibabaPuHuiTi"/>
              </a:rPr>
              <a:t>请求完成事件</a:t>
            </a:r>
            <a:endParaRPr b="0" lang="en-US" sz="1410" spc="-1" strike="noStrike">
              <a:solidFill>
                <a:srgbClr val="000000"/>
              </a:solidFill>
              <a:latin typeface="Times New Roman"/>
            </a:endParaRPr>
          </a:p>
        </p:txBody>
      </p:sp>
      <p:sp>
        <p:nvSpPr>
          <p:cNvPr id="780" name=""/>
          <p:cNvSpPr txBox="1"/>
          <p:nvPr/>
        </p:nvSpPr>
        <p:spPr>
          <a:xfrm>
            <a:off x="4078080" y="5337000"/>
            <a:ext cx="535680" cy="233640"/>
          </a:xfrm>
          <a:prstGeom prst="rect">
            <a:avLst/>
          </a:prstGeom>
          <a:noFill/>
          <a:ln w="0">
            <a:noFill/>
          </a:ln>
        </p:spPr>
        <p:txBody>
          <a:bodyPr lIns="0" rIns="0" tIns="0" bIns="0" anchor="t">
            <a:noAutofit/>
          </a:bodyPr>
          <a:p>
            <a:r>
              <a:rPr b="0" lang="zh-CN" sz="1410" spc="-1" strike="noStrike">
                <a:solidFill>
                  <a:srgbClr val="000000"/>
                </a:solidFill>
                <a:latin typeface="AlibabaPuHuiTi"/>
                <a:ea typeface="AlibabaPuHuiTi"/>
              </a:rPr>
              <a:t>浏览器</a:t>
            </a:r>
            <a:endParaRPr b="0" lang="en-US" sz="1410" spc="-1" strike="noStrike">
              <a:solidFill>
                <a:srgbClr val="000000"/>
              </a:solidFill>
              <a:latin typeface="Times New Roman"/>
            </a:endParaRPr>
          </a:p>
        </p:txBody>
      </p:sp>
      <p:sp>
        <p:nvSpPr>
          <p:cNvPr id="781" name=""/>
          <p:cNvSpPr txBox="1"/>
          <p:nvPr/>
        </p:nvSpPr>
        <p:spPr>
          <a:xfrm>
            <a:off x="1672200" y="5642640"/>
            <a:ext cx="1248840" cy="233640"/>
          </a:xfrm>
          <a:prstGeom prst="rect">
            <a:avLst/>
          </a:prstGeom>
          <a:noFill/>
          <a:ln w="0">
            <a:noFill/>
          </a:ln>
        </p:spPr>
        <p:txBody>
          <a:bodyPr lIns="0" rIns="0" tIns="0" bIns="0" anchor="t">
            <a:noAutofit/>
          </a:bodyPr>
          <a:p>
            <a:r>
              <a:rPr b="0" lang="zh-CN" sz="1410" spc="-1" strike="noStrike">
                <a:solidFill>
                  <a:srgbClr val="000000"/>
                </a:solidFill>
                <a:latin typeface="AlibabaPuHuiTi"/>
                <a:ea typeface="AlibabaPuHuiTi"/>
              </a:rPr>
              <a:t>用户交互事件等</a:t>
            </a:r>
            <a:endParaRPr b="0" lang="en-US" sz="1410" spc="-1" strike="noStrike">
              <a:solidFill>
                <a:srgbClr val="000000"/>
              </a:solidFill>
              <a:latin typeface="Times New Roman"/>
            </a:endParaRPr>
          </a:p>
        </p:txBody>
      </p:sp>
      <p:sp>
        <p:nvSpPr>
          <p:cNvPr id="782" name=""/>
          <p:cNvSpPr/>
          <p:nvPr/>
        </p:nvSpPr>
        <p:spPr>
          <a:xfrm>
            <a:off x="1048320" y="6088320"/>
            <a:ext cx="2475720" cy="316440"/>
          </a:xfrm>
          <a:custGeom>
            <a:avLst/>
            <a:gdLst/>
            <a:ahLst/>
            <a:rect l="0" t="0" r="r" b="b"/>
            <a:pathLst>
              <a:path w="6877" h="879">
                <a:moveTo>
                  <a:pt x="0" y="879"/>
                </a:moveTo>
                <a:lnTo>
                  <a:pt x="6877" y="879"/>
                </a:lnTo>
                <a:lnTo>
                  <a:pt x="6877" y="0"/>
                </a:lnTo>
                <a:lnTo>
                  <a:pt x="0" y="0"/>
                </a:lnTo>
                <a:lnTo>
                  <a:pt x="0" y="879"/>
                </a:lnTo>
                <a:close/>
              </a:path>
            </a:pathLst>
          </a:custGeom>
          <a:solidFill>
            <a:srgbClr val="4f81bd"/>
          </a:solidFill>
          <a:ln w="0">
            <a:noFill/>
          </a:ln>
        </p:spPr>
        <p:txBody>
          <a:bodyPr lIns="0" rIns="0" tIns="0" bIns="0" anchor="t">
            <a:noAutofit/>
          </a:bodyPr>
          <a:p>
            <a:endParaRPr b="0" lang="en-US" sz="2400" spc="-1" strike="noStrike">
              <a:solidFill>
                <a:srgbClr val="000000"/>
              </a:solidFill>
              <a:latin typeface="Times New Roman"/>
            </a:endParaRPr>
          </a:p>
        </p:txBody>
      </p:sp>
      <p:sp>
        <p:nvSpPr>
          <p:cNvPr id="783" name=""/>
          <p:cNvSpPr/>
          <p:nvPr/>
        </p:nvSpPr>
        <p:spPr>
          <a:xfrm>
            <a:off x="3523680" y="6088320"/>
            <a:ext cx="1634760" cy="316440"/>
          </a:xfrm>
          <a:custGeom>
            <a:avLst/>
            <a:gdLst/>
            <a:ahLst/>
            <a:rect l="0" t="0" r="r" b="b"/>
            <a:pathLst>
              <a:path w="4541" h="879">
                <a:moveTo>
                  <a:pt x="0" y="879"/>
                </a:moveTo>
                <a:lnTo>
                  <a:pt x="4541" y="879"/>
                </a:lnTo>
                <a:lnTo>
                  <a:pt x="4541" y="0"/>
                </a:lnTo>
                <a:lnTo>
                  <a:pt x="0" y="0"/>
                </a:lnTo>
                <a:lnTo>
                  <a:pt x="0" y="879"/>
                </a:lnTo>
                <a:close/>
              </a:path>
            </a:pathLst>
          </a:custGeom>
          <a:solidFill>
            <a:srgbClr val="4f81bd"/>
          </a:solidFill>
          <a:ln w="0">
            <a:noFill/>
          </a:ln>
        </p:spPr>
        <p:txBody>
          <a:bodyPr lIns="0" rIns="0" tIns="0" bIns="0" anchor="t">
            <a:noAutofit/>
          </a:bodyPr>
          <a:p>
            <a:endParaRPr b="0" lang="en-US" sz="2400" spc="-1" strike="noStrike">
              <a:solidFill>
                <a:srgbClr val="000000"/>
              </a:solidFill>
              <a:latin typeface="Times New Roman"/>
            </a:endParaRPr>
          </a:p>
        </p:txBody>
      </p:sp>
      <p:sp>
        <p:nvSpPr>
          <p:cNvPr id="784" name=""/>
          <p:cNvSpPr/>
          <p:nvPr/>
        </p:nvSpPr>
        <p:spPr>
          <a:xfrm>
            <a:off x="1048320" y="6404400"/>
            <a:ext cx="2475720" cy="316440"/>
          </a:xfrm>
          <a:custGeom>
            <a:avLst/>
            <a:gdLst/>
            <a:ahLst/>
            <a:rect l="0" t="0" r="r" b="b"/>
            <a:pathLst>
              <a:path w="6877" h="879">
                <a:moveTo>
                  <a:pt x="0" y="879"/>
                </a:moveTo>
                <a:lnTo>
                  <a:pt x="6877" y="879"/>
                </a:lnTo>
                <a:lnTo>
                  <a:pt x="6877" y="0"/>
                </a:lnTo>
                <a:lnTo>
                  <a:pt x="0" y="0"/>
                </a:lnTo>
                <a:lnTo>
                  <a:pt x="0" y="879"/>
                </a:lnTo>
                <a:close/>
              </a:path>
            </a:pathLst>
          </a:custGeom>
          <a:solidFill>
            <a:srgbClr val="d0d8e8"/>
          </a:solidFill>
          <a:ln w="0">
            <a:noFill/>
          </a:ln>
        </p:spPr>
        <p:txBody>
          <a:bodyPr lIns="0" rIns="0" tIns="0" bIns="0" anchor="t">
            <a:noAutofit/>
          </a:bodyPr>
          <a:p>
            <a:endParaRPr b="0" lang="en-US" sz="2400" spc="-1" strike="noStrike">
              <a:solidFill>
                <a:srgbClr val="000000"/>
              </a:solidFill>
              <a:latin typeface="Times New Roman"/>
            </a:endParaRPr>
          </a:p>
        </p:txBody>
      </p:sp>
      <p:sp>
        <p:nvSpPr>
          <p:cNvPr id="785" name=""/>
          <p:cNvSpPr/>
          <p:nvPr/>
        </p:nvSpPr>
        <p:spPr>
          <a:xfrm>
            <a:off x="3523680" y="6404400"/>
            <a:ext cx="1634760" cy="316440"/>
          </a:xfrm>
          <a:custGeom>
            <a:avLst/>
            <a:gdLst/>
            <a:ahLst/>
            <a:rect l="0" t="0" r="r" b="b"/>
            <a:pathLst>
              <a:path w="4541" h="879">
                <a:moveTo>
                  <a:pt x="0" y="879"/>
                </a:moveTo>
                <a:lnTo>
                  <a:pt x="4541" y="879"/>
                </a:lnTo>
                <a:lnTo>
                  <a:pt x="4541" y="0"/>
                </a:lnTo>
                <a:lnTo>
                  <a:pt x="0" y="0"/>
                </a:lnTo>
                <a:lnTo>
                  <a:pt x="0" y="879"/>
                </a:lnTo>
                <a:close/>
              </a:path>
            </a:pathLst>
          </a:custGeom>
          <a:solidFill>
            <a:srgbClr val="d0d8e8"/>
          </a:solidFill>
          <a:ln w="0">
            <a:noFill/>
          </a:ln>
        </p:spPr>
        <p:txBody>
          <a:bodyPr lIns="0" rIns="0" tIns="0" bIns="0" anchor="t">
            <a:noAutofit/>
          </a:bodyPr>
          <a:p>
            <a:endParaRPr b="0" lang="en-US" sz="2400" spc="-1" strike="noStrike">
              <a:solidFill>
                <a:srgbClr val="000000"/>
              </a:solidFill>
              <a:latin typeface="Times New Roman"/>
            </a:endParaRPr>
          </a:p>
        </p:txBody>
      </p:sp>
      <p:sp>
        <p:nvSpPr>
          <p:cNvPr id="786" name=""/>
          <p:cNvSpPr/>
          <p:nvPr/>
        </p:nvSpPr>
        <p:spPr>
          <a:xfrm>
            <a:off x="3523680" y="6081840"/>
            <a:ext cx="0" cy="64512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87" name=""/>
          <p:cNvSpPr/>
          <p:nvPr/>
        </p:nvSpPr>
        <p:spPr>
          <a:xfrm>
            <a:off x="1042200" y="6404400"/>
            <a:ext cx="4122360" cy="0"/>
          </a:xfrm>
          <a:prstGeom prst="line">
            <a:avLst/>
          </a:prstGeom>
          <a:ln w="37800">
            <a:solidFill>
              <a:srgbClr val="ffffff"/>
            </a:solidFill>
            <a:round/>
          </a:ln>
        </p:spPr>
        <p:style>
          <a:lnRef idx="0"/>
          <a:fillRef idx="0"/>
          <a:effectRef idx="0"/>
          <a:fontRef idx="minor"/>
        </p:style>
        <p:txBody>
          <a:bodyPr lIns="18720" rIns="18720" tIns="-18720" bIns="-18720" anchor="t">
            <a:noAutofit/>
          </a:bodyPr>
          <a:p>
            <a:endParaRPr b="0" lang="en-US" sz="2400" spc="-1" strike="noStrike">
              <a:solidFill>
                <a:srgbClr val="000000"/>
              </a:solidFill>
              <a:latin typeface="Times New Roman"/>
            </a:endParaRPr>
          </a:p>
        </p:txBody>
      </p:sp>
      <p:sp>
        <p:nvSpPr>
          <p:cNvPr id="788" name=""/>
          <p:cNvSpPr/>
          <p:nvPr/>
        </p:nvSpPr>
        <p:spPr>
          <a:xfrm>
            <a:off x="1048320" y="6081840"/>
            <a:ext cx="0" cy="64512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89" name=""/>
          <p:cNvSpPr/>
          <p:nvPr/>
        </p:nvSpPr>
        <p:spPr>
          <a:xfrm>
            <a:off x="5158080" y="6081840"/>
            <a:ext cx="0" cy="64512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90" name=""/>
          <p:cNvSpPr/>
          <p:nvPr/>
        </p:nvSpPr>
        <p:spPr>
          <a:xfrm>
            <a:off x="1042200" y="6088320"/>
            <a:ext cx="4122360" cy="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91" name=""/>
          <p:cNvSpPr/>
          <p:nvPr/>
        </p:nvSpPr>
        <p:spPr>
          <a:xfrm>
            <a:off x="1042200" y="6720480"/>
            <a:ext cx="4122360" cy="0"/>
          </a:xfrm>
          <a:prstGeom prst="line">
            <a:avLst/>
          </a:prstGeom>
          <a:ln w="12600">
            <a:solidFill>
              <a:srgbClr val="ffffff"/>
            </a:solidFill>
            <a:round/>
          </a:ln>
        </p:spPr>
        <p:style>
          <a:lnRef idx="0"/>
          <a:fillRef idx="0"/>
          <a:effectRef idx="0"/>
          <a:fontRef idx="minor"/>
        </p:style>
        <p:txBody>
          <a:bodyPr lIns="6120" rIns="6120" tIns="-6120" bIns="-6120" anchor="t">
            <a:noAutofit/>
          </a:bodyPr>
          <a:p>
            <a:endParaRPr b="0" lang="en-US" sz="2400" spc="-1" strike="noStrike">
              <a:solidFill>
                <a:srgbClr val="000000"/>
              </a:solidFill>
              <a:latin typeface="Times New Roman"/>
            </a:endParaRPr>
          </a:p>
        </p:txBody>
      </p:sp>
      <p:sp>
        <p:nvSpPr>
          <p:cNvPr id="792" name=""/>
          <p:cNvSpPr txBox="1"/>
          <p:nvPr/>
        </p:nvSpPr>
        <p:spPr>
          <a:xfrm>
            <a:off x="4078080" y="5642640"/>
            <a:ext cx="535680" cy="233640"/>
          </a:xfrm>
          <a:prstGeom prst="rect">
            <a:avLst/>
          </a:prstGeom>
          <a:noFill/>
          <a:ln w="0">
            <a:noFill/>
          </a:ln>
        </p:spPr>
        <p:txBody>
          <a:bodyPr lIns="0" rIns="0" tIns="0" bIns="0" anchor="t">
            <a:noAutofit/>
          </a:bodyPr>
          <a:p>
            <a:r>
              <a:rPr b="0" lang="zh-CN" sz="1410" spc="-1" strike="noStrike">
                <a:solidFill>
                  <a:srgbClr val="000000"/>
                </a:solidFill>
                <a:latin typeface="AlibabaPuHuiTi"/>
                <a:ea typeface="AlibabaPuHuiTi"/>
              </a:rPr>
              <a:t>浏览器</a:t>
            </a:r>
            <a:endParaRPr b="0" lang="en-US" sz="1410" spc="-1" strike="noStrike">
              <a:solidFill>
                <a:srgbClr val="000000"/>
              </a:solidFill>
              <a:latin typeface="Times New Roman"/>
            </a:endParaRPr>
          </a:p>
        </p:txBody>
      </p:sp>
      <p:sp>
        <p:nvSpPr>
          <p:cNvPr id="793" name=""/>
          <p:cNvSpPr txBox="1"/>
          <p:nvPr/>
        </p:nvSpPr>
        <p:spPr>
          <a:xfrm>
            <a:off x="1760400" y="6133320"/>
            <a:ext cx="1070640" cy="233640"/>
          </a:xfrm>
          <a:prstGeom prst="rect">
            <a:avLst/>
          </a:prstGeom>
          <a:noFill/>
          <a:ln w="0">
            <a:noFill/>
          </a:ln>
        </p:spPr>
        <p:txBody>
          <a:bodyPr lIns="0" rIns="0" tIns="0" bIns="0" anchor="t">
            <a:noAutofit/>
          </a:bodyPr>
          <a:p>
            <a:r>
              <a:rPr b="1" lang="zh-CN" sz="1410" spc="-1" strike="noStrike">
                <a:solidFill>
                  <a:srgbClr val="ffffff"/>
                </a:solidFill>
                <a:latin typeface="AlibabaPuHuiTi"/>
                <a:ea typeface="AlibabaPuHuiTi"/>
              </a:rPr>
              <a:t>任务（代码）</a:t>
            </a:r>
            <a:endParaRPr b="0" lang="en-US" sz="1410" spc="-1" strike="noStrike">
              <a:solidFill>
                <a:srgbClr val="000000"/>
              </a:solidFill>
              <a:latin typeface="Times New Roman"/>
            </a:endParaRPr>
          </a:p>
        </p:txBody>
      </p:sp>
      <p:sp>
        <p:nvSpPr>
          <p:cNvPr id="794" name=""/>
          <p:cNvSpPr txBox="1"/>
          <p:nvPr/>
        </p:nvSpPr>
        <p:spPr>
          <a:xfrm>
            <a:off x="3816000" y="6133320"/>
            <a:ext cx="1070640" cy="233640"/>
          </a:xfrm>
          <a:prstGeom prst="rect">
            <a:avLst/>
          </a:prstGeom>
          <a:noFill/>
          <a:ln w="0">
            <a:noFill/>
          </a:ln>
        </p:spPr>
        <p:txBody>
          <a:bodyPr lIns="0" rIns="0" tIns="0" bIns="0" anchor="t">
            <a:noAutofit/>
          </a:bodyPr>
          <a:p>
            <a:r>
              <a:rPr b="1" lang="zh-CN" sz="1410" spc="-1" strike="noStrike">
                <a:solidFill>
                  <a:srgbClr val="ffffff"/>
                </a:solidFill>
                <a:latin typeface="AlibabaPuHuiTi"/>
                <a:ea typeface="AlibabaPuHuiTi"/>
              </a:rPr>
              <a:t>执行所在环境</a:t>
            </a:r>
            <a:endParaRPr b="0" lang="en-US" sz="1410" spc="-1" strike="noStrike">
              <a:solidFill>
                <a:srgbClr val="000000"/>
              </a:solidFill>
              <a:latin typeface="Times New Roman"/>
            </a:endParaRPr>
          </a:p>
        </p:txBody>
      </p:sp>
      <p:sp>
        <p:nvSpPr>
          <p:cNvPr id="795" name=""/>
          <p:cNvSpPr txBox="1"/>
          <p:nvPr/>
        </p:nvSpPr>
        <p:spPr>
          <a:xfrm>
            <a:off x="1109160" y="6449760"/>
            <a:ext cx="2659680" cy="233640"/>
          </a:xfrm>
          <a:prstGeom prst="rect">
            <a:avLst/>
          </a:prstGeom>
          <a:noFill/>
          <a:ln w="0">
            <a:noFill/>
          </a:ln>
        </p:spPr>
        <p:txBody>
          <a:bodyPr lIns="0" rIns="0" tIns="0" bIns="0" anchor="t">
            <a:noAutofit/>
          </a:bodyPr>
          <a:p>
            <a:r>
              <a:rPr b="0" lang="en-US" sz="1410" spc="-1" strike="noStrike">
                <a:solidFill>
                  <a:srgbClr val="000000"/>
                </a:solidFill>
                <a:latin typeface="Alibaba PuHuiTi"/>
                <a:ea typeface="Alibaba PuHuiTi"/>
              </a:rPr>
              <a:t>Promise</a:t>
            </a:r>
            <a:r>
              <a:rPr b="0" lang="zh-CN" sz="1410" spc="-1" strike="noStrike">
                <a:solidFill>
                  <a:srgbClr val="000000"/>
                </a:solidFill>
                <a:latin typeface="AlibabaPuHuiTi"/>
                <a:ea typeface="AlibabaPuHuiTi"/>
              </a:rPr>
              <a:t>对象</a:t>
            </a:r>
            <a:r>
              <a:rPr b="0" lang="en-US" sz="1410" spc="-1" strike="noStrike">
                <a:solidFill>
                  <a:srgbClr val="000000"/>
                </a:solidFill>
                <a:latin typeface="Alibaba PuHuiTi"/>
                <a:ea typeface="Alibaba PuHuiTi"/>
              </a:rPr>
              <a:t>.then()</a:t>
            </a:r>
            <a:r>
              <a:rPr b="0" lang="zh-CN" sz="1410" spc="-1" strike="noStrike">
                <a:solidFill>
                  <a:srgbClr val="000000"/>
                </a:solidFill>
                <a:latin typeface="AlibabaPuHuiTi"/>
                <a:ea typeface="AlibabaPuHuiTi"/>
              </a:rPr>
              <a:t>和</a:t>
            </a:r>
            <a:r>
              <a:rPr b="0" lang="en-US" sz="1410" spc="-1" strike="noStrike">
                <a:solidFill>
                  <a:srgbClr val="000000"/>
                </a:solidFill>
                <a:latin typeface="Alibaba PuHuiTi"/>
                <a:ea typeface="Alibaba PuHuiTi"/>
              </a:rPr>
              <a:t>catch()</a:t>
            </a:r>
            <a:endParaRPr b="0" lang="en-US" sz="1410" spc="-1" strike="noStrike">
              <a:solidFill>
                <a:srgbClr val="000000"/>
              </a:solidFill>
              <a:latin typeface="Times New Roman"/>
            </a:endParaRPr>
          </a:p>
        </p:txBody>
      </p:sp>
      <p:sp>
        <p:nvSpPr>
          <p:cNvPr id="796" name=""/>
          <p:cNvSpPr txBox="1"/>
          <p:nvPr/>
        </p:nvSpPr>
        <p:spPr>
          <a:xfrm>
            <a:off x="4068720" y="6449760"/>
            <a:ext cx="621720" cy="233640"/>
          </a:xfrm>
          <a:prstGeom prst="rect">
            <a:avLst/>
          </a:prstGeom>
          <a:noFill/>
          <a:ln w="0">
            <a:noFill/>
          </a:ln>
        </p:spPr>
        <p:txBody>
          <a:bodyPr lIns="0" rIns="0" tIns="0" bIns="0" anchor="t">
            <a:noAutofit/>
          </a:bodyPr>
          <a:p>
            <a:r>
              <a:rPr b="0" lang="en-US" sz="1410" spc="-1" strike="noStrike">
                <a:solidFill>
                  <a:srgbClr val="000000"/>
                </a:solidFill>
                <a:latin typeface="Alibaba PuHuiTi"/>
                <a:ea typeface="Alibaba PuHuiTi"/>
              </a:rPr>
              <a:t>JS </a:t>
            </a:r>
            <a:r>
              <a:rPr b="0" lang="zh-CN" sz="1410" spc="-1" strike="noStrike">
                <a:solidFill>
                  <a:srgbClr val="000000"/>
                </a:solidFill>
                <a:latin typeface="AlibabaPuHuiTi"/>
                <a:ea typeface="AlibabaPuHuiTi"/>
              </a:rPr>
              <a:t>引擎</a:t>
            </a:r>
            <a:endParaRPr b="0" lang="en-US" sz="1410" spc="-1" strike="noStrike">
              <a:solidFill>
                <a:srgbClr val="000000"/>
              </a:solidFill>
              <a:latin typeface="Times New Roman"/>
            </a:endParaRPr>
          </a:p>
        </p:txBody>
      </p:sp>
      <p:sp>
        <p:nvSpPr>
          <p:cNvPr id="797" name=""/>
          <p:cNvSpPr txBox="1"/>
          <p:nvPr/>
        </p:nvSpPr>
        <p:spPr>
          <a:xfrm>
            <a:off x="5420520" y="6450120"/>
            <a:ext cx="178920" cy="233640"/>
          </a:xfrm>
          <a:prstGeom prst="rect">
            <a:avLst/>
          </a:prstGeom>
          <a:noFill/>
          <a:ln w="0">
            <a:noFill/>
          </a:ln>
        </p:spPr>
        <p:txBody>
          <a:bodyPr lIns="0" rIns="0" tIns="0" bIns="0" anchor="t">
            <a:noAutofit/>
          </a:bodyPr>
          <a:p>
            <a:r>
              <a:rPr b="0" lang="zh-CN" sz="1410" spc="-1" strike="noStrike">
                <a:solidFill>
                  <a:srgbClr val="c00000"/>
                </a:solidFill>
                <a:latin typeface="MicrosoftYaHei"/>
                <a:ea typeface="MicrosoftYaHei"/>
              </a:rPr>
              <a:t>注</a:t>
            </a:r>
            <a:endParaRPr b="0" lang="en-US" sz="1410" spc="-1" strike="noStrike">
              <a:solidFill>
                <a:srgbClr val="000000"/>
              </a:solidFill>
              <a:latin typeface="Times New Roman"/>
            </a:endParaRPr>
          </a:p>
        </p:txBody>
      </p:sp>
      <p:sp>
        <p:nvSpPr>
          <p:cNvPr id="798" name=""/>
          <p:cNvSpPr txBox="1"/>
          <p:nvPr/>
        </p:nvSpPr>
        <p:spPr>
          <a:xfrm>
            <a:off x="5599080" y="6481800"/>
            <a:ext cx="677160" cy="178920"/>
          </a:xfrm>
          <a:prstGeom prst="rect">
            <a:avLst/>
          </a:prstGeom>
          <a:noFill/>
          <a:ln w="0">
            <a:noFill/>
          </a:ln>
        </p:spPr>
        <p:txBody>
          <a:bodyPr lIns="0" rIns="0" tIns="0" bIns="0" anchor="t">
            <a:noAutofit/>
          </a:bodyPr>
          <a:p>
            <a:r>
              <a:rPr b="0" lang="en-US" sz="1410" spc="-1" strike="noStrike">
                <a:solidFill>
                  <a:srgbClr val="c00000"/>
                </a:solidFill>
                <a:latin typeface="Calibri"/>
                <a:ea typeface="Calibri"/>
              </a:rPr>
              <a:t>: </a:t>
            </a:r>
            <a:r>
              <a:rPr b="0" lang="en-US" sz="1410" spc="-1" strike="noStrike">
                <a:solidFill>
                  <a:srgbClr val="000000"/>
                </a:solidFill>
                <a:latin typeface="Calibri"/>
                <a:ea typeface="Calibri"/>
              </a:rPr>
              <a:t>Promise</a:t>
            </a:r>
            <a:endParaRPr b="0" lang="en-US" sz="1410" spc="-1" strike="noStrike">
              <a:solidFill>
                <a:srgbClr val="000000"/>
              </a:solidFill>
              <a:latin typeface="Times New Roman"/>
            </a:endParaRPr>
          </a:p>
        </p:txBody>
      </p:sp>
      <p:sp>
        <p:nvSpPr>
          <p:cNvPr id="799" name=""/>
          <p:cNvSpPr txBox="1"/>
          <p:nvPr/>
        </p:nvSpPr>
        <p:spPr>
          <a:xfrm>
            <a:off x="6272640" y="6450120"/>
            <a:ext cx="1248840" cy="233640"/>
          </a:xfrm>
          <a:prstGeom prst="rect">
            <a:avLst/>
          </a:prstGeom>
          <a:noFill/>
          <a:ln w="0">
            <a:noFill/>
          </a:ln>
        </p:spPr>
        <p:txBody>
          <a:bodyPr lIns="0" rIns="0" tIns="0" bIns="0" anchor="t">
            <a:noAutofit/>
          </a:bodyPr>
          <a:p>
            <a:r>
              <a:rPr b="0" lang="zh-CN" sz="1410" spc="-1" strike="noStrike">
                <a:solidFill>
                  <a:srgbClr val="000000"/>
                </a:solidFill>
                <a:latin typeface="MicrosoftYaHei"/>
                <a:ea typeface="MicrosoftYaHei"/>
              </a:rPr>
              <a:t>本身是同步的，</a:t>
            </a:r>
            <a:endParaRPr b="0" lang="en-US" sz="1410" spc="-1" strike="noStrike">
              <a:solidFill>
                <a:srgbClr val="000000"/>
              </a:solidFill>
              <a:latin typeface="Times New Roman"/>
            </a:endParaRPr>
          </a:p>
        </p:txBody>
      </p:sp>
      <p:sp>
        <p:nvSpPr>
          <p:cNvPr id="800" name=""/>
          <p:cNvSpPr txBox="1"/>
          <p:nvPr/>
        </p:nvSpPr>
        <p:spPr>
          <a:xfrm>
            <a:off x="7521120" y="6481800"/>
            <a:ext cx="334440" cy="178920"/>
          </a:xfrm>
          <a:prstGeom prst="rect">
            <a:avLst/>
          </a:prstGeom>
          <a:noFill/>
          <a:ln w="0">
            <a:noFill/>
          </a:ln>
        </p:spPr>
        <p:txBody>
          <a:bodyPr lIns="0" rIns="0" tIns="0" bIns="0" anchor="t">
            <a:noAutofit/>
          </a:bodyPr>
          <a:p>
            <a:r>
              <a:rPr b="0" lang="en-US" sz="1410" spc="-1" strike="noStrike">
                <a:solidFill>
                  <a:srgbClr val="000000"/>
                </a:solidFill>
                <a:latin typeface="Calibri"/>
                <a:ea typeface="Calibri"/>
              </a:rPr>
              <a:t>then</a:t>
            </a:r>
            <a:endParaRPr b="0" lang="en-US" sz="1410" spc="-1" strike="noStrike">
              <a:solidFill>
                <a:srgbClr val="000000"/>
              </a:solidFill>
              <a:latin typeface="Times New Roman"/>
            </a:endParaRPr>
          </a:p>
        </p:txBody>
      </p:sp>
      <p:sp>
        <p:nvSpPr>
          <p:cNvPr id="801" name=""/>
          <p:cNvSpPr txBox="1"/>
          <p:nvPr/>
        </p:nvSpPr>
        <p:spPr>
          <a:xfrm>
            <a:off x="7854840" y="6450120"/>
            <a:ext cx="178920" cy="233640"/>
          </a:xfrm>
          <a:prstGeom prst="rect">
            <a:avLst/>
          </a:prstGeom>
          <a:noFill/>
          <a:ln w="0">
            <a:noFill/>
          </a:ln>
        </p:spPr>
        <p:txBody>
          <a:bodyPr lIns="0" rIns="0" tIns="0" bIns="0" anchor="t">
            <a:noAutofit/>
          </a:bodyPr>
          <a:p>
            <a:r>
              <a:rPr b="0" lang="zh-CN" sz="1410" spc="-1" strike="noStrike">
                <a:solidFill>
                  <a:srgbClr val="000000"/>
                </a:solidFill>
                <a:latin typeface="MicrosoftYaHei"/>
                <a:ea typeface="MicrosoftYaHei"/>
              </a:rPr>
              <a:t>和</a:t>
            </a:r>
            <a:endParaRPr b="0" lang="en-US" sz="1410" spc="-1" strike="noStrike">
              <a:solidFill>
                <a:srgbClr val="000000"/>
              </a:solidFill>
              <a:latin typeface="Times New Roman"/>
            </a:endParaRPr>
          </a:p>
        </p:txBody>
      </p:sp>
      <p:sp>
        <p:nvSpPr>
          <p:cNvPr id="802" name=""/>
          <p:cNvSpPr txBox="1"/>
          <p:nvPr/>
        </p:nvSpPr>
        <p:spPr>
          <a:xfrm>
            <a:off x="8033040" y="6481800"/>
            <a:ext cx="387720" cy="178920"/>
          </a:xfrm>
          <a:prstGeom prst="rect">
            <a:avLst/>
          </a:prstGeom>
          <a:noFill/>
          <a:ln w="0">
            <a:noFill/>
          </a:ln>
        </p:spPr>
        <p:txBody>
          <a:bodyPr lIns="0" rIns="0" tIns="0" bIns="0" anchor="t">
            <a:noAutofit/>
          </a:bodyPr>
          <a:p>
            <a:r>
              <a:rPr b="0" lang="en-US" sz="1410" spc="-1" strike="noStrike">
                <a:solidFill>
                  <a:srgbClr val="000000"/>
                </a:solidFill>
                <a:latin typeface="Calibri"/>
                <a:ea typeface="Calibri"/>
              </a:rPr>
              <a:t>catch</a:t>
            </a:r>
            <a:endParaRPr b="0" lang="en-US" sz="1410" spc="-1" strike="noStrike">
              <a:solidFill>
                <a:srgbClr val="000000"/>
              </a:solidFill>
              <a:latin typeface="Times New Roman"/>
            </a:endParaRPr>
          </a:p>
        </p:txBody>
      </p:sp>
      <p:pic>
        <p:nvPicPr>
          <p:cNvPr id="803" name="" descr=""/>
          <p:cNvPicPr/>
          <p:nvPr/>
        </p:nvPicPr>
        <p:blipFill>
          <a:blip r:embed="rId2"/>
          <a:stretch/>
        </p:blipFill>
        <p:spPr>
          <a:xfrm>
            <a:off x="5850720" y="2997720"/>
            <a:ext cx="5405400" cy="1380240"/>
          </a:xfrm>
          <a:prstGeom prst="rect">
            <a:avLst/>
          </a:prstGeom>
          <a:ln w="0">
            <a:noFill/>
          </a:ln>
        </p:spPr>
      </p:pic>
      <p:sp>
        <p:nvSpPr>
          <p:cNvPr id="804" name=""/>
          <p:cNvSpPr/>
          <p:nvPr/>
        </p:nvSpPr>
        <p:spPr>
          <a:xfrm>
            <a:off x="5848920" y="2995920"/>
            <a:ext cx="5409000" cy="1384200"/>
          </a:xfrm>
          <a:custGeom>
            <a:avLst/>
            <a:gdLst/>
            <a:ahLst/>
            <a:rect l="0" t="0" r="r" b="b"/>
            <a:pathLst>
              <a:path w="15025" h="3845">
                <a:moveTo>
                  <a:pt x="0" y="3845"/>
                </a:moveTo>
                <a:lnTo>
                  <a:pt x="15025" y="3845"/>
                </a:lnTo>
                <a:lnTo>
                  <a:pt x="15025" y="0"/>
                </a:lnTo>
                <a:lnTo>
                  <a:pt x="0" y="0"/>
                </a:lnTo>
                <a:lnTo>
                  <a:pt x="0" y="3845"/>
                </a:lnTo>
                <a:close/>
              </a:path>
            </a:pathLst>
          </a:custGeom>
          <a:noFill/>
          <a:ln w="2880">
            <a:solidFill>
              <a:srgbClr val="000000"/>
            </a:solidFill>
            <a:round/>
          </a:ln>
        </p:spPr>
        <p:txBody>
          <a:bodyPr lIns="1440" rIns="1440" tIns="1440" bIns="1440" anchor="t">
            <a:noAutofit/>
          </a:bodyPr>
          <a:p>
            <a:endParaRPr b="0" lang="en-US" sz="2400" spc="-1" strike="noStrike">
              <a:solidFill>
                <a:srgbClr val="000000"/>
              </a:solidFill>
              <a:latin typeface="Times New Roman"/>
            </a:endParaRPr>
          </a:p>
        </p:txBody>
      </p:sp>
      <p:sp>
        <p:nvSpPr>
          <p:cNvPr id="805" name=""/>
          <p:cNvSpPr txBox="1"/>
          <p:nvPr/>
        </p:nvSpPr>
        <p:spPr>
          <a:xfrm>
            <a:off x="8415360" y="6450120"/>
            <a:ext cx="1427040" cy="233640"/>
          </a:xfrm>
          <a:prstGeom prst="rect">
            <a:avLst/>
          </a:prstGeom>
          <a:noFill/>
          <a:ln w="0">
            <a:noFill/>
          </a:ln>
        </p:spPr>
        <p:txBody>
          <a:bodyPr lIns="0" rIns="0" tIns="0" bIns="0" anchor="t">
            <a:noAutofit/>
          </a:bodyPr>
          <a:p>
            <a:r>
              <a:rPr b="0" lang="zh-CN" sz="1410" spc="-1" strike="noStrike">
                <a:solidFill>
                  <a:srgbClr val="c00000"/>
                </a:solidFill>
                <a:latin typeface="MicrosoftYaHei"/>
                <a:ea typeface="MicrosoftYaHei"/>
              </a:rPr>
              <a:t>回调函数</a:t>
            </a:r>
            <a:r>
              <a:rPr b="0" lang="zh-CN" sz="1410" spc="-1" strike="noStrike">
                <a:solidFill>
                  <a:srgbClr val="000000"/>
                </a:solidFill>
                <a:latin typeface="MicrosoftYaHei"/>
                <a:ea typeface="MicrosoftYaHei"/>
              </a:rPr>
              <a:t>是异步的</a:t>
            </a:r>
            <a:endParaRPr b="0" lang="en-US" sz="1410" spc="-1" strike="noStrike">
              <a:solidFill>
                <a:srgbClr val="000000"/>
              </a:solidFill>
              <a:latin typeface="Times New Roman"/>
            </a:endParaRPr>
          </a:p>
        </p:txBody>
      </p:sp>
      <p:sp>
        <p:nvSpPr>
          <p:cNvPr id="806" name=""/>
          <p:cNvSpPr txBox="1"/>
          <p:nvPr/>
        </p:nvSpPr>
        <p:spPr>
          <a:xfrm>
            <a:off x="5983560" y="4617000"/>
            <a:ext cx="177840" cy="209160"/>
          </a:xfrm>
          <a:prstGeom prst="rect">
            <a:avLst/>
          </a:prstGeom>
          <a:noFill/>
          <a:ln w="0">
            <a:noFill/>
          </a:ln>
        </p:spPr>
        <p:txBody>
          <a:bodyPr lIns="0" rIns="0" tIns="0" bIns="0" anchor="t">
            <a:noAutofit/>
          </a:bodyPr>
          <a:p>
            <a:r>
              <a:rPr b="0" lang="en-US" sz="1410" spc="-1" strike="noStrike">
                <a:solidFill>
                  <a:srgbClr val="000000"/>
                </a:solidFill>
                <a:latin typeface="Alibaba PuHuiTi"/>
                <a:ea typeface="Alibaba PuHuiTi"/>
              </a:rPr>
              <a:t>1.</a:t>
            </a:r>
            <a:endParaRPr b="0" lang="en-US" sz="1410" spc="-1" strike="noStrike">
              <a:solidFill>
                <a:srgbClr val="000000"/>
              </a:solidFill>
              <a:latin typeface="Times New Roman"/>
            </a:endParaRPr>
          </a:p>
        </p:txBody>
      </p:sp>
      <p:sp>
        <p:nvSpPr>
          <p:cNvPr id="807" name=""/>
          <p:cNvSpPr txBox="1"/>
          <p:nvPr/>
        </p:nvSpPr>
        <p:spPr>
          <a:xfrm>
            <a:off x="6326280" y="4617000"/>
            <a:ext cx="3974040" cy="233640"/>
          </a:xfrm>
          <a:prstGeom prst="rect">
            <a:avLst/>
          </a:prstGeom>
          <a:noFill/>
          <a:ln w="0">
            <a:noFill/>
          </a:ln>
        </p:spPr>
        <p:txBody>
          <a:bodyPr lIns="0" rIns="0" tIns="0" bIns="0" anchor="t">
            <a:noAutofit/>
          </a:bodyPr>
          <a:p>
            <a:r>
              <a:rPr b="0" lang="zh-CN" sz="1410" spc="-1" strike="noStrike">
                <a:solidFill>
                  <a:srgbClr val="000000"/>
                </a:solidFill>
                <a:latin typeface="AlibabaPuHuiTi"/>
                <a:ea typeface="AlibabaPuHuiTi"/>
              </a:rPr>
              <a:t>执行第一个</a:t>
            </a:r>
            <a:r>
              <a:rPr b="0" lang="en-US" sz="1410" spc="-1" strike="noStrike">
                <a:solidFill>
                  <a:srgbClr val="c00000"/>
                </a:solidFill>
                <a:latin typeface="Alibaba PuHuiTi"/>
                <a:ea typeface="Alibaba PuHuiTi"/>
              </a:rPr>
              <a:t>script</a:t>
            </a:r>
            <a:r>
              <a:rPr b="0" lang="zh-CN" sz="1410" spc="-1" strike="noStrike">
                <a:solidFill>
                  <a:srgbClr val="c00000"/>
                </a:solidFill>
                <a:latin typeface="AlibabaPuHuiTi"/>
                <a:ea typeface="AlibabaPuHuiTi"/>
              </a:rPr>
              <a:t>脚本</a:t>
            </a:r>
            <a:r>
              <a:rPr b="0" lang="zh-CN" sz="1410" spc="-1" strike="noStrike">
                <a:solidFill>
                  <a:srgbClr val="000000"/>
                </a:solidFill>
                <a:latin typeface="AlibabaPuHuiTi"/>
                <a:ea typeface="AlibabaPuHuiTi"/>
              </a:rPr>
              <a:t>事件的宏任务中的同步代码</a:t>
            </a:r>
            <a:endParaRPr b="0" lang="en-US" sz="1410" spc="-1" strike="noStrike">
              <a:solidFill>
                <a:srgbClr val="000000"/>
              </a:solidFill>
              <a:latin typeface="Times New Roman"/>
            </a:endParaRPr>
          </a:p>
        </p:txBody>
      </p:sp>
      <p:sp>
        <p:nvSpPr>
          <p:cNvPr id="808" name=""/>
          <p:cNvSpPr txBox="1"/>
          <p:nvPr/>
        </p:nvSpPr>
        <p:spPr>
          <a:xfrm>
            <a:off x="5983560" y="4830480"/>
            <a:ext cx="177840" cy="209160"/>
          </a:xfrm>
          <a:prstGeom prst="rect">
            <a:avLst/>
          </a:prstGeom>
          <a:noFill/>
          <a:ln w="0">
            <a:noFill/>
          </a:ln>
        </p:spPr>
        <p:txBody>
          <a:bodyPr lIns="0" rIns="0" tIns="0" bIns="0" anchor="t">
            <a:noAutofit/>
          </a:bodyPr>
          <a:p>
            <a:r>
              <a:rPr b="0" lang="en-US" sz="1410" spc="-1" strike="noStrike">
                <a:solidFill>
                  <a:srgbClr val="000000"/>
                </a:solidFill>
                <a:latin typeface="Alibaba PuHuiTi"/>
                <a:ea typeface="Alibaba PuHuiTi"/>
              </a:rPr>
              <a:t>2.</a:t>
            </a:r>
            <a:endParaRPr b="0" lang="en-US" sz="1410" spc="-1" strike="noStrike">
              <a:solidFill>
                <a:srgbClr val="000000"/>
              </a:solidFill>
              <a:latin typeface="Times New Roman"/>
            </a:endParaRPr>
          </a:p>
        </p:txBody>
      </p:sp>
      <p:sp>
        <p:nvSpPr>
          <p:cNvPr id="809" name=""/>
          <p:cNvSpPr txBox="1"/>
          <p:nvPr/>
        </p:nvSpPr>
        <p:spPr>
          <a:xfrm>
            <a:off x="6326280" y="4830480"/>
            <a:ext cx="3745080" cy="233640"/>
          </a:xfrm>
          <a:prstGeom prst="rect">
            <a:avLst/>
          </a:prstGeom>
          <a:noFill/>
          <a:ln w="0">
            <a:noFill/>
          </a:ln>
        </p:spPr>
        <p:txBody>
          <a:bodyPr lIns="0" rIns="0" tIns="0" bIns="0" anchor="t">
            <a:noAutofit/>
          </a:bodyPr>
          <a:p>
            <a:r>
              <a:rPr b="0" lang="zh-CN" sz="1410" spc="-1" strike="noStrike">
                <a:solidFill>
                  <a:srgbClr val="000000"/>
                </a:solidFill>
                <a:latin typeface="AlibabaPuHuiTi"/>
                <a:ea typeface="AlibabaPuHuiTi"/>
              </a:rPr>
              <a:t>（宏）任务和微任务的回调函数，进入</a:t>
            </a:r>
            <a:r>
              <a:rPr b="0" lang="zh-CN" sz="1410" spc="-1" strike="noStrike">
                <a:solidFill>
                  <a:srgbClr val="c00000"/>
                </a:solidFill>
                <a:latin typeface="AlibabaPuHuiTi"/>
                <a:ea typeface="AlibabaPuHuiTi"/>
              </a:rPr>
              <a:t>对应队列</a:t>
            </a:r>
            <a:endParaRPr b="0" lang="en-US" sz="1410" spc="-1" strike="noStrike">
              <a:solidFill>
                <a:srgbClr val="000000"/>
              </a:solidFill>
              <a:latin typeface="Times New Roman"/>
            </a:endParaRPr>
          </a:p>
        </p:txBody>
      </p:sp>
      <p:sp>
        <p:nvSpPr>
          <p:cNvPr id="810" name=""/>
          <p:cNvSpPr txBox="1"/>
          <p:nvPr/>
        </p:nvSpPr>
        <p:spPr>
          <a:xfrm>
            <a:off x="5983560" y="5045040"/>
            <a:ext cx="178200" cy="209160"/>
          </a:xfrm>
          <a:prstGeom prst="rect">
            <a:avLst/>
          </a:prstGeom>
          <a:noFill/>
          <a:ln w="0">
            <a:noFill/>
          </a:ln>
        </p:spPr>
        <p:txBody>
          <a:bodyPr lIns="0" rIns="0" tIns="0" bIns="0" anchor="t">
            <a:noAutofit/>
          </a:bodyPr>
          <a:p>
            <a:r>
              <a:rPr b="0" lang="en-US" sz="1410" spc="-1" strike="noStrike">
                <a:solidFill>
                  <a:srgbClr val="000000"/>
                </a:solidFill>
                <a:latin typeface="Alibaba PuHuiTi"/>
                <a:ea typeface="Alibaba PuHuiTi"/>
              </a:rPr>
              <a:t>3.</a:t>
            </a:r>
            <a:endParaRPr b="0" lang="en-US" sz="1410" spc="-1" strike="noStrike">
              <a:solidFill>
                <a:srgbClr val="000000"/>
              </a:solidFill>
              <a:latin typeface="Times New Roman"/>
            </a:endParaRPr>
          </a:p>
        </p:txBody>
      </p:sp>
      <p:sp>
        <p:nvSpPr>
          <p:cNvPr id="811" name=""/>
          <p:cNvSpPr txBox="1"/>
          <p:nvPr/>
        </p:nvSpPr>
        <p:spPr>
          <a:xfrm>
            <a:off x="6326280" y="5045040"/>
            <a:ext cx="4280400" cy="233640"/>
          </a:xfrm>
          <a:prstGeom prst="rect">
            <a:avLst/>
          </a:prstGeom>
          <a:noFill/>
          <a:ln w="0">
            <a:noFill/>
          </a:ln>
        </p:spPr>
        <p:txBody>
          <a:bodyPr lIns="0" rIns="0" tIns="0" bIns="0" anchor="t">
            <a:noAutofit/>
          </a:bodyPr>
          <a:p>
            <a:r>
              <a:rPr b="0" lang="zh-CN" sz="1410" spc="-1" strike="noStrike">
                <a:solidFill>
                  <a:srgbClr val="000000"/>
                </a:solidFill>
                <a:latin typeface="AlibabaPuHuiTi"/>
                <a:ea typeface="AlibabaPuHuiTi"/>
              </a:rPr>
              <a:t>调用栈</a:t>
            </a:r>
            <a:r>
              <a:rPr b="0" lang="zh-CN" sz="1410" spc="-1" strike="noStrike">
                <a:solidFill>
                  <a:srgbClr val="c00000"/>
                </a:solidFill>
                <a:latin typeface="AlibabaPuHuiTi"/>
                <a:ea typeface="AlibabaPuHuiTi"/>
              </a:rPr>
              <a:t>空闲</a:t>
            </a:r>
            <a:r>
              <a:rPr b="0" lang="zh-CN" sz="1410" spc="-1" strike="noStrike">
                <a:solidFill>
                  <a:srgbClr val="000000"/>
                </a:solidFill>
                <a:latin typeface="AlibabaPuHuiTi"/>
                <a:ea typeface="AlibabaPuHuiTi"/>
              </a:rPr>
              <a:t>时，清空</a:t>
            </a:r>
            <a:r>
              <a:rPr b="0" lang="zh-CN" sz="1410" spc="-1" strike="noStrike">
                <a:solidFill>
                  <a:srgbClr val="c00000"/>
                </a:solidFill>
                <a:latin typeface="AlibabaPuHuiTi"/>
                <a:ea typeface="AlibabaPuHuiTi"/>
              </a:rPr>
              <a:t>微任务</a:t>
            </a:r>
            <a:r>
              <a:rPr b="0" lang="zh-CN" sz="1410" spc="-1" strike="noStrike">
                <a:solidFill>
                  <a:srgbClr val="000000"/>
                </a:solidFill>
                <a:latin typeface="AlibabaPuHuiTi"/>
                <a:ea typeface="AlibabaPuHuiTi"/>
              </a:rPr>
              <a:t>队列，再执行下一个宏任务</a:t>
            </a:r>
            <a:endParaRPr b="0" lang="en-US" sz="141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813" name="" descr=""/>
          <p:cNvPicPr/>
          <p:nvPr/>
        </p:nvPicPr>
        <p:blipFill>
          <a:blip r:embed="rId1"/>
          <a:stretch/>
        </p:blipFill>
        <p:spPr>
          <a:xfrm>
            <a:off x="306360" y="163080"/>
            <a:ext cx="2031120" cy="592560"/>
          </a:xfrm>
          <a:prstGeom prst="rect">
            <a:avLst/>
          </a:prstGeom>
          <a:ln w="0">
            <a:noFill/>
          </a:ln>
        </p:spPr>
      </p:pic>
      <p:sp>
        <p:nvSpPr>
          <p:cNvPr id="814"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15"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816"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17"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818"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81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20"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821"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822"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823"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824" name=""/>
          <p:cNvSpPr/>
          <p:nvPr/>
        </p:nvSpPr>
        <p:spPr>
          <a:xfrm>
            <a:off x="4340160" y="1594080"/>
            <a:ext cx="2751120" cy="4975920"/>
          </a:xfrm>
          <a:custGeom>
            <a:avLst/>
            <a:gdLst/>
            <a:ahLst/>
            <a:rect l="0" t="0" r="r" b="b"/>
            <a:pathLst>
              <a:path w="7642" h="13822">
                <a:moveTo>
                  <a:pt x="0" y="13822"/>
                </a:moveTo>
                <a:lnTo>
                  <a:pt x="7642" y="13822"/>
                </a:lnTo>
                <a:lnTo>
                  <a:pt x="7642" y="0"/>
                </a:lnTo>
                <a:lnTo>
                  <a:pt x="0" y="0"/>
                </a:lnTo>
                <a:lnTo>
                  <a:pt x="0" y="13822"/>
                </a:lnTo>
                <a:close/>
              </a:path>
            </a:pathLst>
          </a:custGeom>
          <a:solidFill>
            <a:srgbClr val="ffcb25"/>
          </a:solidFill>
          <a:ln w="0">
            <a:noFill/>
          </a:ln>
        </p:spPr>
        <p:txBody>
          <a:bodyPr lIns="0" rIns="0" tIns="0" bIns="0" anchor="t">
            <a:noAutofit/>
          </a:bodyPr>
          <a:p>
            <a:endParaRPr b="0" lang="en-US" sz="2400" spc="-1" strike="noStrike">
              <a:solidFill>
                <a:srgbClr val="000000"/>
              </a:solidFill>
              <a:latin typeface="Times New Roman"/>
            </a:endParaRPr>
          </a:p>
        </p:txBody>
      </p:sp>
      <p:sp>
        <p:nvSpPr>
          <p:cNvPr id="825" name=""/>
          <p:cNvSpPr txBox="1"/>
          <p:nvPr/>
        </p:nvSpPr>
        <p:spPr>
          <a:xfrm>
            <a:off x="802440" y="1105920"/>
            <a:ext cx="229140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（宏）任务与微任务</a:t>
            </a:r>
            <a:endParaRPr b="0" lang="en-US" sz="2000" spc="-1" strike="noStrike">
              <a:solidFill>
                <a:srgbClr val="000000"/>
              </a:solidFill>
              <a:latin typeface="Times New Roman"/>
            </a:endParaRPr>
          </a:p>
        </p:txBody>
      </p:sp>
      <p:sp>
        <p:nvSpPr>
          <p:cNvPr id="826" name=""/>
          <p:cNvSpPr/>
          <p:nvPr/>
        </p:nvSpPr>
        <p:spPr>
          <a:xfrm>
            <a:off x="8022240" y="1590840"/>
            <a:ext cx="3459600" cy="1765080"/>
          </a:xfrm>
          <a:custGeom>
            <a:avLst/>
            <a:gdLst/>
            <a:ahLst/>
            <a:rect l="0" t="0" r="r" b="b"/>
            <a:pathLst>
              <a:path w="9610" h="4903">
                <a:moveTo>
                  <a:pt x="0" y="4903"/>
                </a:moveTo>
                <a:lnTo>
                  <a:pt x="9610" y="4903"/>
                </a:lnTo>
                <a:lnTo>
                  <a:pt x="9610" y="0"/>
                </a:lnTo>
                <a:lnTo>
                  <a:pt x="0" y="0"/>
                </a:lnTo>
                <a:lnTo>
                  <a:pt x="0" y="4903"/>
                </a:lnTo>
                <a:close/>
              </a:path>
            </a:pathLst>
          </a:custGeom>
          <a:solidFill>
            <a:srgbClr val="93cddd"/>
          </a:solidFill>
          <a:ln w="0">
            <a:noFill/>
          </a:ln>
        </p:spPr>
        <p:txBody>
          <a:bodyPr lIns="0" rIns="0" tIns="0" bIns="0" anchor="t">
            <a:noAutofit/>
          </a:bodyPr>
          <a:p>
            <a:endParaRPr b="0" lang="en-US" sz="2400" spc="-1" strike="noStrike">
              <a:solidFill>
                <a:srgbClr val="000000"/>
              </a:solidFill>
              <a:latin typeface="Times New Roman"/>
            </a:endParaRPr>
          </a:p>
        </p:txBody>
      </p:sp>
      <p:sp>
        <p:nvSpPr>
          <p:cNvPr id="827" name=""/>
          <p:cNvSpPr txBox="1"/>
          <p:nvPr/>
        </p:nvSpPr>
        <p:spPr>
          <a:xfrm>
            <a:off x="5411160" y="1645200"/>
            <a:ext cx="60876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调用栈</a:t>
            </a:r>
            <a:endParaRPr b="0" lang="en-US" sz="1600" spc="-1" strike="noStrike">
              <a:solidFill>
                <a:srgbClr val="000000"/>
              </a:solidFill>
              <a:latin typeface="Times New Roman"/>
            </a:endParaRPr>
          </a:p>
        </p:txBody>
      </p:sp>
      <p:sp>
        <p:nvSpPr>
          <p:cNvPr id="828" name=""/>
          <p:cNvSpPr/>
          <p:nvPr/>
        </p:nvSpPr>
        <p:spPr>
          <a:xfrm>
            <a:off x="8022240" y="3562920"/>
            <a:ext cx="3459600" cy="986400"/>
          </a:xfrm>
          <a:custGeom>
            <a:avLst/>
            <a:gdLst/>
            <a:ahLst/>
            <a:rect l="0" t="0" r="r" b="b"/>
            <a:pathLst>
              <a:path w="9610" h="2740">
                <a:moveTo>
                  <a:pt x="0" y="2740"/>
                </a:moveTo>
                <a:lnTo>
                  <a:pt x="9610" y="2740"/>
                </a:lnTo>
                <a:lnTo>
                  <a:pt x="9610" y="0"/>
                </a:lnTo>
                <a:lnTo>
                  <a:pt x="0" y="0"/>
                </a:lnTo>
                <a:lnTo>
                  <a:pt x="0" y="2740"/>
                </a:lnTo>
                <a:close/>
              </a:path>
            </a:pathLst>
          </a:custGeom>
          <a:solidFill>
            <a:srgbClr val="dcdac6"/>
          </a:solidFill>
          <a:ln w="0">
            <a:noFill/>
          </a:ln>
        </p:spPr>
        <p:txBody>
          <a:bodyPr lIns="0" rIns="0" tIns="0" bIns="0" anchor="t">
            <a:noAutofit/>
          </a:bodyPr>
          <a:p>
            <a:endParaRPr b="0" lang="en-US" sz="2400" spc="-1" strike="noStrike">
              <a:solidFill>
                <a:srgbClr val="000000"/>
              </a:solidFill>
              <a:latin typeface="Times New Roman"/>
            </a:endParaRPr>
          </a:p>
        </p:txBody>
      </p:sp>
      <p:sp>
        <p:nvSpPr>
          <p:cNvPr id="829" name=""/>
          <p:cNvSpPr txBox="1"/>
          <p:nvPr/>
        </p:nvSpPr>
        <p:spPr>
          <a:xfrm>
            <a:off x="8837640" y="1643040"/>
            <a:ext cx="182484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宿主环境（浏览器）</a:t>
            </a:r>
            <a:endParaRPr b="0" lang="en-US" sz="1600" spc="-1" strike="noStrike">
              <a:solidFill>
                <a:srgbClr val="000000"/>
              </a:solidFill>
              <a:latin typeface="Times New Roman"/>
            </a:endParaRPr>
          </a:p>
        </p:txBody>
      </p:sp>
      <p:sp>
        <p:nvSpPr>
          <p:cNvPr id="830" name=""/>
          <p:cNvSpPr/>
          <p:nvPr/>
        </p:nvSpPr>
        <p:spPr>
          <a:xfrm>
            <a:off x="7228800" y="3480120"/>
            <a:ext cx="312480" cy="390960"/>
          </a:xfrm>
          <a:custGeom>
            <a:avLst/>
            <a:gdLst/>
            <a:ahLst/>
            <a:rect l="0" t="0" r="r" b="b"/>
            <a:pathLst>
              <a:path w="868" h="1086">
                <a:moveTo>
                  <a:pt x="821" y="983"/>
                </a:moveTo>
                <a:cubicBezTo>
                  <a:pt x="492" y="929"/>
                  <a:pt x="251" y="645"/>
                  <a:pt x="252" y="311"/>
                </a:cubicBezTo>
                <a:cubicBezTo>
                  <a:pt x="252" y="270"/>
                  <a:pt x="256" y="229"/>
                  <a:pt x="264" y="188"/>
                </a:cubicBezTo>
                <a:lnTo>
                  <a:pt x="266" y="188"/>
                </a:lnTo>
                <a:lnTo>
                  <a:pt x="315" y="271"/>
                </a:lnTo>
                <a:cubicBezTo>
                  <a:pt x="330" y="296"/>
                  <a:pt x="362" y="305"/>
                  <a:pt x="387" y="290"/>
                </a:cubicBezTo>
                <a:cubicBezTo>
                  <a:pt x="412" y="276"/>
                  <a:pt x="421" y="244"/>
                  <a:pt x="406" y="219"/>
                </a:cubicBezTo>
                <a:lnTo>
                  <a:pt x="295" y="26"/>
                </a:lnTo>
                <a:cubicBezTo>
                  <a:pt x="288" y="14"/>
                  <a:pt x="276" y="6"/>
                  <a:pt x="262" y="2"/>
                </a:cubicBezTo>
                <a:cubicBezTo>
                  <a:pt x="249" y="-2"/>
                  <a:pt x="234" y="0"/>
                  <a:pt x="222" y="7"/>
                </a:cubicBezTo>
                <a:lnTo>
                  <a:pt x="29" y="119"/>
                </a:lnTo>
                <a:cubicBezTo>
                  <a:pt x="3" y="132"/>
                  <a:pt x="-7" y="164"/>
                  <a:pt x="6" y="190"/>
                </a:cubicBezTo>
                <a:cubicBezTo>
                  <a:pt x="20" y="215"/>
                  <a:pt x="51" y="225"/>
                  <a:pt x="77" y="212"/>
                </a:cubicBezTo>
                <a:cubicBezTo>
                  <a:pt x="78" y="211"/>
                  <a:pt x="80" y="210"/>
                  <a:pt x="81" y="210"/>
                </a:cubicBezTo>
                <a:lnTo>
                  <a:pt x="161" y="163"/>
                </a:lnTo>
                <a:cubicBezTo>
                  <a:pt x="152" y="212"/>
                  <a:pt x="147" y="261"/>
                  <a:pt x="147" y="311"/>
                </a:cubicBezTo>
                <a:cubicBezTo>
                  <a:pt x="146" y="696"/>
                  <a:pt x="424" y="1024"/>
                  <a:pt x="803" y="1086"/>
                </a:cubicBezTo>
                <a:lnTo>
                  <a:pt x="811" y="1086"/>
                </a:lnTo>
                <a:cubicBezTo>
                  <a:pt x="840" y="1089"/>
                  <a:pt x="866" y="1067"/>
                  <a:pt x="868" y="1038"/>
                </a:cubicBezTo>
                <a:cubicBezTo>
                  <a:pt x="870" y="1009"/>
                  <a:pt x="849" y="984"/>
                  <a:pt x="820" y="982"/>
                </a:cubicBezTo>
                <a:lnTo>
                  <a:pt x="821" y="983"/>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831" name=""/>
          <p:cNvSpPr/>
          <p:nvPr/>
        </p:nvSpPr>
        <p:spPr>
          <a:xfrm>
            <a:off x="7589520" y="3481200"/>
            <a:ext cx="258120" cy="430560"/>
          </a:xfrm>
          <a:custGeom>
            <a:avLst/>
            <a:gdLst/>
            <a:ahLst/>
            <a:rect l="0" t="0" r="r" b="b"/>
            <a:pathLst>
              <a:path w="717" h="1196">
                <a:moveTo>
                  <a:pt x="717" y="308"/>
                </a:moveTo>
                <a:cubicBezTo>
                  <a:pt x="717" y="214"/>
                  <a:pt x="701" y="122"/>
                  <a:pt x="668" y="34"/>
                </a:cubicBezTo>
                <a:cubicBezTo>
                  <a:pt x="658" y="7"/>
                  <a:pt x="628" y="-7"/>
                  <a:pt x="601" y="3"/>
                </a:cubicBezTo>
                <a:cubicBezTo>
                  <a:pt x="573" y="13"/>
                  <a:pt x="560" y="43"/>
                  <a:pt x="570" y="71"/>
                </a:cubicBezTo>
                <a:cubicBezTo>
                  <a:pt x="701" y="423"/>
                  <a:pt x="522" y="816"/>
                  <a:pt x="169" y="947"/>
                </a:cubicBezTo>
                <a:cubicBezTo>
                  <a:pt x="167" y="948"/>
                  <a:pt x="164" y="949"/>
                  <a:pt x="162" y="950"/>
                </a:cubicBezTo>
                <a:lnTo>
                  <a:pt x="209" y="866"/>
                </a:lnTo>
                <a:cubicBezTo>
                  <a:pt x="224" y="841"/>
                  <a:pt x="215" y="809"/>
                  <a:pt x="190" y="795"/>
                </a:cubicBezTo>
                <a:cubicBezTo>
                  <a:pt x="165" y="780"/>
                  <a:pt x="133" y="789"/>
                  <a:pt x="118" y="814"/>
                </a:cubicBezTo>
                <a:lnTo>
                  <a:pt x="7" y="1007"/>
                </a:lnTo>
                <a:cubicBezTo>
                  <a:pt x="-7" y="1032"/>
                  <a:pt x="1" y="1064"/>
                  <a:pt x="28" y="1078"/>
                </a:cubicBezTo>
                <a:lnTo>
                  <a:pt x="221" y="1189"/>
                </a:lnTo>
                <a:cubicBezTo>
                  <a:pt x="246" y="1203"/>
                  <a:pt x="278" y="1194"/>
                  <a:pt x="292" y="1169"/>
                </a:cubicBezTo>
                <a:cubicBezTo>
                  <a:pt x="307" y="1144"/>
                  <a:pt x="298" y="1112"/>
                  <a:pt x="273" y="1098"/>
                </a:cubicBezTo>
                <a:lnTo>
                  <a:pt x="191" y="1051"/>
                </a:lnTo>
                <a:cubicBezTo>
                  <a:pt x="507" y="942"/>
                  <a:pt x="718" y="643"/>
                  <a:pt x="717" y="308"/>
                </a:cubicBez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832" name=""/>
          <p:cNvSpPr/>
          <p:nvPr/>
        </p:nvSpPr>
        <p:spPr>
          <a:xfrm>
            <a:off x="7343640" y="3309120"/>
            <a:ext cx="442440" cy="132120"/>
          </a:xfrm>
          <a:custGeom>
            <a:avLst/>
            <a:gdLst/>
            <a:ahLst/>
            <a:rect l="0" t="0" r="r" b="b"/>
            <a:pathLst>
              <a:path w="1229" h="367">
                <a:moveTo>
                  <a:pt x="954" y="263"/>
                </a:moveTo>
                <a:cubicBezTo>
                  <a:pt x="925" y="263"/>
                  <a:pt x="901" y="286"/>
                  <a:pt x="901" y="315"/>
                </a:cubicBezTo>
                <a:cubicBezTo>
                  <a:pt x="901" y="344"/>
                  <a:pt x="925" y="367"/>
                  <a:pt x="954" y="367"/>
                </a:cubicBezTo>
                <a:lnTo>
                  <a:pt x="1170" y="367"/>
                </a:lnTo>
                <a:cubicBezTo>
                  <a:pt x="1172" y="367"/>
                  <a:pt x="1174" y="367"/>
                  <a:pt x="1176" y="367"/>
                </a:cubicBezTo>
                <a:cubicBezTo>
                  <a:pt x="1186" y="367"/>
                  <a:pt x="1196" y="364"/>
                  <a:pt x="1204" y="359"/>
                </a:cubicBezTo>
                <a:lnTo>
                  <a:pt x="1208" y="356"/>
                </a:lnTo>
                <a:lnTo>
                  <a:pt x="1210" y="355"/>
                </a:lnTo>
                <a:lnTo>
                  <a:pt x="1213" y="352"/>
                </a:lnTo>
                <a:cubicBezTo>
                  <a:pt x="1223" y="343"/>
                  <a:pt x="1229" y="329"/>
                  <a:pt x="1229" y="315"/>
                </a:cubicBezTo>
                <a:lnTo>
                  <a:pt x="1229" y="92"/>
                </a:lnTo>
                <a:cubicBezTo>
                  <a:pt x="1229" y="63"/>
                  <a:pt x="1206" y="40"/>
                  <a:pt x="1177" y="40"/>
                </a:cubicBezTo>
                <a:cubicBezTo>
                  <a:pt x="1148" y="40"/>
                  <a:pt x="1125" y="63"/>
                  <a:pt x="1125" y="92"/>
                </a:cubicBezTo>
                <a:lnTo>
                  <a:pt x="1125" y="188"/>
                </a:lnTo>
                <a:cubicBezTo>
                  <a:pt x="793" y="-94"/>
                  <a:pt x="298" y="-54"/>
                  <a:pt x="16" y="277"/>
                </a:cubicBezTo>
                <a:cubicBezTo>
                  <a:pt x="15" y="278"/>
                  <a:pt x="14" y="280"/>
                  <a:pt x="13" y="281"/>
                </a:cubicBezTo>
                <a:cubicBezTo>
                  <a:pt x="-6" y="303"/>
                  <a:pt x="-3" y="336"/>
                  <a:pt x="19" y="355"/>
                </a:cubicBezTo>
                <a:cubicBezTo>
                  <a:pt x="41" y="374"/>
                  <a:pt x="74" y="371"/>
                  <a:pt x="93" y="349"/>
                </a:cubicBezTo>
                <a:cubicBezTo>
                  <a:pt x="333" y="61"/>
                  <a:pt x="760" y="22"/>
                  <a:pt x="1048" y="262"/>
                </a:cubicBezTo>
                <a:lnTo>
                  <a:pt x="954" y="263"/>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833" name=""/>
          <p:cNvSpPr/>
          <p:nvPr/>
        </p:nvSpPr>
        <p:spPr>
          <a:xfrm>
            <a:off x="8022240" y="4869000"/>
            <a:ext cx="3459600" cy="986400"/>
          </a:xfrm>
          <a:custGeom>
            <a:avLst/>
            <a:gdLst/>
            <a:ahLst/>
            <a:rect l="0" t="0" r="r" b="b"/>
            <a:pathLst>
              <a:path w="9610" h="2740">
                <a:moveTo>
                  <a:pt x="0" y="2740"/>
                </a:moveTo>
                <a:lnTo>
                  <a:pt x="9610" y="2740"/>
                </a:lnTo>
                <a:lnTo>
                  <a:pt x="9610" y="0"/>
                </a:lnTo>
                <a:lnTo>
                  <a:pt x="0" y="0"/>
                </a:lnTo>
                <a:lnTo>
                  <a:pt x="0" y="2740"/>
                </a:lnTo>
                <a:close/>
              </a:path>
            </a:pathLst>
          </a:custGeom>
          <a:solidFill>
            <a:srgbClr val="dcdac6"/>
          </a:solidFill>
          <a:ln w="0">
            <a:noFill/>
          </a:ln>
        </p:spPr>
        <p:txBody>
          <a:bodyPr lIns="0" rIns="0" tIns="0" bIns="0" anchor="t">
            <a:noAutofit/>
          </a:bodyPr>
          <a:p>
            <a:endParaRPr b="0" lang="en-US" sz="2400" spc="-1" strike="noStrike">
              <a:solidFill>
                <a:srgbClr val="000000"/>
              </a:solidFill>
              <a:latin typeface="Times New Roman"/>
            </a:endParaRPr>
          </a:p>
        </p:txBody>
      </p:sp>
      <p:sp>
        <p:nvSpPr>
          <p:cNvPr id="834" name=""/>
          <p:cNvSpPr txBox="1"/>
          <p:nvPr/>
        </p:nvSpPr>
        <p:spPr>
          <a:xfrm>
            <a:off x="9041760" y="3614760"/>
            <a:ext cx="141948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（宏）任务队列</a:t>
            </a:r>
            <a:endParaRPr b="0" lang="en-US" sz="1600" spc="-1" strike="noStrike">
              <a:solidFill>
                <a:srgbClr val="000000"/>
              </a:solidFill>
              <a:latin typeface="Times New Roman"/>
            </a:endParaRPr>
          </a:p>
        </p:txBody>
      </p:sp>
      <p:pic>
        <p:nvPicPr>
          <p:cNvPr id="835" name="" descr=""/>
          <p:cNvPicPr/>
          <p:nvPr/>
        </p:nvPicPr>
        <p:blipFill>
          <a:blip r:embed="rId2"/>
          <a:stretch/>
        </p:blipFill>
        <p:spPr>
          <a:xfrm>
            <a:off x="710280" y="1591200"/>
            <a:ext cx="3373920" cy="4125240"/>
          </a:xfrm>
          <a:prstGeom prst="rect">
            <a:avLst/>
          </a:prstGeom>
          <a:ln w="0">
            <a:noFill/>
          </a:ln>
        </p:spPr>
      </p:pic>
      <p:sp>
        <p:nvSpPr>
          <p:cNvPr id="836" name=""/>
          <p:cNvSpPr txBox="1"/>
          <p:nvPr/>
        </p:nvSpPr>
        <p:spPr>
          <a:xfrm>
            <a:off x="9244440" y="4921560"/>
            <a:ext cx="101412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微任务队列</a:t>
            </a:r>
            <a:endParaRPr b="0" lang="en-US" sz="1600" spc="-1" strike="noStrike">
              <a:solidFill>
                <a:srgbClr val="000000"/>
              </a:solidFill>
              <a:latin typeface="Times New Roman"/>
            </a:endParaRPr>
          </a:p>
        </p:txBody>
      </p:sp>
      <p:sp>
        <p:nvSpPr>
          <p:cNvPr id="837" name=""/>
          <p:cNvSpPr txBox="1"/>
          <p:nvPr/>
        </p:nvSpPr>
        <p:spPr>
          <a:xfrm>
            <a:off x="1270440" y="631656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1</a:t>
            </a:r>
            <a:endParaRPr b="0" lang="en-US" sz="1600" spc="-1" strike="noStrike">
              <a:solidFill>
                <a:srgbClr val="000000"/>
              </a:solidFill>
              <a:latin typeface="Times New Roman"/>
            </a:endParaRPr>
          </a:p>
        </p:txBody>
      </p:sp>
      <p:sp>
        <p:nvSpPr>
          <p:cNvPr id="838" name=""/>
          <p:cNvSpPr txBox="1"/>
          <p:nvPr/>
        </p:nvSpPr>
        <p:spPr>
          <a:xfrm>
            <a:off x="1581120" y="631656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3</a:t>
            </a:r>
            <a:endParaRPr b="0" lang="en-US" sz="1600" spc="-1" strike="noStrike">
              <a:solidFill>
                <a:srgbClr val="000000"/>
              </a:solidFill>
              <a:latin typeface="Times New Roman"/>
            </a:endParaRPr>
          </a:p>
        </p:txBody>
      </p:sp>
      <p:sp>
        <p:nvSpPr>
          <p:cNvPr id="839" name=""/>
          <p:cNvSpPr txBox="1"/>
          <p:nvPr/>
        </p:nvSpPr>
        <p:spPr>
          <a:xfrm>
            <a:off x="1891440" y="631656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5</a:t>
            </a:r>
            <a:endParaRPr b="0" lang="en-US" sz="1600" spc="-1" strike="noStrike">
              <a:solidFill>
                <a:srgbClr val="000000"/>
              </a:solidFill>
              <a:latin typeface="Times New Roman"/>
            </a:endParaRPr>
          </a:p>
        </p:txBody>
      </p:sp>
      <p:sp>
        <p:nvSpPr>
          <p:cNvPr id="840" name=""/>
          <p:cNvSpPr txBox="1"/>
          <p:nvPr/>
        </p:nvSpPr>
        <p:spPr>
          <a:xfrm>
            <a:off x="730800" y="6283440"/>
            <a:ext cx="406080" cy="265680"/>
          </a:xfrm>
          <a:prstGeom prst="rect">
            <a:avLst/>
          </a:prstGeom>
          <a:noFill/>
          <a:ln w="0">
            <a:noFill/>
          </a:ln>
        </p:spPr>
        <p:txBody>
          <a:bodyPr lIns="0" rIns="0" tIns="0" bIns="0" anchor="t">
            <a:noAutofit/>
          </a:bodyPr>
          <a:p>
            <a:r>
              <a:rPr b="0" lang="zh-CN" sz="1600" spc="-1" strike="noStrike">
                <a:solidFill>
                  <a:srgbClr val="595959"/>
                </a:solidFill>
                <a:latin typeface="SimHei"/>
                <a:ea typeface="SimHei"/>
              </a:rPr>
              <a:t>输出</a:t>
            </a:r>
            <a:endParaRPr b="0" lang="en-US" sz="1600" spc="-1" strike="noStrike">
              <a:solidFill>
                <a:srgbClr val="000000"/>
              </a:solidFill>
              <a:latin typeface="Times New Roman"/>
            </a:endParaRPr>
          </a:p>
        </p:txBody>
      </p:sp>
      <p:sp>
        <p:nvSpPr>
          <p:cNvPr id="841" name=""/>
          <p:cNvSpPr txBox="1"/>
          <p:nvPr/>
        </p:nvSpPr>
        <p:spPr>
          <a:xfrm>
            <a:off x="1139400" y="631944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a:t>
            </a:r>
            <a:endParaRPr b="0" lang="en-US" sz="1600" spc="-1" strike="noStrike">
              <a:solidFill>
                <a:srgbClr val="000000"/>
              </a:solidFill>
              <a:latin typeface="Times New Roman"/>
            </a:endParaRPr>
          </a:p>
        </p:txBody>
      </p:sp>
      <p:sp>
        <p:nvSpPr>
          <p:cNvPr id="842" name=""/>
          <p:cNvSpPr txBox="1"/>
          <p:nvPr/>
        </p:nvSpPr>
        <p:spPr>
          <a:xfrm>
            <a:off x="2216160" y="631656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7</a:t>
            </a:r>
            <a:endParaRPr b="0" lang="en-US" sz="1600" spc="-1" strike="noStrike">
              <a:solidFill>
                <a:srgbClr val="000000"/>
              </a:solidFill>
              <a:latin typeface="Times New Roman"/>
            </a:endParaRPr>
          </a:p>
        </p:txBody>
      </p:sp>
      <p:sp>
        <p:nvSpPr>
          <p:cNvPr id="843" name=""/>
          <p:cNvSpPr txBox="1"/>
          <p:nvPr/>
        </p:nvSpPr>
        <p:spPr>
          <a:xfrm>
            <a:off x="2541240" y="631656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4</a:t>
            </a:r>
            <a:endParaRPr b="0" lang="en-US" sz="1600" spc="-1" strike="noStrike">
              <a:solidFill>
                <a:srgbClr val="000000"/>
              </a:solidFill>
              <a:latin typeface="Times New Roman"/>
            </a:endParaRPr>
          </a:p>
        </p:txBody>
      </p:sp>
      <p:sp>
        <p:nvSpPr>
          <p:cNvPr id="844" name=""/>
          <p:cNvSpPr txBox="1"/>
          <p:nvPr/>
        </p:nvSpPr>
        <p:spPr>
          <a:xfrm>
            <a:off x="2844360" y="631656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6</a:t>
            </a:r>
            <a:endParaRPr b="0" lang="en-US" sz="1600" spc="-1" strike="noStrike">
              <a:solidFill>
                <a:srgbClr val="000000"/>
              </a:solidFill>
              <a:latin typeface="Times New Roman"/>
            </a:endParaRPr>
          </a:p>
        </p:txBody>
      </p:sp>
      <p:pic>
        <p:nvPicPr>
          <p:cNvPr id="845" name="" descr=""/>
          <p:cNvPicPr/>
          <p:nvPr/>
        </p:nvPicPr>
        <p:blipFill>
          <a:blip r:embed="rId3"/>
          <a:stretch/>
        </p:blipFill>
        <p:spPr>
          <a:xfrm>
            <a:off x="4524840" y="1921680"/>
            <a:ext cx="1189800" cy="347040"/>
          </a:xfrm>
          <a:prstGeom prst="rect">
            <a:avLst/>
          </a:prstGeom>
          <a:ln w="0">
            <a:noFill/>
          </a:ln>
        </p:spPr>
      </p:pic>
      <p:pic>
        <p:nvPicPr>
          <p:cNvPr id="846" name="" descr=""/>
          <p:cNvPicPr/>
          <p:nvPr/>
        </p:nvPicPr>
        <p:blipFill>
          <a:blip r:embed="rId4"/>
          <a:stretch/>
        </p:blipFill>
        <p:spPr>
          <a:xfrm>
            <a:off x="8069760" y="1921680"/>
            <a:ext cx="1590840" cy="774000"/>
          </a:xfrm>
          <a:prstGeom prst="rect">
            <a:avLst/>
          </a:prstGeom>
          <a:ln w="0">
            <a:noFill/>
          </a:ln>
        </p:spPr>
      </p:pic>
      <p:pic>
        <p:nvPicPr>
          <p:cNvPr id="847" name="" descr=""/>
          <p:cNvPicPr/>
          <p:nvPr/>
        </p:nvPicPr>
        <p:blipFill>
          <a:blip r:embed="rId5"/>
          <a:stretch/>
        </p:blipFill>
        <p:spPr>
          <a:xfrm>
            <a:off x="8069760" y="3817800"/>
            <a:ext cx="1098360" cy="592560"/>
          </a:xfrm>
          <a:prstGeom prst="rect">
            <a:avLst/>
          </a:prstGeom>
          <a:ln w="0">
            <a:noFill/>
          </a:ln>
        </p:spPr>
      </p:pic>
      <p:pic>
        <p:nvPicPr>
          <p:cNvPr id="848" name="" descr=""/>
          <p:cNvPicPr/>
          <p:nvPr/>
        </p:nvPicPr>
        <p:blipFill>
          <a:blip r:embed="rId6"/>
          <a:stretch/>
        </p:blipFill>
        <p:spPr>
          <a:xfrm>
            <a:off x="4524840" y="2275200"/>
            <a:ext cx="2431800" cy="1275120"/>
          </a:xfrm>
          <a:prstGeom prst="rect">
            <a:avLst/>
          </a:prstGeom>
          <a:ln w="0">
            <a:noFill/>
          </a:ln>
        </p:spPr>
      </p:pic>
      <p:pic>
        <p:nvPicPr>
          <p:cNvPr id="849" name="" descr=""/>
          <p:cNvPicPr/>
          <p:nvPr/>
        </p:nvPicPr>
        <p:blipFill>
          <a:blip r:embed="rId7"/>
          <a:stretch/>
        </p:blipFill>
        <p:spPr>
          <a:xfrm>
            <a:off x="8091000" y="5157360"/>
            <a:ext cx="1299600" cy="632160"/>
          </a:xfrm>
          <a:prstGeom prst="rect">
            <a:avLst/>
          </a:prstGeom>
          <a:ln w="0">
            <a:noFill/>
          </a:ln>
        </p:spPr>
      </p:pic>
      <p:pic>
        <p:nvPicPr>
          <p:cNvPr id="850" name="" descr=""/>
          <p:cNvPicPr/>
          <p:nvPr/>
        </p:nvPicPr>
        <p:blipFill>
          <a:blip r:embed="rId8"/>
          <a:stretch/>
        </p:blipFill>
        <p:spPr>
          <a:xfrm>
            <a:off x="4524840" y="3563280"/>
            <a:ext cx="2431800" cy="1243080"/>
          </a:xfrm>
          <a:prstGeom prst="rect">
            <a:avLst/>
          </a:prstGeom>
          <a:ln w="0">
            <a:noFill/>
          </a:ln>
        </p:spPr>
      </p:pic>
      <p:pic>
        <p:nvPicPr>
          <p:cNvPr id="851" name="" descr=""/>
          <p:cNvPicPr/>
          <p:nvPr/>
        </p:nvPicPr>
        <p:blipFill>
          <a:blip r:embed="rId9"/>
          <a:stretch/>
        </p:blipFill>
        <p:spPr>
          <a:xfrm>
            <a:off x="9459360" y="5157360"/>
            <a:ext cx="1301040" cy="632160"/>
          </a:xfrm>
          <a:prstGeom prst="rect">
            <a:avLst/>
          </a:prstGeom>
          <a:ln w="0">
            <a:noFill/>
          </a:ln>
        </p:spPr>
      </p:pic>
      <p:pic>
        <p:nvPicPr>
          <p:cNvPr id="852" name="" descr=""/>
          <p:cNvPicPr/>
          <p:nvPr/>
        </p:nvPicPr>
        <p:blipFill>
          <a:blip r:embed="rId10"/>
          <a:stretch/>
        </p:blipFill>
        <p:spPr>
          <a:xfrm>
            <a:off x="4537080" y="4817520"/>
            <a:ext cx="1200600" cy="350280"/>
          </a:xfrm>
          <a:prstGeom prst="rect">
            <a:avLst/>
          </a:prstGeom>
          <a:ln w="0">
            <a:noFill/>
          </a:ln>
        </p:spPr>
      </p:pic>
      <p:pic>
        <p:nvPicPr>
          <p:cNvPr id="853" name="" descr=""/>
          <p:cNvPicPr/>
          <p:nvPr/>
        </p:nvPicPr>
        <p:blipFill>
          <a:blip r:embed="rId11"/>
          <a:stretch/>
        </p:blipFill>
        <p:spPr>
          <a:xfrm>
            <a:off x="4537080" y="5190840"/>
            <a:ext cx="1299600" cy="632160"/>
          </a:xfrm>
          <a:prstGeom prst="rect">
            <a:avLst/>
          </a:prstGeom>
          <a:ln w="0">
            <a:noFill/>
          </a:ln>
        </p:spPr>
      </p:pic>
      <p:pic>
        <p:nvPicPr>
          <p:cNvPr id="854" name="" descr=""/>
          <p:cNvPicPr/>
          <p:nvPr/>
        </p:nvPicPr>
        <p:blipFill>
          <a:blip r:embed="rId12"/>
          <a:stretch/>
        </p:blipFill>
        <p:spPr>
          <a:xfrm>
            <a:off x="4518720" y="5855040"/>
            <a:ext cx="1299600" cy="632160"/>
          </a:xfrm>
          <a:prstGeom prst="rect">
            <a:avLst/>
          </a:prstGeom>
          <a:ln w="0">
            <a:noFill/>
          </a:ln>
        </p:spPr>
      </p:pic>
      <p:pic>
        <p:nvPicPr>
          <p:cNvPr id="855" name="" descr=""/>
          <p:cNvPicPr/>
          <p:nvPr/>
        </p:nvPicPr>
        <p:blipFill>
          <a:blip r:embed="rId13"/>
          <a:stretch/>
        </p:blipFill>
        <p:spPr>
          <a:xfrm>
            <a:off x="5850720" y="4827960"/>
            <a:ext cx="1098360" cy="592560"/>
          </a:xfrm>
          <a:prstGeom prst="rect">
            <a:avLst/>
          </a:prstGeom>
          <a:ln w="0">
            <a:noFill/>
          </a:ln>
        </p:spPr>
      </p:pic>
      <p:sp>
        <p:nvSpPr>
          <p:cNvPr id="856" name=""/>
          <p:cNvSpPr txBox="1"/>
          <p:nvPr/>
        </p:nvSpPr>
        <p:spPr>
          <a:xfrm>
            <a:off x="3147840" y="6316560"/>
            <a:ext cx="202320" cy="203040"/>
          </a:xfrm>
          <a:prstGeom prst="rect">
            <a:avLst/>
          </a:prstGeom>
          <a:noFill/>
          <a:ln w="0">
            <a:noFill/>
          </a:ln>
        </p:spPr>
        <p:txBody>
          <a:bodyPr lIns="0" rIns="0" tIns="0" bIns="0" anchor="t">
            <a:noAutofit/>
          </a:bodyPr>
          <a:p>
            <a:r>
              <a:rPr b="0" lang="en-US" sz="1600" spc="-1" strike="noStrike">
                <a:solidFill>
                  <a:srgbClr val="595959"/>
                </a:solidFill>
                <a:latin typeface="Calibri"/>
                <a:ea typeface="Calibri"/>
              </a:rPr>
              <a:t>2</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858" name="" descr=""/>
          <p:cNvPicPr/>
          <p:nvPr/>
        </p:nvPicPr>
        <p:blipFill>
          <a:blip r:embed="rId1"/>
          <a:stretch/>
        </p:blipFill>
        <p:spPr>
          <a:xfrm>
            <a:off x="306360" y="163080"/>
            <a:ext cx="2031120" cy="592560"/>
          </a:xfrm>
          <a:prstGeom prst="rect">
            <a:avLst/>
          </a:prstGeom>
          <a:ln w="0">
            <a:noFill/>
          </a:ln>
        </p:spPr>
      </p:pic>
      <p:sp>
        <p:nvSpPr>
          <p:cNvPr id="859"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60"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861"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62"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863"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86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65"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866"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867"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868"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869" name=""/>
          <p:cNvSpPr/>
          <p:nvPr/>
        </p:nvSpPr>
        <p:spPr>
          <a:xfrm>
            <a:off x="1194480" y="4260960"/>
            <a:ext cx="588960" cy="588600"/>
          </a:xfrm>
          <a:custGeom>
            <a:avLst/>
            <a:gdLst/>
            <a:ahLst/>
            <a:rect l="0" t="0" r="r" b="b"/>
            <a:pathLst>
              <a:path w="1636" h="1635">
                <a:moveTo>
                  <a:pt x="0" y="818"/>
                </a:moveTo>
                <a:cubicBezTo>
                  <a:pt x="0" y="366"/>
                  <a:pt x="366" y="0"/>
                  <a:pt x="818" y="0"/>
                </a:cubicBezTo>
                <a:cubicBezTo>
                  <a:pt x="1270" y="0"/>
                  <a:pt x="1636" y="366"/>
                  <a:pt x="1636" y="818"/>
                </a:cubicBezTo>
                <a:cubicBezTo>
                  <a:pt x="1636" y="1269"/>
                  <a:pt x="1270" y="1635"/>
                  <a:pt x="818" y="1635"/>
                </a:cubicBezTo>
                <a:cubicBezTo>
                  <a:pt x="366" y="1635"/>
                  <a:pt x="0" y="1269"/>
                  <a:pt x="0" y="818"/>
                </a:cubicBezTo>
                <a:close/>
              </a:path>
            </a:pathLst>
          </a:custGeom>
          <a:noFill/>
          <a:ln w="12600">
            <a:solidFill>
              <a:srgbClr val="bfbfbf"/>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870" name=""/>
          <p:cNvSpPr/>
          <p:nvPr/>
        </p:nvSpPr>
        <p:spPr>
          <a:xfrm>
            <a:off x="2808720" y="3668040"/>
            <a:ext cx="926640" cy="927000"/>
          </a:xfrm>
          <a:custGeom>
            <a:avLst/>
            <a:gdLst/>
            <a:ahLst/>
            <a:rect l="0" t="0" r="r" b="b"/>
            <a:pathLst>
              <a:path w="2574" h="2575">
                <a:moveTo>
                  <a:pt x="0" y="1287"/>
                </a:moveTo>
                <a:cubicBezTo>
                  <a:pt x="0" y="576"/>
                  <a:pt x="576" y="0"/>
                  <a:pt x="1287" y="0"/>
                </a:cubicBezTo>
                <a:cubicBezTo>
                  <a:pt x="1998" y="0"/>
                  <a:pt x="2574" y="576"/>
                  <a:pt x="2574" y="1287"/>
                </a:cubicBezTo>
                <a:cubicBezTo>
                  <a:pt x="2574" y="1999"/>
                  <a:pt x="1998" y="2575"/>
                  <a:pt x="1287" y="2575"/>
                </a:cubicBezTo>
                <a:cubicBezTo>
                  <a:pt x="576" y="2575"/>
                  <a:pt x="0" y="1999"/>
                  <a:pt x="0" y="1287"/>
                </a:cubicBezTo>
                <a:close/>
              </a:path>
            </a:pathLst>
          </a:custGeom>
          <a:solidFill>
            <a:srgbClr val="515151">
              <a:alpha val="63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871" name=""/>
          <p:cNvSpPr/>
          <p:nvPr/>
        </p:nvSpPr>
        <p:spPr>
          <a:xfrm>
            <a:off x="2707920" y="2262960"/>
            <a:ext cx="1589760" cy="1589760"/>
          </a:xfrm>
          <a:custGeom>
            <a:avLst/>
            <a:gdLst/>
            <a:ahLst/>
            <a:rect l="0" t="0" r="r" b="b"/>
            <a:pathLst>
              <a:path w="4416" h="4416">
                <a:moveTo>
                  <a:pt x="0" y="2209"/>
                </a:moveTo>
                <a:cubicBezTo>
                  <a:pt x="0" y="989"/>
                  <a:pt x="989" y="0"/>
                  <a:pt x="2208" y="0"/>
                </a:cubicBezTo>
                <a:cubicBezTo>
                  <a:pt x="3427" y="0"/>
                  <a:pt x="4416" y="989"/>
                  <a:pt x="4416" y="2209"/>
                </a:cubicBezTo>
                <a:cubicBezTo>
                  <a:pt x="4416" y="3428"/>
                  <a:pt x="3427" y="4416"/>
                  <a:pt x="2208" y="4416"/>
                </a:cubicBezTo>
                <a:cubicBezTo>
                  <a:pt x="989" y="4416"/>
                  <a:pt x="0" y="3428"/>
                  <a:pt x="0" y="2209"/>
                </a:cubicBezTo>
                <a:close/>
              </a:path>
            </a:pathLst>
          </a:custGeom>
          <a:noFill/>
          <a:ln w="12600">
            <a:solidFill>
              <a:srgbClr val="515151">
                <a:alpha val="63000"/>
              </a:srgbClr>
            </a:solidFill>
            <a:custDash>
              <a:ds d="805714" sp="300000"/>
            </a:custDash>
            <a:round/>
          </a:ln>
        </p:spPr>
        <p:txBody>
          <a:bodyPr lIns="6120" rIns="6120" tIns="6120" bIns="6120" anchor="t">
            <a:noAutofit/>
          </a:bodyPr>
          <a:p>
            <a:endParaRPr b="0" lang="en-US" sz="2400" spc="-1" strike="noStrike">
              <a:solidFill>
                <a:srgbClr val="000000"/>
              </a:solidFill>
              <a:latin typeface="Times New Roman"/>
            </a:endParaRPr>
          </a:p>
        </p:txBody>
      </p:sp>
      <p:sp>
        <p:nvSpPr>
          <p:cNvPr id="872" name=""/>
          <p:cNvSpPr/>
          <p:nvPr/>
        </p:nvSpPr>
        <p:spPr>
          <a:xfrm>
            <a:off x="1489680" y="2439000"/>
            <a:ext cx="1924920" cy="1896120"/>
          </a:xfrm>
          <a:custGeom>
            <a:avLst/>
            <a:gdLst/>
            <a:ahLst/>
            <a:rect l="0" t="0" r="r" b="b"/>
            <a:pathLst>
              <a:path w="5347" h="5267">
                <a:moveTo>
                  <a:pt x="0" y="2634"/>
                </a:moveTo>
                <a:cubicBezTo>
                  <a:pt x="0" y="1180"/>
                  <a:pt x="1197" y="0"/>
                  <a:pt x="2673" y="0"/>
                </a:cubicBezTo>
                <a:cubicBezTo>
                  <a:pt x="4150" y="0"/>
                  <a:pt x="5347" y="1180"/>
                  <a:pt x="5347" y="2634"/>
                </a:cubicBezTo>
                <a:cubicBezTo>
                  <a:pt x="5347" y="4088"/>
                  <a:pt x="4150" y="5267"/>
                  <a:pt x="2673" y="5267"/>
                </a:cubicBezTo>
                <a:cubicBezTo>
                  <a:pt x="1197" y="5267"/>
                  <a:pt x="0" y="4088"/>
                  <a:pt x="0" y="2634"/>
                </a:cubicBezTo>
                <a:close/>
              </a:path>
            </a:pathLst>
          </a:custGeom>
          <a:solidFill>
            <a:srgbClr val="ffffff"/>
          </a:solidFill>
          <a:ln w="114120">
            <a:solidFill>
              <a:srgbClr val="ad2b26"/>
            </a:solidFill>
            <a:round/>
          </a:ln>
        </p:spPr>
        <p:txBody>
          <a:bodyPr lIns="56880" rIns="56880" tIns="56880" bIns="56880" anchor="t">
            <a:noAutofit/>
          </a:bodyPr>
          <a:p>
            <a:endParaRPr b="0" lang="en-US" sz="2400" spc="-1" strike="noStrike">
              <a:solidFill>
                <a:srgbClr val="000000"/>
              </a:solidFill>
              <a:latin typeface="Times New Roman"/>
            </a:endParaRPr>
          </a:p>
        </p:txBody>
      </p:sp>
      <p:sp>
        <p:nvSpPr>
          <p:cNvPr id="873" name=""/>
          <p:cNvSpPr/>
          <p:nvPr/>
        </p:nvSpPr>
        <p:spPr>
          <a:xfrm>
            <a:off x="709920" y="1813320"/>
            <a:ext cx="804960" cy="803520"/>
          </a:xfrm>
          <a:custGeom>
            <a:avLst/>
            <a:gdLst/>
            <a:ahLst/>
            <a:rect l="0" t="0" r="r" b="b"/>
            <a:pathLst>
              <a:path w="2236" h="2232">
                <a:moveTo>
                  <a:pt x="0" y="1117"/>
                </a:moveTo>
                <a:cubicBezTo>
                  <a:pt x="0" y="500"/>
                  <a:pt x="501" y="0"/>
                  <a:pt x="1118" y="0"/>
                </a:cubicBezTo>
                <a:cubicBezTo>
                  <a:pt x="1736" y="0"/>
                  <a:pt x="2236" y="500"/>
                  <a:pt x="2236" y="1117"/>
                </a:cubicBezTo>
                <a:cubicBezTo>
                  <a:pt x="2236" y="1733"/>
                  <a:pt x="1736" y="2232"/>
                  <a:pt x="1118" y="2232"/>
                </a:cubicBezTo>
                <a:cubicBezTo>
                  <a:pt x="501" y="2232"/>
                  <a:pt x="0" y="1733"/>
                  <a:pt x="0" y="1117"/>
                </a:cubicBezTo>
                <a:close/>
              </a:path>
            </a:pathLst>
          </a:custGeom>
          <a:solidFill>
            <a:srgbClr val="f2f2f2">
              <a:alpha val="70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874" name=""/>
          <p:cNvSpPr/>
          <p:nvPr/>
        </p:nvSpPr>
        <p:spPr>
          <a:xfrm>
            <a:off x="3104280" y="1918440"/>
            <a:ext cx="314280" cy="316080"/>
          </a:xfrm>
          <a:custGeom>
            <a:avLst/>
            <a:gdLst/>
            <a:ahLst/>
            <a:rect l="0" t="0" r="r" b="b"/>
            <a:pathLst>
              <a:path w="873" h="878">
                <a:moveTo>
                  <a:pt x="0" y="439"/>
                </a:moveTo>
                <a:cubicBezTo>
                  <a:pt x="0" y="196"/>
                  <a:pt x="195" y="0"/>
                  <a:pt x="436" y="0"/>
                </a:cubicBezTo>
                <a:cubicBezTo>
                  <a:pt x="678" y="0"/>
                  <a:pt x="873" y="196"/>
                  <a:pt x="873" y="439"/>
                </a:cubicBezTo>
                <a:cubicBezTo>
                  <a:pt x="873" y="681"/>
                  <a:pt x="678" y="878"/>
                  <a:pt x="436" y="878"/>
                </a:cubicBezTo>
                <a:cubicBezTo>
                  <a:pt x="195" y="878"/>
                  <a:pt x="0" y="681"/>
                  <a:pt x="0" y="439"/>
                </a:cubicBez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75" name=""/>
          <p:cNvSpPr txBox="1"/>
          <p:nvPr/>
        </p:nvSpPr>
        <p:spPr>
          <a:xfrm>
            <a:off x="1951560" y="3024720"/>
            <a:ext cx="1220040" cy="797400"/>
          </a:xfrm>
          <a:prstGeom prst="rect">
            <a:avLst/>
          </a:prstGeom>
          <a:noFill/>
          <a:ln w="0">
            <a:noFill/>
          </a:ln>
        </p:spPr>
        <p:txBody>
          <a:bodyPr lIns="0" rIns="0" tIns="0" bIns="0" anchor="t">
            <a:noAutofit/>
          </a:bodyPr>
          <a:p>
            <a:r>
              <a:rPr b="0" lang="zh-CN" sz="4800" spc="-1" strike="noStrike">
                <a:solidFill>
                  <a:srgbClr val="ffffff"/>
                </a:solidFill>
                <a:latin typeface="AlibabaPuHuiTi"/>
                <a:ea typeface="AlibabaPuHuiTi"/>
              </a:rPr>
              <a:t>总结</a:t>
            </a:r>
            <a:endParaRPr b="0" lang="en-US" sz="4800" spc="-1" strike="noStrike">
              <a:solidFill>
                <a:srgbClr val="000000"/>
              </a:solidFill>
              <a:latin typeface="Times New Roman"/>
            </a:endParaRPr>
          </a:p>
        </p:txBody>
      </p:sp>
      <p:sp>
        <p:nvSpPr>
          <p:cNvPr id="876" name=""/>
          <p:cNvSpPr txBox="1"/>
          <p:nvPr/>
        </p:nvSpPr>
        <p:spPr>
          <a:xfrm>
            <a:off x="1953000" y="3099600"/>
            <a:ext cx="1015560" cy="663480"/>
          </a:xfrm>
          <a:prstGeom prst="rect">
            <a:avLst/>
          </a:prstGeom>
          <a:noFill/>
          <a:ln w="0">
            <a:noFill/>
          </a:ln>
        </p:spPr>
        <p:txBody>
          <a:bodyPr lIns="0" rIns="0" tIns="0" bIns="0" anchor="t">
            <a:noAutofit/>
          </a:bodyPr>
          <a:p>
            <a:r>
              <a:rPr b="0" lang="zh-CN" sz="3990" spc="-1" strike="noStrike">
                <a:solidFill>
                  <a:srgbClr val="000000"/>
                </a:solidFill>
                <a:latin typeface="AlibabaPuHuiTi"/>
                <a:ea typeface="AlibabaPuHuiTi"/>
              </a:rPr>
              <a:t>总结</a:t>
            </a:r>
            <a:endParaRPr b="0" lang="en-US" sz="3990" spc="-1" strike="noStrike">
              <a:solidFill>
                <a:srgbClr val="000000"/>
              </a:solidFill>
              <a:latin typeface="Times New Roman"/>
            </a:endParaRPr>
          </a:p>
        </p:txBody>
      </p:sp>
      <p:sp>
        <p:nvSpPr>
          <p:cNvPr id="877" name=""/>
          <p:cNvSpPr txBox="1"/>
          <p:nvPr/>
        </p:nvSpPr>
        <p:spPr>
          <a:xfrm>
            <a:off x="5218920" y="2285640"/>
            <a:ext cx="22860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1.</a:t>
            </a:r>
            <a:endParaRPr b="0" lang="en-US" sz="1800" spc="-1" strike="noStrike">
              <a:solidFill>
                <a:srgbClr val="000000"/>
              </a:solidFill>
              <a:latin typeface="Times New Roman"/>
            </a:endParaRPr>
          </a:p>
        </p:txBody>
      </p:sp>
      <p:sp>
        <p:nvSpPr>
          <p:cNvPr id="878" name=""/>
          <p:cNvSpPr txBox="1"/>
          <p:nvPr/>
        </p:nvSpPr>
        <p:spPr>
          <a:xfrm>
            <a:off x="5561640" y="2285640"/>
            <a:ext cx="128124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（宏）任务</a:t>
            </a:r>
            <a:r>
              <a:rPr b="0" lang="en-US" sz="1800" spc="-1" strike="noStrike">
                <a:solidFill>
                  <a:srgbClr val="000000"/>
                </a:solidFill>
                <a:latin typeface="Alibaba PuHuiTi"/>
                <a:ea typeface="Alibaba PuHuiTi"/>
              </a:rPr>
              <a:t>:</a:t>
            </a:r>
            <a:endParaRPr b="0" lang="en-US" sz="1800" spc="-1" strike="noStrike">
              <a:solidFill>
                <a:srgbClr val="000000"/>
              </a:solidFill>
              <a:latin typeface="Times New Roman"/>
            </a:endParaRPr>
          </a:p>
        </p:txBody>
      </p:sp>
      <p:sp>
        <p:nvSpPr>
          <p:cNvPr id="879" name=""/>
          <p:cNvSpPr txBox="1"/>
          <p:nvPr/>
        </p:nvSpPr>
        <p:spPr>
          <a:xfrm>
            <a:off x="5828400" y="2682360"/>
            <a:ext cx="542592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浏览器</a:t>
            </a:r>
            <a:r>
              <a:rPr b="0" lang="zh-CN" sz="1600" spc="-1" strike="noStrike">
                <a:solidFill>
                  <a:srgbClr val="000000"/>
                </a:solidFill>
                <a:latin typeface="AlibabaPuHuiTi"/>
                <a:ea typeface="AlibabaPuHuiTi"/>
              </a:rPr>
              <a:t>执行的异步代码</a:t>
            </a:r>
            <a:r>
              <a:rPr b="0" lang="en-US" sz="1600" spc="-1" strike="noStrike">
                <a:solidFill>
                  <a:srgbClr val="000000"/>
                </a:solidFill>
                <a:latin typeface="Alibaba PuHuiTi"/>
                <a:ea typeface="Alibaba PuHuiTi"/>
              </a:rPr>
              <a:t>: script</a:t>
            </a:r>
            <a:r>
              <a:rPr b="0" lang="zh-CN" sz="1600" spc="-1" strike="noStrike">
                <a:solidFill>
                  <a:srgbClr val="000000"/>
                </a:solidFill>
                <a:latin typeface="AlibabaPuHuiTi"/>
                <a:ea typeface="AlibabaPuHuiTi"/>
              </a:rPr>
              <a:t>标签，定时器，</a:t>
            </a:r>
            <a:r>
              <a:rPr b="0" lang="en-US" sz="1600" spc="-1" strike="noStrike">
                <a:solidFill>
                  <a:srgbClr val="000000"/>
                </a:solidFill>
                <a:latin typeface="Alibaba PuHuiTi"/>
                <a:ea typeface="Alibaba PuHuiTi"/>
              </a:rPr>
              <a:t>AJAX</a:t>
            </a:r>
            <a:r>
              <a:rPr b="0" lang="zh-CN" sz="1600" spc="-1" strike="noStrike">
                <a:solidFill>
                  <a:srgbClr val="000000"/>
                </a:solidFill>
                <a:latin typeface="AlibabaPuHuiTi"/>
                <a:ea typeface="AlibabaPuHuiTi"/>
              </a:rPr>
              <a:t>请求完</a:t>
            </a:r>
            <a:endParaRPr b="0" lang="en-US" sz="1600" spc="-1" strike="noStrike">
              <a:solidFill>
                <a:srgbClr val="000000"/>
              </a:solidFill>
              <a:latin typeface="Times New Roman"/>
            </a:endParaRPr>
          </a:p>
        </p:txBody>
      </p:sp>
      <p:sp>
        <p:nvSpPr>
          <p:cNvPr id="880" name=""/>
          <p:cNvSpPr txBox="1"/>
          <p:nvPr/>
        </p:nvSpPr>
        <p:spPr>
          <a:xfrm>
            <a:off x="5828400" y="2932200"/>
            <a:ext cx="223020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成事件，用户交互事件等</a:t>
            </a:r>
            <a:endParaRPr b="0" lang="en-US" sz="1600" spc="-1" strike="noStrike">
              <a:solidFill>
                <a:srgbClr val="000000"/>
              </a:solidFill>
              <a:latin typeface="Times New Roman"/>
            </a:endParaRPr>
          </a:p>
        </p:txBody>
      </p:sp>
      <p:sp>
        <p:nvSpPr>
          <p:cNvPr id="881" name=""/>
          <p:cNvSpPr txBox="1"/>
          <p:nvPr/>
        </p:nvSpPr>
        <p:spPr>
          <a:xfrm>
            <a:off x="5218920" y="342612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2.</a:t>
            </a:r>
            <a:endParaRPr b="0" lang="en-US" sz="1800" spc="-1" strike="noStrike">
              <a:solidFill>
                <a:srgbClr val="000000"/>
              </a:solidFill>
              <a:latin typeface="Times New Roman"/>
            </a:endParaRPr>
          </a:p>
        </p:txBody>
      </p:sp>
      <p:sp>
        <p:nvSpPr>
          <p:cNvPr id="882" name=""/>
          <p:cNvSpPr txBox="1"/>
          <p:nvPr/>
        </p:nvSpPr>
        <p:spPr>
          <a:xfrm>
            <a:off x="5561640" y="3426120"/>
            <a:ext cx="89712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微任务</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883" name=""/>
          <p:cNvSpPr txBox="1"/>
          <p:nvPr/>
        </p:nvSpPr>
        <p:spPr>
          <a:xfrm>
            <a:off x="5828400" y="3822480"/>
            <a:ext cx="5599800" cy="265680"/>
          </a:xfrm>
          <a:prstGeom prst="rect">
            <a:avLst/>
          </a:prstGeom>
          <a:noFill/>
          <a:ln w="0">
            <a:noFill/>
          </a:ln>
        </p:spPr>
        <p:txBody>
          <a:bodyPr lIns="0" rIns="0" tIns="0" bIns="0" anchor="t">
            <a:noAutofit/>
          </a:bodyPr>
          <a:p>
            <a:r>
              <a:rPr b="0" lang="en-US" sz="1600" spc="-1" strike="noStrike">
                <a:solidFill>
                  <a:srgbClr val="c00000"/>
                </a:solidFill>
                <a:latin typeface="Alibaba PuHuiTi"/>
                <a:ea typeface="Alibaba PuHuiTi"/>
              </a:rPr>
              <a:t>JS</a:t>
            </a:r>
            <a:r>
              <a:rPr b="0" lang="zh-CN" sz="1600" spc="-1" strike="noStrike">
                <a:solidFill>
                  <a:srgbClr val="c00000"/>
                </a:solidFill>
                <a:latin typeface="AlibabaPuHuiTi"/>
                <a:ea typeface="AlibabaPuHuiTi"/>
              </a:rPr>
              <a:t>引擎</a:t>
            </a:r>
            <a:r>
              <a:rPr b="0" lang="zh-CN" sz="1600" spc="-1" strike="noStrike">
                <a:solidFill>
                  <a:srgbClr val="000000"/>
                </a:solidFill>
                <a:latin typeface="AlibabaPuHuiTi"/>
                <a:ea typeface="AlibabaPuHuiTi"/>
              </a:rPr>
              <a:t>执行的异步代码</a:t>
            </a:r>
            <a:r>
              <a:rPr b="0" lang="en-US" sz="1600" spc="-1" strike="noStrike">
                <a:solidFill>
                  <a:srgbClr val="000000"/>
                </a:solidFill>
                <a:latin typeface="Alibaba PuHuiTi"/>
                <a:ea typeface="Alibaba PuHuiTi"/>
              </a:rPr>
              <a:t>: Promise</a:t>
            </a:r>
            <a:r>
              <a:rPr b="0" lang="zh-CN" sz="1600" spc="-1" strike="noStrike">
                <a:solidFill>
                  <a:srgbClr val="000000"/>
                </a:solidFill>
                <a:latin typeface="AlibabaPuHuiTi"/>
                <a:ea typeface="AlibabaPuHuiTi"/>
              </a:rPr>
              <a:t>对象</a:t>
            </a:r>
            <a:r>
              <a:rPr b="0" lang="en-US" sz="1600" spc="-1" strike="noStrike">
                <a:solidFill>
                  <a:srgbClr val="000000"/>
                </a:solidFill>
                <a:latin typeface="Alibaba PuHuiTi"/>
                <a:ea typeface="Alibaba PuHuiTi"/>
              </a:rPr>
              <a:t>.then</a:t>
            </a:r>
            <a:r>
              <a:rPr b="0" lang="zh-CN" sz="1600" spc="-1" strike="noStrike">
                <a:solidFill>
                  <a:srgbClr val="000000"/>
                </a:solidFill>
                <a:latin typeface="AlibabaPuHuiTi"/>
                <a:ea typeface="AlibabaPuHuiTi"/>
              </a:rPr>
              <a:t>和</a:t>
            </a:r>
            <a:r>
              <a:rPr b="0" lang="en-US" sz="1600" spc="-1" strike="noStrike">
                <a:solidFill>
                  <a:srgbClr val="000000"/>
                </a:solidFill>
                <a:latin typeface="Alibaba PuHuiTi"/>
                <a:ea typeface="Alibaba PuHuiTi"/>
              </a:rPr>
              <a:t>catch</a:t>
            </a:r>
            <a:r>
              <a:rPr b="0" lang="zh-CN" sz="1600" spc="-1" strike="noStrike">
                <a:solidFill>
                  <a:srgbClr val="000000"/>
                </a:solidFill>
                <a:latin typeface="AlibabaPuHuiTi"/>
                <a:ea typeface="AlibabaPuHuiTi"/>
              </a:rPr>
              <a:t>的回调</a:t>
            </a:r>
            <a:endParaRPr b="0" lang="en-US" sz="1600" spc="-1" strike="noStrike">
              <a:solidFill>
                <a:srgbClr val="000000"/>
              </a:solidFill>
              <a:latin typeface="Times New Roman"/>
            </a:endParaRPr>
          </a:p>
        </p:txBody>
      </p:sp>
      <p:sp>
        <p:nvSpPr>
          <p:cNvPr id="884" name=""/>
          <p:cNvSpPr txBox="1"/>
          <p:nvPr/>
        </p:nvSpPr>
        <p:spPr>
          <a:xfrm>
            <a:off x="5218920" y="432252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3.</a:t>
            </a:r>
            <a:endParaRPr b="0" lang="en-US" sz="1800" spc="-1" strike="noStrike">
              <a:solidFill>
                <a:srgbClr val="000000"/>
              </a:solidFill>
              <a:latin typeface="Times New Roman"/>
            </a:endParaRPr>
          </a:p>
        </p:txBody>
      </p:sp>
      <p:sp>
        <p:nvSpPr>
          <p:cNvPr id="885" name=""/>
          <p:cNvSpPr txBox="1"/>
          <p:nvPr/>
        </p:nvSpPr>
        <p:spPr>
          <a:xfrm>
            <a:off x="5561640" y="4322520"/>
            <a:ext cx="311004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事件循环的模型（执行过程）</a:t>
            </a:r>
            <a:r>
              <a:rPr b="0" lang="en-US" sz="1800" spc="-1" strike="noStrike">
                <a:solidFill>
                  <a:srgbClr val="000000"/>
                </a:solidFill>
                <a:latin typeface="Alibaba PuHuiTi"/>
                <a:ea typeface="Alibaba PuHuiTi"/>
              </a:rPr>
              <a:t>:</a:t>
            </a:r>
            <a:endParaRPr b="0" lang="en-US" sz="1800" spc="-1" strike="noStrike">
              <a:solidFill>
                <a:srgbClr val="000000"/>
              </a:solidFill>
              <a:latin typeface="Times New Roman"/>
            </a:endParaRPr>
          </a:p>
        </p:txBody>
      </p:sp>
      <p:sp>
        <p:nvSpPr>
          <p:cNvPr id="886" name=""/>
          <p:cNvSpPr txBox="1"/>
          <p:nvPr/>
        </p:nvSpPr>
        <p:spPr>
          <a:xfrm>
            <a:off x="5828400" y="4718520"/>
            <a:ext cx="451512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执行第一个</a:t>
            </a:r>
            <a:r>
              <a:rPr b="0" lang="en-US" sz="1600" spc="-1" strike="noStrike">
                <a:solidFill>
                  <a:srgbClr val="000000"/>
                </a:solidFill>
                <a:latin typeface="Alibaba PuHuiTi"/>
                <a:ea typeface="Alibaba PuHuiTi"/>
              </a:rPr>
              <a:t>script</a:t>
            </a:r>
            <a:r>
              <a:rPr b="0" lang="zh-CN" sz="1600" spc="-1" strike="noStrike">
                <a:solidFill>
                  <a:srgbClr val="000000"/>
                </a:solidFill>
                <a:latin typeface="AlibabaPuHuiTi"/>
                <a:ea typeface="AlibabaPuHuiTi"/>
              </a:rPr>
              <a:t>脚本事件的宏任务中的同步代码</a:t>
            </a:r>
            <a:endParaRPr b="0" lang="en-US" sz="1600" spc="-1" strike="noStrike">
              <a:solidFill>
                <a:srgbClr val="000000"/>
              </a:solidFill>
              <a:latin typeface="Times New Roman"/>
            </a:endParaRPr>
          </a:p>
        </p:txBody>
      </p:sp>
      <p:sp>
        <p:nvSpPr>
          <p:cNvPr id="887" name=""/>
          <p:cNvSpPr txBox="1"/>
          <p:nvPr/>
        </p:nvSpPr>
        <p:spPr>
          <a:xfrm>
            <a:off x="5880240" y="5011560"/>
            <a:ext cx="425736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（宏）任务和微任务的回调函数，进入对应队列</a:t>
            </a:r>
            <a:endParaRPr b="0" lang="en-US" sz="1600" spc="-1" strike="noStrike">
              <a:solidFill>
                <a:srgbClr val="000000"/>
              </a:solidFill>
              <a:latin typeface="Times New Roman"/>
            </a:endParaRPr>
          </a:p>
        </p:txBody>
      </p:sp>
      <p:sp>
        <p:nvSpPr>
          <p:cNvPr id="888" name=""/>
          <p:cNvSpPr txBox="1"/>
          <p:nvPr/>
        </p:nvSpPr>
        <p:spPr>
          <a:xfrm>
            <a:off x="5828400" y="5310360"/>
            <a:ext cx="48650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调用栈</a:t>
            </a:r>
            <a:r>
              <a:rPr b="0" lang="zh-CN" sz="1600" spc="-1" strike="noStrike">
                <a:solidFill>
                  <a:srgbClr val="c00000"/>
                </a:solidFill>
                <a:latin typeface="AlibabaPuHuiTi"/>
                <a:ea typeface="AlibabaPuHuiTi"/>
              </a:rPr>
              <a:t>空闲</a:t>
            </a:r>
            <a:r>
              <a:rPr b="0" lang="zh-CN" sz="1600" spc="-1" strike="noStrike">
                <a:solidFill>
                  <a:srgbClr val="000000"/>
                </a:solidFill>
                <a:latin typeface="AlibabaPuHuiTi"/>
                <a:ea typeface="AlibabaPuHuiTi"/>
              </a:rPr>
              <a:t>时，清空</a:t>
            </a:r>
            <a:r>
              <a:rPr b="0" lang="zh-CN" sz="1600" spc="-1" strike="noStrike">
                <a:solidFill>
                  <a:srgbClr val="c00000"/>
                </a:solidFill>
                <a:latin typeface="AlibabaPuHuiTi"/>
                <a:ea typeface="AlibabaPuHuiTi"/>
              </a:rPr>
              <a:t>微任务</a:t>
            </a:r>
            <a:r>
              <a:rPr b="0" lang="zh-CN" sz="1600" spc="-1" strike="noStrike">
                <a:solidFill>
                  <a:srgbClr val="000000"/>
                </a:solidFill>
                <a:latin typeface="AlibabaPuHuiTi"/>
                <a:ea typeface="AlibabaPuHuiTi"/>
              </a:rPr>
              <a:t>队列，再执行下一个宏任务</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67" name="" descr=""/>
          <p:cNvPicPr/>
          <p:nvPr/>
        </p:nvPicPr>
        <p:blipFill>
          <a:blip r:embed="rId1"/>
          <a:stretch/>
        </p:blipFill>
        <p:spPr>
          <a:xfrm>
            <a:off x="306360" y="163080"/>
            <a:ext cx="2031120" cy="592560"/>
          </a:xfrm>
          <a:prstGeom prst="rect">
            <a:avLst/>
          </a:prstGeom>
          <a:ln w="0">
            <a:noFill/>
          </a:ln>
        </p:spPr>
      </p:pic>
      <p:sp>
        <p:nvSpPr>
          <p:cNvPr id="68"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69"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0"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71"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2"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7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7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75"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76"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77"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78" name=""/>
          <p:cNvSpPr txBox="1"/>
          <p:nvPr/>
        </p:nvSpPr>
        <p:spPr>
          <a:xfrm>
            <a:off x="802440" y="1105920"/>
            <a:ext cx="178236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同步和异步代码</a:t>
            </a:r>
            <a:endParaRPr b="0" lang="en-US" sz="2000" spc="-1" strike="noStrike">
              <a:solidFill>
                <a:srgbClr val="000000"/>
              </a:solidFill>
              <a:latin typeface="Times New Roman"/>
            </a:endParaRPr>
          </a:p>
        </p:txBody>
      </p:sp>
      <p:sp>
        <p:nvSpPr>
          <p:cNvPr id="79" name=""/>
          <p:cNvSpPr/>
          <p:nvPr/>
        </p:nvSpPr>
        <p:spPr>
          <a:xfrm>
            <a:off x="802080" y="1926360"/>
            <a:ext cx="875160" cy="10800"/>
          </a:xfrm>
          <a:custGeom>
            <a:avLst/>
            <a:gdLst/>
            <a:ahLst/>
            <a:rect l="0" t="0" r="r" b="b"/>
            <a:pathLst>
              <a:path w="2431" h="30">
                <a:moveTo>
                  <a:pt x="0" y="30"/>
                </a:moveTo>
                <a:lnTo>
                  <a:pt x="2431" y="30"/>
                </a:lnTo>
                <a:lnTo>
                  <a:pt x="2431" y="0"/>
                </a:lnTo>
                <a:lnTo>
                  <a:pt x="0" y="0"/>
                </a:lnTo>
                <a:lnTo>
                  <a:pt x="0" y="30"/>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80" name=""/>
          <p:cNvSpPr txBox="1"/>
          <p:nvPr/>
        </p:nvSpPr>
        <p:spPr>
          <a:xfrm>
            <a:off x="802440" y="1723680"/>
            <a:ext cx="10773360" cy="265680"/>
          </a:xfrm>
          <a:prstGeom prst="rect">
            <a:avLst/>
          </a:prstGeom>
          <a:noFill/>
          <a:ln w="0">
            <a:noFill/>
          </a:ln>
        </p:spPr>
        <p:txBody>
          <a:bodyPr lIns="0" rIns="0" tIns="0" bIns="0" anchor="t">
            <a:noAutofit/>
          </a:bodyPr>
          <a:p>
            <a:r>
              <a:rPr b="0" lang="zh-CN" sz="1600" spc="-1" strike="noStrike">
                <a:solidFill>
                  <a:srgbClr val="0000ff"/>
                </a:solidFill>
                <a:latin typeface="AlibabaPuHuiTi"/>
                <a:ea typeface="AlibabaPuHuiTi"/>
              </a:rPr>
              <a:t>同步代码</a:t>
            </a:r>
            <a:r>
              <a:rPr b="0" lang="en-US" sz="1600" spc="-1" strike="noStrike">
                <a:solidFill>
                  <a:srgbClr val="0000ff"/>
                </a:solidFill>
                <a:latin typeface="Alibaba PuHuiTi"/>
                <a:ea typeface="Alibaba PuHuiTi"/>
              </a:rPr>
              <a:t>:</a:t>
            </a:r>
            <a:r>
              <a:rPr b="0" lang="en-US" sz="1600" spc="-1" strike="noStrike">
                <a:solidFill>
                  <a:srgbClr val="262626"/>
                </a:solidFill>
                <a:latin typeface="AlibabaPuHuiTi"/>
                <a:ea typeface="AlibabaPuHuiTi"/>
              </a:rPr>
              <a:t> </a:t>
            </a:r>
            <a:r>
              <a:rPr b="0" lang="zh-CN" sz="1600" spc="-1" strike="noStrike">
                <a:solidFill>
                  <a:srgbClr val="262626"/>
                </a:solidFill>
                <a:latin typeface="AlibabaPuHuiTi"/>
                <a:ea typeface="AlibabaPuHuiTi"/>
              </a:rPr>
              <a:t>浏览器是按照我们书写代码的顺序一行一行地执行程序的。浏览器会等待代码的解析和工作，在上一行完成后</a:t>
            </a:r>
            <a:endParaRPr b="0" lang="en-US" sz="1600" spc="-1" strike="noStrike">
              <a:solidFill>
                <a:srgbClr val="000000"/>
              </a:solidFill>
              <a:latin typeface="Times New Roman"/>
            </a:endParaRPr>
          </a:p>
        </p:txBody>
      </p:sp>
      <p:sp>
        <p:nvSpPr>
          <p:cNvPr id="81" name=""/>
          <p:cNvSpPr txBox="1"/>
          <p:nvPr/>
        </p:nvSpPr>
        <p:spPr>
          <a:xfrm>
            <a:off x="802440" y="2089440"/>
            <a:ext cx="871632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才会执行下一行。这样做是很有必要的，因为每一行新的代码都是建立在前面代码的基础之上的。</a:t>
            </a:r>
            <a:endParaRPr b="0" lang="en-US" sz="1600" spc="-1" strike="noStrike">
              <a:solidFill>
                <a:srgbClr val="000000"/>
              </a:solidFill>
              <a:latin typeface="Times New Roman"/>
            </a:endParaRPr>
          </a:p>
        </p:txBody>
      </p:sp>
      <p:sp>
        <p:nvSpPr>
          <p:cNvPr id="82" name=""/>
          <p:cNvSpPr txBox="1"/>
          <p:nvPr/>
        </p:nvSpPr>
        <p:spPr>
          <a:xfrm>
            <a:off x="802440" y="2504160"/>
            <a:ext cx="283824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这也使得它成为一个</a:t>
            </a:r>
            <a:r>
              <a:rPr b="1" lang="zh-CN" sz="1600" spc="-1" strike="noStrike">
                <a:solidFill>
                  <a:srgbClr val="262626"/>
                </a:solidFill>
                <a:latin typeface="AlibabaPuHuiTi"/>
                <a:ea typeface="AlibabaPuHuiTi"/>
              </a:rPr>
              <a:t>同步程序</a:t>
            </a:r>
            <a:r>
              <a:rPr b="0" lang="zh-CN" sz="1600" spc="-1" strike="noStrike">
                <a:solidFill>
                  <a:srgbClr val="262626"/>
                </a:solidFill>
                <a:latin typeface="AlibabaPuHuiTi"/>
                <a:ea typeface="AlibabaPuHuiTi"/>
              </a:rPr>
              <a:t>。</a:t>
            </a:r>
            <a:endParaRPr b="0" lang="en-US" sz="1600" spc="-1" strike="noStrike">
              <a:solidFill>
                <a:srgbClr val="000000"/>
              </a:solidFill>
              <a:latin typeface="Times New Roman"/>
            </a:endParaRPr>
          </a:p>
        </p:txBody>
      </p:sp>
      <p:sp>
        <p:nvSpPr>
          <p:cNvPr id="83" name=""/>
          <p:cNvSpPr/>
          <p:nvPr/>
        </p:nvSpPr>
        <p:spPr>
          <a:xfrm>
            <a:off x="802080" y="3535560"/>
            <a:ext cx="875160" cy="11160"/>
          </a:xfrm>
          <a:custGeom>
            <a:avLst/>
            <a:gdLst/>
            <a:ahLst/>
            <a:rect l="0" t="0" r="r" b="b"/>
            <a:pathLst>
              <a:path w="2431" h="31">
                <a:moveTo>
                  <a:pt x="0" y="31"/>
                </a:moveTo>
                <a:lnTo>
                  <a:pt x="2431" y="31"/>
                </a:lnTo>
                <a:lnTo>
                  <a:pt x="2431" y="0"/>
                </a:lnTo>
                <a:lnTo>
                  <a:pt x="0" y="0"/>
                </a:lnTo>
                <a:lnTo>
                  <a:pt x="0" y="31"/>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84" name=""/>
          <p:cNvSpPr txBox="1"/>
          <p:nvPr/>
        </p:nvSpPr>
        <p:spPr>
          <a:xfrm>
            <a:off x="802440" y="3333240"/>
            <a:ext cx="933120" cy="265680"/>
          </a:xfrm>
          <a:prstGeom prst="rect">
            <a:avLst/>
          </a:prstGeom>
          <a:noFill/>
          <a:ln w="0">
            <a:noFill/>
          </a:ln>
        </p:spPr>
        <p:txBody>
          <a:bodyPr lIns="0" rIns="0" tIns="0" bIns="0" anchor="t">
            <a:noAutofit/>
          </a:bodyPr>
          <a:p>
            <a:r>
              <a:rPr b="0" lang="zh-CN" sz="1600" spc="-1" strike="noStrike">
                <a:solidFill>
                  <a:srgbClr val="0000ff"/>
                </a:solidFill>
                <a:latin typeface="AlibabaPuHuiTi"/>
                <a:ea typeface="AlibabaPuHuiTi"/>
              </a:rPr>
              <a:t>异步代码</a:t>
            </a:r>
            <a:r>
              <a:rPr b="0" lang="en-US" sz="1600" spc="-1" strike="noStrike">
                <a:solidFill>
                  <a:srgbClr val="0000ff"/>
                </a:solidFill>
                <a:latin typeface="Alibaba PuHuiTi"/>
                <a:ea typeface="Alibaba PuHuiTi"/>
              </a:rPr>
              <a:t>:</a:t>
            </a:r>
            <a:endParaRPr b="0" lang="en-US" sz="1600" spc="-1" strike="noStrike">
              <a:solidFill>
                <a:srgbClr val="000000"/>
              </a:solidFill>
              <a:latin typeface="Times New Roman"/>
            </a:endParaRPr>
          </a:p>
        </p:txBody>
      </p:sp>
      <p:sp>
        <p:nvSpPr>
          <p:cNvPr id="85" name=""/>
          <p:cNvSpPr txBox="1"/>
          <p:nvPr/>
        </p:nvSpPr>
        <p:spPr>
          <a:xfrm>
            <a:off x="1783800" y="3333240"/>
            <a:ext cx="952740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异步编程技术使你的程序可以在执行一个可能长期运行的任务的同时继续对其他事件做出反应而不必等待任</a:t>
            </a:r>
            <a:endParaRPr b="0" lang="en-US" sz="1600" spc="-1" strike="noStrike">
              <a:solidFill>
                <a:srgbClr val="000000"/>
              </a:solidFill>
              <a:latin typeface="Times New Roman"/>
            </a:endParaRPr>
          </a:p>
        </p:txBody>
      </p:sp>
      <p:sp>
        <p:nvSpPr>
          <p:cNvPr id="86" name=""/>
          <p:cNvSpPr txBox="1"/>
          <p:nvPr/>
        </p:nvSpPr>
        <p:spPr>
          <a:xfrm>
            <a:off x="802440" y="3699360"/>
            <a:ext cx="527076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务完成。与此同时，你的程序也将在任务完成后显示结果。</a:t>
            </a:r>
            <a:endParaRPr b="0" lang="en-US" sz="1600" spc="-1" strike="noStrike">
              <a:solidFill>
                <a:srgbClr val="000000"/>
              </a:solidFill>
              <a:latin typeface="Times New Roman"/>
            </a:endParaRPr>
          </a:p>
        </p:txBody>
      </p:sp>
      <p:sp>
        <p:nvSpPr>
          <p:cNvPr id="87" name=""/>
          <p:cNvSpPr txBox="1"/>
          <p:nvPr/>
        </p:nvSpPr>
        <p:spPr>
          <a:xfrm>
            <a:off x="802440" y="4528440"/>
            <a:ext cx="5388480" cy="265680"/>
          </a:xfrm>
          <a:prstGeom prst="rect">
            <a:avLst/>
          </a:prstGeom>
          <a:noFill/>
          <a:ln w="0">
            <a:noFill/>
          </a:ln>
        </p:spPr>
        <p:txBody>
          <a:bodyPr lIns="0" rIns="0" tIns="0" bIns="0" anchor="t">
            <a:noAutofit/>
          </a:bodyPr>
          <a:p>
            <a:r>
              <a:rPr b="1" lang="zh-CN" sz="1600" spc="-1" strike="noStrike">
                <a:solidFill>
                  <a:srgbClr val="000000"/>
                </a:solidFill>
                <a:latin typeface="AlibabaPuHuiTi"/>
                <a:ea typeface="AlibabaPuHuiTi"/>
              </a:rPr>
              <a:t>同步代码</a:t>
            </a:r>
            <a:r>
              <a:rPr b="1" lang="en-US" sz="1600" spc="-1" strike="noStrike">
                <a:solidFill>
                  <a:srgbClr val="000000"/>
                </a:solidFill>
                <a:latin typeface="Alibaba PuHuiTi"/>
                <a:ea typeface="Alibaba PuHuiTi"/>
              </a:rPr>
              <a:t>:  </a:t>
            </a:r>
            <a:r>
              <a:rPr b="0" lang="zh-CN" sz="1600" spc="-1" strike="noStrike">
                <a:solidFill>
                  <a:srgbClr val="000000"/>
                </a:solidFill>
                <a:latin typeface="AlibabaPuHuiTi"/>
                <a:ea typeface="AlibabaPuHuiTi"/>
              </a:rPr>
              <a:t>逐行执行，需</a:t>
            </a:r>
            <a:r>
              <a:rPr b="0" lang="zh-CN" sz="1600" spc="-1" strike="noStrike">
                <a:solidFill>
                  <a:srgbClr val="c00000"/>
                </a:solidFill>
                <a:latin typeface="AlibabaPuHuiTi"/>
                <a:ea typeface="AlibabaPuHuiTi"/>
              </a:rPr>
              <a:t>原地等待结果</a:t>
            </a:r>
            <a:r>
              <a:rPr b="0" lang="zh-CN" sz="1600" spc="-1" strike="noStrike">
                <a:solidFill>
                  <a:srgbClr val="000000"/>
                </a:solidFill>
                <a:latin typeface="AlibabaPuHuiTi"/>
                <a:ea typeface="AlibabaPuHuiTi"/>
              </a:rPr>
              <a:t>后，才继续向下执行</a:t>
            </a:r>
            <a:endParaRPr b="0" lang="en-US" sz="1600" spc="-1" strike="noStrike">
              <a:solidFill>
                <a:srgbClr val="000000"/>
              </a:solidFill>
              <a:latin typeface="Times New Roman"/>
            </a:endParaRPr>
          </a:p>
        </p:txBody>
      </p:sp>
      <p:sp>
        <p:nvSpPr>
          <p:cNvPr id="88" name=""/>
          <p:cNvSpPr/>
          <p:nvPr/>
        </p:nvSpPr>
        <p:spPr>
          <a:xfrm>
            <a:off x="4750920" y="1981800"/>
            <a:ext cx="176688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89" name=""/>
          <p:cNvSpPr/>
          <p:nvPr/>
        </p:nvSpPr>
        <p:spPr>
          <a:xfrm>
            <a:off x="9932400" y="1981800"/>
            <a:ext cx="140508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90" name=""/>
          <p:cNvSpPr/>
          <p:nvPr/>
        </p:nvSpPr>
        <p:spPr>
          <a:xfrm>
            <a:off x="817560" y="2385720"/>
            <a:ext cx="142308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91" name=""/>
          <p:cNvSpPr/>
          <p:nvPr/>
        </p:nvSpPr>
        <p:spPr>
          <a:xfrm>
            <a:off x="5779440" y="3614040"/>
            <a:ext cx="191700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92" name=""/>
          <p:cNvSpPr/>
          <p:nvPr/>
        </p:nvSpPr>
        <p:spPr>
          <a:xfrm flipV="1">
            <a:off x="10147320" y="3614040"/>
            <a:ext cx="1044000" cy="8280"/>
          </a:xfrm>
          <a:prstGeom prst="line">
            <a:avLst/>
          </a:prstGeom>
          <a:ln w="28440">
            <a:solidFill>
              <a:srgbClr val="c00000"/>
            </a:solidFill>
            <a:round/>
          </a:ln>
        </p:spPr>
        <p:style>
          <a:lnRef idx="0"/>
          <a:fillRef idx="0"/>
          <a:effectRef idx="0"/>
          <a:fontRef idx="minor"/>
        </p:style>
        <p:txBody>
          <a:bodyPr lIns="14040" rIns="14040" tIns="-5760" bIns="-5760" anchor="t">
            <a:noAutofit/>
          </a:bodyPr>
          <a:p>
            <a:endParaRPr b="0" lang="en-US" sz="2400" spc="-1" strike="noStrike">
              <a:solidFill>
                <a:srgbClr val="000000"/>
              </a:solidFill>
              <a:latin typeface="Times New Roman"/>
            </a:endParaRPr>
          </a:p>
        </p:txBody>
      </p:sp>
      <p:sp>
        <p:nvSpPr>
          <p:cNvPr id="93" name=""/>
          <p:cNvSpPr/>
          <p:nvPr/>
        </p:nvSpPr>
        <p:spPr>
          <a:xfrm>
            <a:off x="817560" y="3992040"/>
            <a:ext cx="71136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94" name=""/>
          <p:cNvSpPr/>
          <p:nvPr/>
        </p:nvSpPr>
        <p:spPr>
          <a:xfrm>
            <a:off x="4022280" y="3992040"/>
            <a:ext cx="182124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95" name=""/>
          <p:cNvSpPr txBox="1"/>
          <p:nvPr/>
        </p:nvSpPr>
        <p:spPr>
          <a:xfrm>
            <a:off x="802440" y="4943160"/>
            <a:ext cx="7142760" cy="265680"/>
          </a:xfrm>
          <a:prstGeom prst="rect">
            <a:avLst/>
          </a:prstGeom>
          <a:noFill/>
          <a:ln w="0">
            <a:noFill/>
          </a:ln>
        </p:spPr>
        <p:txBody>
          <a:bodyPr lIns="0" rIns="0" tIns="0" bIns="0" anchor="t">
            <a:noAutofit/>
          </a:bodyPr>
          <a:p>
            <a:r>
              <a:rPr b="1" lang="zh-CN" sz="1600" spc="-1" strike="noStrike">
                <a:solidFill>
                  <a:srgbClr val="000000"/>
                </a:solidFill>
                <a:latin typeface="AlibabaPuHuiTi"/>
                <a:ea typeface="AlibabaPuHuiTi"/>
              </a:rPr>
              <a:t>异步代码</a:t>
            </a:r>
            <a:r>
              <a:rPr b="1" lang="en-US" sz="1600" spc="-1" strike="noStrike">
                <a:solidFill>
                  <a:srgbClr val="000000"/>
                </a:solidFill>
                <a:latin typeface="Alibaba PuHuiTi"/>
                <a:ea typeface="Alibaba PuHuiTi"/>
              </a:rPr>
              <a:t>: </a:t>
            </a:r>
            <a:r>
              <a:rPr b="0" lang="zh-CN" sz="1600" spc="-1" strike="noStrike">
                <a:solidFill>
                  <a:srgbClr val="000000"/>
                </a:solidFill>
                <a:latin typeface="AlibabaPuHuiTi"/>
                <a:ea typeface="AlibabaPuHuiTi"/>
              </a:rPr>
              <a:t>调用后耗时，</a:t>
            </a:r>
            <a:r>
              <a:rPr b="0" lang="zh-CN" sz="1600" spc="-1" strike="noStrike">
                <a:solidFill>
                  <a:srgbClr val="c00000"/>
                </a:solidFill>
                <a:latin typeface="AlibabaPuHuiTi"/>
                <a:ea typeface="AlibabaPuHuiTi"/>
              </a:rPr>
              <a:t>不阻塞</a:t>
            </a:r>
            <a:r>
              <a:rPr b="0" lang="zh-CN" sz="1600" spc="-1" strike="noStrike">
                <a:solidFill>
                  <a:srgbClr val="000000"/>
                </a:solidFill>
                <a:latin typeface="AlibabaPuHuiTi"/>
                <a:ea typeface="AlibabaPuHuiTi"/>
              </a:rPr>
              <a:t>代码继续执行，在将来完成后触发一个</a:t>
            </a:r>
            <a:r>
              <a:rPr b="0" lang="zh-CN" sz="1600" spc="-1" strike="noStrike">
                <a:solidFill>
                  <a:srgbClr val="c00000"/>
                </a:solidFill>
                <a:latin typeface="AlibabaPuHuiTi"/>
                <a:ea typeface="AlibabaPuHuiTi"/>
              </a:rPr>
              <a:t>回调函数</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9"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890" name="" descr=""/>
          <p:cNvPicPr/>
          <p:nvPr/>
        </p:nvPicPr>
        <p:blipFill>
          <a:blip r:embed="rId1"/>
          <a:stretch/>
        </p:blipFill>
        <p:spPr>
          <a:xfrm>
            <a:off x="306360" y="163080"/>
            <a:ext cx="2031120" cy="592560"/>
          </a:xfrm>
          <a:prstGeom prst="rect">
            <a:avLst/>
          </a:prstGeom>
          <a:ln w="0">
            <a:noFill/>
          </a:ln>
        </p:spPr>
      </p:pic>
      <p:sp>
        <p:nvSpPr>
          <p:cNvPr id="891"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92"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893"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94"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895"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896"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897"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898"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899"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900"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901"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902"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903" name=""/>
          <p:cNvSpPr txBox="1"/>
          <p:nvPr/>
        </p:nvSpPr>
        <p:spPr>
          <a:xfrm>
            <a:off x="5324760" y="2826720"/>
            <a:ext cx="4010040" cy="532440"/>
          </a:xfrm>
          <a:prstGeom prst="rect">
            <a:avLst/>
          </a:prstGeom>
          <a:noFill/>
          <a:ln w="0">
            <a:noFill/>
          </a:ln>
        </p:spPr>
        <p:txBody>
          <a:bodyPr lIns="0" rIns="0" tIns="0" bIns="0" anchor="t">
            <a:noAutofit/>
          </a:bodyPr>
          <a:p>
            <a:r>
              <a:rPr b="0" lang="zh-CN" sz="3209" spc="-1" strike="noStrike">
                <a:solidFill>
                  <a:srgbClr val="262626"/>
                </a:solidFill>
                <a:latin typeface="MicrosoftYaHei"/>
                <a:ea typeface="MicrosoftYaHei"/>
              </a:rPr>
              <a:t>事件循环</a:t>
            </a:r>
            <a:r>
              <a:rPr b="0" lang="en-US" sz="3209" spc="-1" strike="noStrike">
                <a:solidFill>
                  <a:srgbClr val="262626"/>
                </a:solidFill>
                <a:latin typeface="Microsoft YaHei"/>
                <a:ea typeface="Microsoft YaHei"/>
              </a:rPr>
              <a:t>-</a:t>
            </a:r>
            <a:r>
              <a:rPr b="0" lang="zh-CN" sz="3209" spc="-1" strike="noStrike">
                <a:solidFill>
                  <a:srgbClr val="262626"/>
                </a:solidFill>
                <a:latin typeface="MicrosoftYaHei"/>
                <a:ea typeface="MicrosoftYaHei"/>
              </a:rPr>
              <a:t>经典面试题</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4"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905" name="" descr=""/>
          <p:cNvPicPr/>
          <p:nvPr/>
        </p:nvPicPr>
        <p:blipFill>
          <a:blip r:embed="rId1"/>
          <a:stretch/>
        </p:blipFill>
        <p:spPr>
          <a:xfrm>
            <a:off x="306360" y="163080"/>
            <a:ext cx="2031120" cy="592560"/>
          </a:xfrm>
          <a:prstGeom prst="rect">
            <a:avLst/>
          </a:prstGeom>
          <a:ln w="0">
            <a:noFill/>
          </a:ln>
        </p:spPr>
      </p:pic>
      <p:sp>
        <p:nvSpPr>
          <p:cNvPr id="906"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07"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08"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09"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10"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11"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12"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913"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14"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915"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916" name=""/>
          <p:cNvSpPr/>
          <p:nvPr/>
        </p:nvSpPr>
        <p:spPr>
          <a:xfrm>
            <a:off x="4750200" y="1594080"/>
            <a:ext cx="2751120" cy="4975920"/>
          </a:xfrm>
          <a:custGeom>
            <a:avLst/>
            <a:gdLst/>
            <a:ahLst/>
            <a:rect l="0" t="0" r="r" b="b"/>
            <a:pathLst>
              <a:path w="7642" h="13822">
                <a:moveTo>
                  <a:pt x="0" y="13822"/>
                </a:moveTo>
                <a:lnTo>
                  <a:pt x="7642" y="13822"/>
                </a:lnTo>
                <a:lnTo>
                  <a:pt x="7642" y="0"/>
                </a:lnTo>
                <a:lnTo>
                  <a:pt x="0" y="0"/>
                </a:lnTo>
                <a:lnTo>
                  <a:pt x="0" y="13822"/>
                </a:lnTo>
                <a:close/>
              </a:path>
            </a:pathLst>
          </a:custGeom>
          <a:solidFill>
            <a:srgbClr val="ffcb25"/>
          </a:solidFill>
          <a:ln w="0">
            <a:noFill/>
          </a:ln>
        </p:spPr>
        <p:txBody>
          <a:bodyPr lIns="0" rIns="0" tIns="0" bIns="0" anchor="t">
            <a:noAutofit/>
          </a:bodyPr>
          <a:p>
            <a:endParaRPr b="0" lang="en-US" sz="2400" spc="-1" strike="noStrike">
              <a:solidFill>
                <a:srgbClr val="000000"/>
              </a:solidFill>
              <a:latin typeface="Times New Roman"/>
            </a:endParaRPr>
          </a:p>
        </p:txBody>
      </p:sp>
      <p:sp>
        <p:nvSpPr>
          <p:cNvPr id="917" name=""/>
          <p:cNvSpPr txBox="1"/>
          <p:nvPr/>
        </p:nvSpPr>
        <p:spPr>
          <a:xfrm>
            <a:off x="802440" y="1105920"/>
            <a:ext cx="250812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事件循环</a:t>
            </a:r>
            <a:r>
              <a:rPr b="0" lang="en-US" sz="2000" spc="-1" strike="noStrike">
                <a:solidFill>
                  <a:srgbClr val="ad2a26"/>
                </a:solidFill>
                <a:latin typeface="Alibaba PuHuiTi Medium"/>
                <a:ea typeface="Alibaba PuHuiTi Medium"/>
              </a:rPr>
              <a:t>-</a:t>
            </a:r>
            <a:r>
              <a:rPr b="0" lang="zh-CN" sz="2000" spc="-1" strike="noStrike">
                <a:solidFill>
                  <a:srgbClr val="ad2a26"/>
                </a:solidFill>
                <a:latin typeface="AlibabaPuHuiTi"/>
                <a:ea typeface="AlibabaPuHuiTi"/>
              </a:rPr>
              <a:t>经典面试题</a:t>
            </a:r>
            <a:endParaRPr b="0" lang="en-US" sz="2000" spc="-1" strike="noStrike">
              <a:solidFill>
                <a:srgbClr val="000000"/>
              </a:solidFill>
              <a:latin typeface="Times New Roman"/>
            </a:endParaRPr>
          </a:p>
        </p:txBody>
      </p:sp>
      <p:sp>
        <p:nvSpPr>
          <p:cNvPr id="918" name=""/>
          <p:cNvSpPr/>
          <p:nvPr/>
        </p:nvSpPr>
        <p:spPr>
          <a:xfrm>
            <a:off x="8432280" y="1590840"/>
            <a:ext cx="3459600" cy="1765080"/>
          </a:xfrm>
          <a:custGeom>
            <a:avLst/>
            <a:gdLst/>
            <a:ahLst/>
            <a:rect l="0" t="0" r="r" b="b"/>
            <a:pathLst>
              <a:path w="9610" h="4903">
                <a:moveTo>
                  <a:pt x="0" y="4903"/>
                </a:moveTo>
                <a:lnTo>
                  <a:pt x="9610" y="4903"/>
                </a:lnTo>
                <a:lnTo>
                  <a:pt x="9610" y="0"/>
                </a:lnTo>
                <a:lnTo>
                  <a:pt x="0" y="0"/>
                </a:lnTo>
                <a:lnTo>
                  <a:pt x="0" y="4903"/>
                </a:lnTo>
                <a:close/>
              </a:path>
            </a:pathLst>
          </a:custGeom>
          <a:solidFill>
            <a:srgbClr val="93cddd"/>
          </a:solidFill>
          <a:ln w="0">
            <a:noFill/>
          </a:ln>
        </p:spPr>
        <p:txBody>
          <a:bodyPr lIns="0" rIns="0" tIns="0" bIns="0" anchor="t">
            <a:noAutofit/>
          </a:bodyPr>
          <a:p>
            <a:endParaRPr b="0" lang="en-US" sz="2400" spc="-1" strike="noStrike">
              <a:solidFill>
                <a:srgbClr val="000000"/>
              </a:solidFill>
              <a:latin typeface="Times New Roman"/>
            </a:endParaRPr>
          </a:p>
        </p:txBody>
      </p:sp>
      <p:sp>
        <p:nvSpPr>
          <p:cNvPr id="919" name=""/>
          <p:cNvSpPr txBox="1"/>
          <p:nvPr/>
        </p:nvSpPr>
        <p:spPr>
          <a:xfrm>
            <a:off x="5821920" y="1645200"/>
            <a:ext cx="60876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调用栈</a:t>
            </a:r>
            <a:endParaRPr b="0" lang="en-US" sz="1600" spc="-1" strike="noStrike">
              <a:solidFill>
                <a:srgbClr val="000000"/>
              </a:solidFill>
              <a:latin typeface="Times New Roman"/>
            </a:endParaRPr>
          </a:p>
        </p:txBody>
      </p:sp>
      <p:sp>
        <p:nvSpPr>
          <p:cNvPr id="920" name=""/>
          <p:cNvSpPr/>
          <p:nvPr/>
        </p:nvSpPr>
        <p:spPr>
          <a:xfrm>
            <a:off x="8432280" y="3562920"/>
            <a:ext cx="3459600" cy="1396440"/>
          </a:xfrm>
          <a:custGeom>
            <a:avLst/>
            <a:gdLst/>
            <a:ahLst/>
            <a:rect l="0" t="0" r="r" b="b"/>
            <a:pathLst>
              <a:path w="9610" h="3879">
                <a:moveTo>
                  <a:pt x="0" y="3879"/>
                </a:moveTo>
                <a:lnTo>
                  <a:pt x="9610" y="3879"/>
                </a:lnTo>
                <a:lnTo>
                  <a:pt x="9610" y="0"/>
                </a:lnTo>
                <a:lnTo>
                  <a:pt x="0" y="0"/>
                </a:lnTo>
                <a:lnTo>
                  <a:pt x="0" y="3879"/>
                </a:lnTo>
                <a:close/>
              </a:path>
            </a:pathLst>
          </a:custGeom>
          <a:solidFill>
            <a:srgbClr val="dcdac6"/>
          </a:solidFill>
          <a:ln w="0">
            <a:noFill/>
          </a:ln>
        </p:spPr>
        <p:txBody>
          <a:bodyPr lIns="0" rIns="0" tIns="0" bIns="0" anchor="t">
            <a:noAutofit/>
          </a:bodyPr>
          <a:p>
            <a:endParaRPr b="0" lang="en-US" sz="2400" spc="-1" strike="noStrike">
              <a:solidFill>
                <a:srgbClr val="000000"/>
              </a:solidFill>
              <a:latin typeface="Times New Roman"/>
            </a:endParaRPr>
          </a:p>
        </p:txBody>
      </p:sp>
      <p:sp>
        <p:nvSpPr>
          <p:cNvPr id="921" name=""/>
          <p:cNvSpPr txBox="1"/>
          <p:nvPr/>
        </p:nvSpPr>
        <p:spPr>
          <a:xfrm>
            <a:off x="9248400" y="1643040"/>
            <a:ext cx="182484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宿主环境（浏览器）</a:t>
            </a:r>
            <a:endParaRPr b="0" lang="en-US" sz="1600" spc="-1" strike="noStrike">
              <a:solidFill>
                <a:srgbClr val="000000"/>
              </a:solidFill>
              <a:latin typeface="Times New Roman"/>
            </a:endParaRPr>
          </a:p>
        </p:txBody>
      </p:sp>
      <p:sp>
        <p:nvSpPr>
          <p:cNvPr id="922" name=""/>
          <p:cNvSpPr/>
          <p:nvPr/>
        </p:nvSpPr>
        <p:spPr>
          <a:xfrm>
            <a:off x="7638840" y="3480120"/>
            <a:ext cx="312480" cy="390960"/>
          </a:xfrm>
          <a:custGeom>
            <a:avLst/>
            <a:gdLst/>
            <a:ahLst/>
            <a:rect l="0" t="0" r="r" b="b"/>
            <a:pathLst>
              <a:path w="868" h="1086">
                <a:moveTo>
                  <a:pt x="820" y="983"/>
                </a:moveTo>
                <a:cubicBezTo>
                  <a:pt x="491" y="929"/>
                  <a:pt x="250" y="645"/>
                  <a:pt x="251" y="311"/>
                </a:cubicBezTo>
                <a:cubicBezTo>
                  <a:pt x="252" y="270"/>
                  <a:pt x="256" y="229"/>
                  <a:pt x="264" y="188"/>
                </a:cubicBezTo>
                <a:lnTo>
                  <a:pt x="266" y="188"/>
                </a:lnTo>
                <a:lnTo>
                  <a:pt x="314" y="271"/>
                </a:lnTo>
                <a:cubicBezTo>
                  <a:pt x="328" y="296"/>
                  <a:pt x="361" y="305"/>
                  <a:pt x="386" y="290"/>
                </a:cubicBezTo>
                <a:cubicBezTo>
                  <a:pt x="411" y="276"/>
                  <a:pt x="419" y="244"/>
                  <a:pt x="405" y="219"/>
                </a:cubicBezTo>
                <a:lnTo>
                  <a:pt x="294" y="26"/>
                </a:lnTo>
                <a:cubicBezTo>
                  <a:pt x="287" y="14"/>
                  <a:pt x="275" y="6"/>
                  <a:pt x="262" y="2"/>
                </a:cubicBezTo>
                <a:cubicBezTo>
                  <a:pt x="248" y="-2"/>
                  <a:pt x="234" y="0"/>
                  <a:pt x="222" y="7"/>
                </a:cubicBezTo>
                <a:lnTo>
                  <a:pt x="28" y="119"/>
                </a:lnTo>
                <a:cubicBezTo>
                  <a:pt x="3" y="132"/>
                  <a:pt x="-8" y="164"/>
                  <a:pt x="6" y="190"/>
                </a:cubicBezTo>
                <a:cubicBezTo>
                  <a:pt x="20" y="215"/>
                  <a:pt x="51" y="225"/>
                  <a:pt x="77" y="212"/>
                </a:cubicBezTo>
                <a:cubicBezTo>
                  <a:pt x="78" y="211"/>
                  <a:pt x="79" y="210"/>
                  <a:pt x="81" y="210"/>
                </a:cubicBezTo>
                <a:lnTo>
                  <a:pt x="161" y="163"/>
                </a:lnTo>
                <a:cubicBezTo>
                  <a:pt x="151" y="212"/>
                  <a:pt x="147" y="261"/>
                  <a:pt x="147" y="311"/>
                </a:cubicBezTo>
                <a:cubicBezTo>
                  <a:pt x="145" y="696"/>
                  <a:pt x="423" y="1024"/>
                  <a:pt x="801" y="1086"/>
                </a:cubicBezTo>
                <a:lnTo>
                  <a:pt x="810" y="1086"/>
                </a:lnTo>
                <a:cubicBezTo>
                  <a:pt x="839" y="1089"/>
                  <a:pt x="865" y="1067"/>
                  <a:pt x="868" y="1038"/>
                </a:cubicBezTo>
                <a:cubicBezTo>
                  <a:pt x="870" y="1009"/>
                  <a:pt x="848" y="984"/>
                  <a:pt x="819" y="982"/>
                </a:cubicBezTo>
                <a:lnTo>
                  <a:pt x="820" y="983"/>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23" name=""/>
          <p:cNvSpPr/>
          <p:nvPr/>
        </p:nvSpPr>
        <p:spPr>
          <a:xfrm>
            <a:off x="7999560" y="3481200"/>
            <a:ext cx="258120" cy="430560"/>
          </a:xfrm>
          <a:custGeom>
            <a:avLst/>
            <a:gdLst/>
            <a:ahLst/>
            <a:rect l="0" t="0" r="r" b="b"/>
            <a:pathLst>
              <a:path w="717" h="1196">
                <a:moveTo>
                  <a:pt x="717" y="308"/>
                </a:moveTo>
                <a:cubicBezTo>
                  <a:pt x="717" y="214"/>
                  <a:pt x="700" y="122"/>
                  <a:pt x="668" y="34"/>
                </a:cubicBezTo>
                <a:cubicBezTo>
                  <a:pt x="658" y="7"/>
                  <a:pt x="627" y="-7"/>
                  <a:pt x="600" y="3"/>
                </a:cubicBezTo>
                <a:cubicBezTo>
                  <a:pt x="573" y="13"/>
                  <a:pt x="559" y="43"/>
                  <a:pt x="570" y="71"/>
                </a:cubicBezTo>
                <a:cubicBezTo>
                  <a:pt x="701" y="423"/>
                  <a:pt x="521" y="816"/>
                  <a:pt x="168" y="947"/>
                </a:cubicBezTo>
                <a:cubicBezTo>
                  <a:pt x="165" y="948"/>
                  <a:pt x="163" y="949"/>
                  <a:pt x="160" y="950"/>
                </a:cubicBezTo>
                <a:lnTo>
                  <a:pt x="208" y="866"/>
                </a:lnTo>
                <a:cubicBezTo>
                  <a:pt x="222" y="841"/>
                  <a:pt x="214" y="809"/>
                  <a:pt x="189" y="795"/>
                </a:cubicBezTo>
                <a:cubicBezTo>
                  <a:pt x="163" y="780"/>
                  <a:pt x="131" y="789"/>
                  <a:pt x="117" y="814"/>
                </a:cubicBezTo>
                <a:lnTo>
                  <a:pt x="7" y="1007"/>
                </a:lnTo>
                <a:cubicBezTo>
                  <a:pt x="-7" y="1032"/>
                  <a:pt x="1" y="1064"/>
                  <a:pt x="26" y="1078"/>
                </a:cubicBezTo>
                <a:lnTo>
                  <a:pt x="219" y="1189"/>
                </a:lnTo>
                <a:cubicBezTo>
                  <a:pt x="244" y="1203"/>
                  <a:pt x="277" y="1194"/>
                  <a:pt x="291" y="1169"/>
                </a:cubicBezTo>
                <a:cubicBezTo>
                  <a:pt x="307" y="1144"/>
                  <a:pt x="297" y="1112"/>
                  <a:pt x="272" y="1098"/>
                </a:cubicBezTo>
                <a:lnTo>
                  <a:pt x="190" y="1051"/>
                </a:lnTo>
                <a:cubicBezTo>
                  <a:pt x="507" y="942"/>
                  <a:pt x="718" y="643"/>
                  <a:pt x="717" y="308"/>
                </a:cubicBez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24" name=""/>
          <p:cNvSpPr/>
          <p:nvPr/>
        </p:nvSpPr>
        <p:spPr>
          <a:xfrm>
            <a:off x="7753680" y="3309120"/>
            <a:ext cx="442440" cy="132120"/>
          </a:xfrm>
          <a:custGeom>
            <a:avLst/>
            <a:gdLst/>
            <a:ahLst/>
            <a:rect l="0" t="0" r="r" b="b"/>
            <a:pathLst>
              <a:path w="1229" h="367">
                <a:moveTo>
                  <a:pt x="954" y="263"/>
                </a:moveTo>
                <a:cubicBezTo>
                  <a:pt x="925" y="263"/>
                  <a:pt x="901" y="286"/>
                  <a:pt x="901" y="315"/>
                </a:cubicBezTo>
                <a:cubicBezTo>
                  <a:pt x="901" y="344"/>
                  <a:pt x="925" y="367"/>
                  <a:pt x="954" y="367"/>
                </a:cubicBezTo>
                <a:lnTo>
                  <a:pt x="1169" y="367"/>
                </a:lnTo>
                <a:cubicBezTo>
                  <a:pt x="1171" y="367"/>
                  <a:pt x="1173" y="367"/>
                  <a:pt x="1175" y="367"/>
                </a:cubicBezTo>
                <a:cubicBezTo>
                  <a:pt x="1186" y="367"/>
                  <a:pt x="1196" y="364"/>
                  <a:pt x="1204" y="359"/>
                </a:cubicBezTo>
                <a:lnTo>
                  <a:pt x="1208" y="356"/>
                </a:lnTo>
                <a:lnTo>
                  <a:pt x="1209" y="355"/>
                </a:lnTo>
                <a:lnTo>
                  <a:pt x="1213" y="352"/>
                </a:lnTo>
                <a:cubicBezTo>
                  <a:pt x="1223" y="343"/>
                  <a:pt x="1229" y="329"/>
                  <a:pt x="1229" y="315"/>
                </a:cubicBezTo>
                <a:lnTo>
                  <a:pt x="1229" y="92"/>
                </a:lnTo>
                <a:cubicBezTo>
                  <a:pt x="1229" y="63"/>
                  <a:pt x="1206" y="40"/>
                  <a:pt x="1176" y="40"/>
                </a:cubicBezTo>
                <a:cubicBezTo>
                  <a:pt x="1147" y="40"/>
                  <a:pt x="1123" y="63"/>
                  <a:pt x="1123" y="92"/>
                </a:cubicBezTo>
                <a:lnTo>
                  <a:pt x="1123" y="188"/>
                </a:lnTo>
                <a:cubicBezTo>
                  <a:pt x="793" y="-94"/>
                  <a:pt x="297" y="-54"/>
                  <a:pt x="16" y="277"/>
                </a:cubicBezTo>
                <a:cubicBezTo>
                  <a:pt x="15" y="278"/>
                  <a:pt x="13" y="280"/>
                  <a:pt x="12" y="281"/>
                </a:cubicBezTo>
                <a:cubicBezTo>
                  <a:pt x="-6" y="303"/>
                  <a:pt x="-4" y="336"/>
                  <a:pt x="19" y="355"/>
                </a:cubicBezTo>
                <a:cubicBezTo>
                  <a:pt x="41" y="374"/>
                  <a:pt x="74" y="371"/>
                  <a:pt x="92" y="349"/>
                </a:cubicBezTo>
                <a:cubicBezTo>
                  <a:pt x="333" y="61"/>
                  <a:pt x="759" y="22"/>
                  <a:pt x="1048" y="262"/>
                </a:cubicBezTo>
                <a:lnTo>
                  <a:pt x="954" y="263"/>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25" name=""/>
          <p:cNvSpPr/>
          <p:nvPr/>
        </p:nvSpPr>
        <p:spPr>
          <a:xfrm>
            <a:off x="8432280" y="5166360"/>
            <a:ext cx="3459600" cy="1404000"/>
          </a:xfrm>
          <a:custGeom>
            <a:avLst/>
            <a:gdLst/>
            <a:ahLst/>
            <a:rect l="0" t="0" r="r" b="b"/>
            <a:pathLst>
              <a:path w="9610" h="3900">
                <a:moveTo>
                  <a:pt x="0" y="3900"/>
                </a:moveTo>
                <a:lnTo>
                  <a:pt x="9610" y="3900"/>
                </a:lnTo>
                <a:lnTo>
                  <a:pt x="9610" y="0"/>
                </a:lnTo>
                <a:lnTo>
                  <a:pt x="0" y="0"/>
                </a:lnTo>
                <a:lnTo>
                  <a:pt x="0" y="3900"/>
                </a:lnTo>
                <a:close/>
              </a:path>
            </a:pathLst>
          </a:custGeom>
          <a:solidFill>
            <a:srgbClr val="dcdac6"/>
          </a:solidFill>
          <a:ln w="0">
            <a:noFill/>
          </a:ln>
        </p:spPr>
        <p:txBody>
          <a:bodyPr lIns="0" rIns="0" tIns="0" bIns="0" anchor="t">
            <a:noAutofit/>
          </a:bodyPr>
          <a:p>
            <a:endParaRPr b="0" lang="en-US" sz="2400" spc="-1" strike="noStrike">
              <a:solidFill>
                <a:srgbClr val="000000"/>
              </a:solidFill>
              <a:latin typeface="Times New Roman"/>
            </a:endParaRPr>
          </a:p>
        </p:txBody>
      </p:sp>
      <p:sp>
        <p:nvSpPr>
          <p:cNvPr id="926" name=""/>
          <p:cNvSpPr txBox="1"/>
          <p:nvPr/>
        </p:nvSpPr>
        <p:spPr>
          <a:xfrm>
            <a:off x="9452880" y="3614760"/>
            <a:ext cx="141948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（宏）任务队列</a:t>
            </a:r>
            <a:endParaRPr b="0" lang="en-US" sz="1600" spc="-1" strike="noStrike">
              <a:solidFill>
                <a:srgbClr val="000000"/>
              </a:solidFill>
              <a:latin typeface="Times New Roman"/>
            </a:endParaRPr>
          </a:p>
        </p:txBody>
      </p:sp>
      <p:pic>
        <p:nvPicPr>
          <p:cNvPr id="927" name="" descr=""/>
          <p:cNvPicPr/>
          <p:nvPr/>
        </p:nvPicPr>
        <p:blipFill>
          <a:blip r:embed="rId2"/>
          <a:stretch/>
        </p:blipFill>
        <p:spPr>
          <a:xfrm>
            <a:off x="300240" y="1591200"/>
            <a:ext cx="4170960" cy="3159000"/>
          </a:xfrm>
          <a:prstGeom prst="rect">
            <a:avLst/>
          </a:prstGeom>
          <a:ln w="0">
            <a:noFill/>
          </a:ln>
        </p:spPr>
      </p:pic>
      <p:sp>
        <p:nvSpPr>
          <p:cNvPr id="928" name=""/>
          <p:cNvSpPr txBox="1"/>
          <p:nvPr/>
        </p:nvSpPr>
        <p:spPr>
          <a:xfrm>
            <a:off x="9655560" y="5218200"/>
            <a:ext cx="1014120" cy="265680"/>
          </a:xfrm>
          <a:prstGeom prst="rect">
            <a:avLst/>
          </a:prstGeom>
          <a:noFill/>
          <a:ln w="0">
            <a:noFill/>
          </a:ln>
        </p:spPr>
        <p:txBody>
          <a:bodyPr lIns="0" rIns="0" tIns="0" bIns="0" anchor="t">
            <a:noAutofit/>
          </a:bodyPr>
          <a:p>
            <a:r>
              <a:rPr b="0" lang="zh-CN" sz="1600" spc="-1" strike="noStrike">
                <a:solidFill>
                  <a:srgbClr val="000000"/>
                </a:solidFill>
                <a:latin typeface="SimHei"/>
                <a:ea typeface="SimHei"/>
              </a:rPr>
              <a:t>微任务队列</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930" name="" descr=""/>
          <p:cNvPicPr/>
          <p:nvPr/>
        </p:nvPicPr>
        <p:blipFill>
          <a:blip r:embed="rId1"/>
          <a:stretch/>
        </p:blipFill>
        <p:spPr>
          <a:xfrm>
            <a:off x="306360" y="163080"/>
            <a:ext cx="2031120" cy="592560"/>
          </a:xfrm>
          <a:prstGeom prst="rect">
            <a:avLst/>
          </a:prstGeom>
          <a:ln w="0">
            <a:noFill/>
          </a:ln>
        </p:spPr>
      </p:pic>
      <p:sp>
        <p:nvSpPr>
          <p:cNvPr id="931"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32"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33"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34"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35"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36"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37"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938"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39"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940"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941"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942"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943" name=""/>
          <p:cNvSpPr txBox="1"/>
          <p:nvPr/>
        </p:nvSpPr>
        <p:spPr>
          <a:xfrm>
            <a:off x="5324760" y="2826720"/>
            <a:ext cx="4089960" cy="532440"/>
          </a:xfrm>
          <a:prstGeom prst="rect">
            <a:avLst/>
          </a:prstGeom>
          <a:noFill/>
          <a:ln w="0">
            <a:noFill/>
          </a:ln>
        </p:spPr>
        <p:txBody>
          <a:bodyPr lIns="0" rIns="0" tIns="0" bIns="0" anchor="t">
            <a:noAutofit/>
          </a:bodyPr>
          <a:p>
            <a:r>
              <a:rPr b="0" lang="en-US" sz="3209" spc="-1" strike="noStrike">
                <a:solidFill>
                  <a:srgbClr val="262626"/>
                </a:solidFill>
                <a:latin typeface="Microsoft YaHei"/>
                <a:ea typeface="Microsoft YaHei"/>
              </a:rPr>
              <a:t>Promise.all</a:t>
            </a:r>
            <a:r>
              <a:rPr b="0" lang="en-US" sz="3209" spc="-1" strike="noStrike">
                <a:solidFill>
                  <a:srgbClr val="262626"/>
                </a:solidFill>
                <a:latin typeface="MicrosoftYaHei"/>
                <a:ea typeface="MicrosoftYaHei"/>
              </a:rPr>
              <a:t> </a:t>
            </a:r>
            <a:r>
              <a:rPr b="0" lang="zh-CN" sz="3209" spc="-1" strike="noStrike">
                <a:solidFill>
                  <a:srgbClr val="262626"/>
                </a:solidFill>
                <a:latin typeface="MicrosoftYaHei"/>
                <a:ea typeface="MicrosoftYaHei"/>
              </a:rPr>
              <a:t>静态方法</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945" name="" descr=""/>
          <p:cNvPicPr/>
          <p:nvPr/>
        </p:nvPicPr>
        <p:blipFill>
          <a:blip r:embed="rId1"/>
          <a:stretch/>
        </p:blipFill>
        <p:spPr>
          <a:xfrm>
            <a:off x="306360" y="163080"/>
            <a:ext cx="2031120" cy="592560"/>
          </a:xfrm>
          <a:prstGeom prst="rect">
            <a:avLst/>
          </a:prstGeom>
          <a:ln w="0">
            <a:noFill/>
          </a:ln>
        </p:spPr>
      </p:pic>
      <p:sp>
        <p:nvSpPr>
          <p:cNvPr id="946"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47"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48"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49"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50"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51"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52"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953"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54"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955"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956" name=""/>
          <p:cNvSpPr txBox="1"/>
          <p:nvPr/>
        </p:nvSpPr>
        <p:spPr>
          <a:xfrm>
            <a:off x="802440" y="1105920"/>
            <a:ext cx="2557440" cy="332640"/>
          </a:xfrm>
          <a:prstGeom prst="rect">
            <a:avLst/>
          </a:prstGeom>
          <a:noFill/>
          <a:ln w="0">
            <a:noFill/>
          </a:ln>
        </p:spPr>
        <p:txBody>
          <a:bodyPr lIns="0" rIns="0" tIns="0" bIns="0" anchor="t">
            <a:noAutofit/>
          </a:bodyPr>
          <a:p>
            <a:r>
              <a:rPr b="0" lang="en-US" sz="2000" spc="-1" strike="noStrike">
                <a:solidFill>
                  <a:srgbClr val="ad2a26"/>
                </a:solidFill>
                <a:latin typeface="Alibaba PuHuiTi Medium"/>
                <a:ea typeface="Alibaba PuHuiTi Medium"/>
              </a:rPr>
              <a:t>Promise.all</a:t>
            </a:r>
            <a:r>
              <a:rPr b="0" lang="en-US" sz="2000" spc="-1" strike="noStrike">
                <a:solidFill>
                  <a:srgbClr val="ad2a26"/>
                </a:solidFill>
                <a:latin typeface="AlibabaPuHuiTi"/>
                <a:ea typeface="AlibabaPuHuiTi"/>
              </a:rPr>
              <a:t> </a:t>
            </a:r>
            <a:r>
              <a:rPr b="0" lang="zh-CN" sz="2000" spc="-1" strike="noStrike">
                <a:solidFill>
                  <a:srgbClr val="ad2a26"/>
                </a:solidFill>
                <a:latin typeface="AlibabaPuHuiTi"/>
                <a:ea typeface="AlibabaPuHuiTi"/>
              </a:rPr>
              <a:t>静态方法</a:t>
            </a:r>
            <a:endParaRPr b="0" lang="en-US" sz="2000" spc="-1" strike="noStrike">
              <a:solidFill>
                <a:srgbClr val="000000"/>
              </a:solidFill>
              <a:latin typeface="Times New Roman"/>
            </a:endParaRPr>
          </a:p>
        </p:txBody>
      </p:sp>
      <p:sp>
        <p:nvSpPr>
          <p:cNvPr id="957" name=""/>
          <p:cNvSpPr/>
          <p:nvPr/>
        </p:nvSpPr>
        <p:spPr>
          <a:xfrm>
            <a:off x="802080" y="1926360"/>
            <a:ext cx="529200" cy="10800"/>
          </a:xfrm>
          <a:custGeom>
            <a:avLst/>
            <a:gdLst/>
            <a:ahLst/>
            <a:rect l="0" t="0" r="r" b="b"/>
            <a:pathLst>
              <a:path w="1470" h="30">
                <a:moveTo>
                  <a:pt x="0" y="30"/>
                </a:moveTo>
                <a:lnTo>
                  <a:pt x="1470" y="30"/>
                </a:lnTo>
                <a:lnTo>
                  <a:pt x="1470" y="0"/>
                </a:lnTo>
                <a:lnTo>
                  <a:pt x="0" y="0"/>
                </a:lnTo>
                <a:lnTo>
                  <a:pt x="0" y="30"/>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958" name=""/>
          <p:cNvSpPr txBox="1"/>
          <p:nvPr/>
        </p:nvSpPr>
        <p:spPr>
          <a:xfrm>
            <a:off x="802440" y="1723680"/>
            <a:ext cx="5067720" cy="265680"/>
          </a:xfrm>
          <a:prstGeom prst="rect">
            <a:avLst/>
          </a:prstGeom>
          <a:noFill/>
          <a:ln w="0">
            <a:noFill/>
          </a:ln>
        </p:spPr>
        <p:txBody>
          <a:bodyPr lIns="0" rIns="0" tIns="0" bIns="0" anchor="t">
            <a:noAutofit/>
          </a:bodyPr>
          <a:p>
            <a:r>
              <a:rPr b="0" lang="zh-CN" sz="1600" spc="-1" strike="noStrike">
                <a:solidFill>
                  <a:srgbClr val="0000ff"/>
                </a:solidFill>
                <a:latin typeface="AlibabaPuHuiTi"/>
                <a:ea typeface="AlibabaPuHuiTi"/>
              </a:rPr>
              <a:t>说明</a:t>
            </a:r>
            <a:r>
              <a:rPr b="0" lang="en-US" sz="1600" spc="-1" strike="noStrike">
                <a:solidFill>
                  <a:srgbClr val="0000ff"/>
                </a:solidFill>
                <a:latin typeface="Alibaba PuHuiTi"/>
                <a:ea typeface="Alibaba PuHuiTi"/>
              </a:rPr>
              <a:t>: </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此方法在集合多个</a:t>
            </a:r>
            <a:r>
              <a:rPr b="0" lang="en-US" sz="1600" spc="-1" strike="noStrike">
                <a:solidFill>
                  <a:srgbClr val="000000"/>
                </a:solidFill>
                <a:latin typeface="Alibaba PuHuiTi"/>
                <a:ea typeface="Alibaba PuHuiTi"/>
              </a:rPr>
              <a:t>promise</a:t>
            </a:r>
            <a:r>
              <a:rPr b="0" lang="zh-CN" sz="1600" spc="-1" strike="noStrike">
                <a:solidFill>
                  <a:srgbClr val="000000"/>
                </a:solidFill>
                <a:latin typeface="AlibabaPuHuiTi"/>
                <a:ea typeface="AlibabaPuHuiTi"/>
              </a:rPr>
              <a:t>的返回结果时很有用</a:t>
            </a:r>
            <a:endParaRPr b="0" lang="en-US" sz="1600" spc="-1" strike="noStrike">
              <a:solidFill>
                <a:srgbClr val="000000"/>
              </a:solidFill>
              <a:latin typeface="Times New Roman"/>
            </a:endParaRPr>
          </a:p>
        </p:txBody>
      </p:sp>
      <p:sp>
        <p:nvSpPr>
          <p:cNvPr id="959" name=""/>
          <p:cNvSpPr/>
          <p:nvPr/>
        </p:nvSpPr>
        <p:spPr>
          <a:xfrm>
            <a:off x="8057160" y="3102840"/>
            <a:ext cx="1964880" cy="899280"/>
          </a:xfrm>
          <a:custGeom>
            <a:avLst/>
            <a:gdLst/>
            <a:ahLst/>
            <a:rect l="0" t="0" r="r" b="b"/>
            <a:pathLst>
              <a:path w="5458" h="2498">
                <a:moveTo>
                  <a:pt x="0" y="417"/>
                </a:moveTo>
                <a:cubicBezTo>
                  <a:pt x="0" y="187"/>
                  <a:pt x="186" y="0"/>
                  <a:pt x="416" y="0"/>
                </a:cubicBezTo>
                <a:lnTo>
                  <a:pt x="5042" y="0"/>
                </a:lnTo>
                <a:cubicBezTo>
                  <a:pt x="5272" y="0"/>
                  <a:pt x="5458" y="187"/>
                  <a:pt x="5458" y="417"/>
                </a:cubicBezTo>
                <a:lnTo>
                  <a:pt x="5458" y="2082"/>
                </a:lnTo>
                <a:cubicBezTo>
                  <a:pt x="5458" y="2312"/>
                  <a:pt x="5272" y="2498"/>
                  <a:pt x="5042" y="2498"/>
                </a:cubicBezTo>
                <a:lnTo>
                  <a:pt x="416" y="2498"/>
                </a:lnTo>
                <a:cubicBezTo>
                  <a:pt x="186" y="2498"/>
                  <a:pt x="0" y="2312"/>
                  <a:pt x="0" y="2082"/>
                </a:cubicBezTo>
                <a:lnTo>
                  <a:pt x="0" y="417"/>
                </a:lnTo>
                <a:close/>
              </a:path>
            </a:pathLst>
          </a:custGeom>
          <a:solidFill>
            <a:srgbClr val="558ed5"/>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960" name=""/>
          <p:cNvSpPr txBox="1"/>
          <p:nvPr/>
        </p:nvSpPr>
        <p:spPr>
          <a:xfrm>
            <a:off x="802440" y="2138040"/>
            <a:ext cx="935676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作用</a:t>
            </a:r>
            <a:r>
              <a:rPr b="0" lang="en-US" sz="1600" spc="-1" strike="noStrike">
                <a:solidFill>
                  <a:srgbClr val="000000"/>
                </a:solidFill>
                <a:latin typeface="Alibaba PuHuiTi"/>
                <a:ea typeface="Alibaba PuHuiTi"/>
              </a:rPr>
              <a:t>: </a:t>
            </a:r>
            <a:r>
              <a:rPr b="0" lang="zh-CN" sz="1600" spc="-1" strike="noStrike">
                <a:solidFill>
                  <a:srgbClr val="000000"/>
                </a:solidFill>
                <a:latin typeface="AlibabaPuHuiTi"/>
                <a:ea typeface="AlibabaPuHuiTi"/>
              </a:rPr>
              <a:t>将多个</a:t>
            </a:r>
            <a:r>
              <a:rPr b="0" lang="en-US" sz="1600" spc="-1" strike="noStrike">
                <a:solidFill>
                  <a:srgbClr val="000000"/>
                </a:solidFill>
                <a:latin typeface="Alibaba PuHuiTi"/>
                <a:ea typeface="Alibaba PuHuiTi"/>
              </a:rPr>
              <a:t>Promise</a:t>
            </a:r>
            <a:r>
              <a:rPr b="0" lang="zh-CN" sz="1600" spc="-1" strike="noStrike">
                <a:solidFill>
                  <a:srgbClr val="000000"/>
                </a:solidFill>
                <a:latin typeface="AlibabaPuHuiTi"/>
                <a:ea typeface="AlibabaPuHuiTi"/>
              </a:rPr>
              <a:t>对象包装成一个新的</a:t>
            </a:r>
            <a:r>
              <a:rPr b="0" lang="en-US" sz="1600" spc="-1" strike="noStrike">
                <a:solidFill>
                  <a:srgbClr val="000000"/>
                </a:solidFill>
                <a:latin typeface="Alibaba PuHuiTi"/>
                <a:ea typeface="Alibaba PuHuiTi"/>
              </a:rPr>
              <a:t>Promise</a:t>
            </a:r>
            <a:r>
              <a:rPr b="0" lang="zh-CN" sz="1600" spc="-1" strike="noStrike">
                <a:solidFill>
                  <a:srgbClr val="000000"/>
                </a:solidFill>
                <a:latin typeface="AlibabaPuHuiTi"/>
                <a:ea typeface="AlibabaPuHuiTi"/>
              </a:rPr>
              <a:t>对象，获取</a:t>
            </a:r>
            <a:r>
              <a:rPr b="0" lang="zh-CN" sz="1600" spc="-1" strike="noStrike">
                <a:solidFill>
                  <a:srgbClr val="c00000"/>
                </a:solidFill>
                <a:latin typeface="AlibabaPuHuiTi"/>
                <a:ea typeface="AlibabaPuHuiTi"/>
              </a:rPr>
              <a:t>所有的</a:t>
            </a:r>
            <a:r>
              <a:rPr b="0" lang="zh-CN" sz="1600" spc="-1" strike="noStrike">
                <a:solidFill>
                  <a:srgbClr val="000000"/>
                </a:solidFill>
                <a:latin typeface="AlibabaPuHuiTi"/>
                <a:ea typeface="AlibabaPuHuiTi"/>
              </a:rPr>
              <a:t>成功结果，或</a:t>
            </a:r>
            <a:r>
              <a:rPr b="0" lang="zh-CN" sz="1600" spc="-1" strike="noStrike">
                <a:solidFill>
                  <a:srgbClr val="c00000"/>
                </a:solidFill>
                <a:latin typeface="AlibabaPuHuiTi"/>
                <a:ea typeface="AlibabaPuHuiTi"/>
              </a:rPr>
              <a:t>某一个的</a:t>
            </a:r>
            <a:r>
              <a:rPr b="0" lang="zh-CN" sz="1600" spc="-1" strike="noStrike">
                <a:solidFill>
                  <a:srgbClr val="000000"/>
                </a:solidFill>
                <a:latin typeface="AlibabaPuHuiTi"/>
                <a:ea typeface="AlibabaPuHuiTi"/>
              </a:rPr>
              <a:t>失败原因</a:t>
            </a:r>
            <a:endParaRPr b="0" lang="en-US" sz="1600" spc="-1" strike="noStrike">
              <a:solidFill>
                <a:srgbClr val="000000"/>
              </a:solidFill>
              <a:latin typeface="Times New Roman"/>
            </a:endParaRPr>
          </a:p>
        </p:txBody>
      </p:sp>
      <p:sp>
        <p:nvSpPr>
          <p:cNvPr id="961" name=""/>
          <p:cNvSpPr txBox="1"/>
          <p:nvPr/>
        </p:nvSpPr>
        <p:spPr>
          <a:xfrm>
            <a:off x="8355960" y="3472560"/>
            <a:ext cx="49608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.then(</a:t>
            </a:r>
            <a:endParaRPr b="0" lang="en-US" sz="1600" spc="-1" strike="noStrike">
              <a:solidFill>
                <a:srgbClr val="000000"/>
              </a:solidFill>
              <a:latin typeface="Times New Roman"/>
            </a:endParaRPr>
          </a:p>
        </p:txBody>
      </p:sp>
      <p:sp>
        <p:nvSpPr>
          <p:cNvPr id="962" name=""/>
          <p:cNvSpPr txBox="1"/>
          <p:nvPr/>
        </p:nvSpPr>
        <p:spPr>
          <a:xfrm>
            <a:off x="8847000" y="3436200"/>
            <a:ext cx="81144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回调函数</a:t>
            </a:r>
            <a:endParaRPr b="0" lang="en-US" sz="1600" spc="-1" strike="noStrike">
              <a:solidFill>
                <a:srgbClr val="000000"/>
              </a:solidFill>
              <a:latin typeface="Times New Roman"/>
            </a:endParaRPr>
          </a:p>
        </p:txBody>
      </p:sp>
      <p:sp>
        <p:nvSpPr>
          <p:cNvPr id="963" name=""/>
          <p:cNvSpPr/>
          <p:nvPr/>
        </p:nvSpPr>
        <p:spPr>
          <a:xfrm>
            <a:off x="4131360" y="4230360"/>
            <a:ext cx="1964880" cy="901080"/>
          </a:xfrm>
          <a:custGeom>
            <a:avLst/>
            <a:gdLst/>
            <a:ahLst/>
            <a:rect l="0" t="0" r="r" b="b"/>
            <a:pathLst>
              <a:path w="5458" h="2503">
                <a:moveTo>
                  <a:pt x="0" y="417"/>
                </a:moveTo>
                <a:cubicBezTo>
                  <a:pt x="0" y="187"/>
                  <a:pt x="187" y="0"/>
                  <a:pt x="417" y="0"/>
                </a:cubicBezTo>
                <a:lnTo>
                  <a:pt x="5041" y="0"/>
                </a:lnTo>
                <a:cubicBezTo>
                  <a:pt x="5271" y="0"/>
                  <a:pt x="5458" y="187"/>
                  <a:pt x="5458" y="417"/>
                </a:cubicBezTo>
                <a:lnTo>
                  <a:pt x="5458" y="2086"/>
                </a:lnTo>
                <a:cubicBezTo>
                  <a:pt x="5458" y="2317"/>
                  <a:pt x="5271" y="2503"/>
                  <a:pt x="5041" y="2503"/>
                </a:cubicBezTo>
                <a:lnTo>
                  <a:pt x="417" y="2503"/>
                </a:lnTo>
                <a:cubicBezTo>
                  <a:pt x="187" y="2503"/>
                  <a:pt x="0" y="2317"/>
                  <a:pt x="0" y="2086"/>
                </a:cubicBezTo>
                <a:lnTo>
                  <a:pt x="0" y="417"/>
                </a:lnTo>
                <a:close/>
              </a:path>
            </a:pathLst>
          </a:custGeom>
          <a:solidFill>
            <a:srgbClr val="4bacc6"/>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964" name=""/>
          <p:cNvSpPr txBox="1"/>
          <p:nvPr/>
        </p:nvSpPr>
        <p:spPr>
          <a:xfrm>
            <a:off x="9663840" y="3472560"/>
            <a:ext cx="20268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a:t>
            </a:r>
            <a:endParaRPr b="0" lang="en-US" sz="1600" spc="-1" strike="noStrike">
              <a:solidFill>
                <a:srgbClr val="000000"/>
              </a:solidFill>
              <a:latin typeface="Times New Roman"/>
            </a:endParaRPr>
          </a:p>
        </p:txBody>
      </p:sp>
      <p:sp>
        <p:nvSpPr>
          <p:cNvPr id="965" name=""/>
          <p:cNvSpPr txBox="1"/>
          <p:nvPr/>
        </p:nvSpPr>
        <p:spPr>
          <a:xfrm>
            <a:off x="4910760" y="444384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新的</a:t>
            </a:r>
            <a:endParaRPr b="0" lang="en-US" sz="1600" spc="-1" strike="noStrike">
              <a:solidFill>
                <a:srgbClr val="000000"/>
              </a:solidFill>
              <a:latin typeface="Times New Roman"/>
            </a:endParaRPr>
          </a:p>
        </p:txBody>
      </p:sp>
      <p:sp>
        <p:nvSpPr>
          <p:cNvPr id="966" name=""/>
          <p:cNvSpPr txBox="1"/>
          <p:nvPr/>
        </p:nvSpPr>
        <p:spPr>
          <a:xfrm>
            <a:off x="4574880" y="4723920"/>
            <a:ext cx="67140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Promise</a:t>
            </a:r>
            <a:endParaRPr b="0" lang="en-US" sz="1600" spc="-1" strike="noStrike">
              <a:solidFill>
                <a:srgbClr val="000000"/>
              </a:solidFill>
              <a:latin typeface="Times New Roman"/>
            </a:endParaRPr>
          </a:p>
        </p:txBody>
      </p:sp>
      <p:sp>
        <p:nvSpPr>
          <p:cNvPr id="967" name=""/>
          <p:cNvSpPr/>
          <p:nvPr/>
        </p:nvSpPr>
        <p:spPr>
          <a:xfrm>
            <a:off x="1110960" y="3102840"/>
            <a:ext cx="1964520" cy="899280"/>
          </a:xfrm>
          <a:custGeom>
            <a:avLst/>
            <a:gdLst/>
            <a:ahLst/>
            <a:rect l="0" t="0" r="r" b="b"/>
            <a:pathLst>
              <a:path w="5457" h="2498">
                <a:moveTo>
                  <a:pt x="0" y="417"/>
                </a:moveTo>
                <a:cubicBezTo>
                  <a:pt x="0" y="187"/>
                  <a:pt x="186" y="0"/>
                  <a:pt x="416" y="0"/>
                </a:cubicBezTo>
                <a:lnTo>
                  <a:pt x="5040" y="0"/>
                </a:lnTo>
                <a:cubicBezTo>
                  <a:pt x="5271" y="0"/>
                  <a:pt x="5457" y="187"/>
                  <a:pt x="5457" y="417"/>
                </a:cubicBezTo>
                <a:lnTo>
                  <a:pt x="5457" y="2082"/>
                </a:lnTo>
                <a:cubicBezTo>
                  <a:pt x="5457" y="2312"/>
                  <a:pt x="5271" y="2498"/>
                  <a:pt x="5040" y="2498"/>
                </a:cubicBezTo>
                <a:lnTo>
                  <a:pt x="416" y="2498"/>
                </a:lnTo>
                <a:cubicBezTo>
                  <a:pt x="186" y="2498"/>
                  <a:pt x="0" y="2312"/>
                  <a:pt x="0" y="2082"/>
                </a:cubicBezTo>
                <a:lnTo>
                  <a:pt x="0" y="417"/>
                </a:lnTo>
                <a:close/>
              </a:path>
            </a:pathLst>
          </a:custGeom>
          <a:solidFill>
            <a:srgbClr val="f79646"/>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968" name=""/>
          <p:cNvSpPr txBox="1"/>
          <p:nvPr/>
        </p:nvSpPr>
        <p:spPr>
          <a:xfrm>
            <a:off x="5242680" y="468792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对象</a:t>
            </a:r>
            <a:endParaRPr b="0" lang="en-US" sz="1600" spc="-1" strike="noStrike">
              <a:solidFill>
                <a:srgbClr val="000000"/>
              </a:solidFill>
              <a:latin typeface="Times New Roman"/>
            </a:endParaRPr>
          </a:p>
        </p:txBody>
      </p:sp>
      <p:sp>
        <p:nvSpPr>
          <p:cNvPr id="969" name=""/>
          <p:cNvSpPr txBox="1"/>
          <p:nvPr/>
        </p:nvSpPr>
        <p:spPr>
          <a:xfrm>
            <a:off x="1554840" y="3472560"/>
            <a:ext cx="67140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Promise</a:t>
            </a:r>
            <a:endParaRPr b="0" lang="en-US" sz="1600" spc="-1" strike="noStrike">
              <a:solidFill>
                <a:srgbClr val="000000"/>
              </a:solidFill>
              <a:latin typeface="Times New Roman"/>
            </a:endParaRPr>
          </a:p>
        </p:txBody>
      </p:sp>
      <p:sp>
        <p:nvSpPr>
          <p:cNvPr id="970" name=""/>
          <p:cNvSpPr/>
          <p:nvPr/>
        </p:nvSpPr>
        <p:spPr>
          <a:xfrm>
            <a:off x="1110960" y="4230360"/>
            <a:ext cx="1964520" cy="901080"/>
          </a:xfrm>
          <a:custGeom>
            <a:avLst/>
            <a:gdLst/>
            <a:ahLst/>
            <a:rect l="0" t="0" r="r" b="b"/>
            <a:pathLst>
              <a:path w="5457" h="2503">
                <a:moveTo>
                  <a:pt x="0" y="417"/>
                </a:moveTo>
                <a:cubicBezTo>
                  <a:pt x="0" y="187"/>
                  <a:pt x="186" y="0"/>
                  <a:pt x="417" y="0"/>
                </a:cubicBezTo>
                <a:lnTo>
                  <a:pt x="5039" y="0"/>
                </a:lnTo>
                <a:cubicBezTo>
                  <a:pt x="5271" y="0"/>
                  <a:pt x="5457" y="187"/>
                  <a:pt x="5457" y="417"/>
                </a:cubicBezTo>
                <a:lnTo>
                  <a:pt x="5457" y="2086"/>
                </a:lnTo>
                <a:cubicBezTo>
                  <a:pt x="5457" y="2317"/>
                  <a:pt x="5271" y="2503"/>
                  <a:pt x="5039" y="2503"/>
                </a:cubicBezTo>
                <a:lnTo>
                  <a:pt x="417" y="2503"/>
                </a:lnTo>
                <a:cubicBezTo>
                  <a:pt x="186" y="2503"/>
                  <a:pt x="0" y="2317"/>
                  <a:pt x="0" y="2086"/>
                </a:cubicBezTo>
                <a:lnTo>
                  <a:pt x="0" y="417"/>
                </a:lnTo>
                <a:close/>
              </a:path>
            </a:pathLst>
          </a:custGeom>
          <a:solidFill>
            <a:srgbClr val="f79646"/>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971" name=""/>
          <p:cNvSpPr txBox="1"/>
          <p:nvPr/>
        </p:nvSpPr>
        <p:spPr>
          <a:xfrm>
            <a:off x="2222280" y="343620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对象</a:t>
            </a:r>
            <a:endParaRPr b="0" lang="en-US" sz="1600" spc="-1" strike="noStrike">
              <a:solidFill>
                <a:srgbClr val="000000"/>
              </a:solidFill>
              <a:latin typeface="Times New Roman"/>
            </a:endParaRPr>
          </a:p>
        </p:txBody>
      </p:sp>
      <p:sp>
        <p:nvSpPr>
          <p:cNvPr id="972" name=""/>
          <p:cNvSpPr txBox="1"/>
          <p:nvPr/>
        </p:nvSpPr>
        <p:spPr>
          <a:xfrm>
            <a:off x="1554840" y="4601880"/>
            <a:ext cx="67140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Promise</a:t>
            </a:r>
            <a:endParaRPr b="0" lang="en-US" sz="1600" spc="-1" strike="noStrike">
              <a:solidFill>
                <a:srgbClr val="000000"/>
              </a:solidFill>
              <a:latin typeface="Times New Roman"/>
            </a:endParaRPr>
          </a:p>
        </p:txBody>
      </p:sp>
      <p:sp>
        <p:nvSpPr>
          <p:cNvPr id="973" name=""/>
          <p:cNvSpPr/>
          <p:nvPr/>
        </p:nvSpPr>
        <p:spPr>
          <a:xfrm>
            <a:off x="1110960" y="5359680"/>
            <a:ext cx="1964520" cy="901080"/>
          </a:xfrm>
          <a:custGeom>
            <a:avLst/>
            <a:gdLst/>
            <a:ahLst/>
            <a:rect l="0" t="0" r="r" b="b"/>
            <a:pathLst>
              <a:path w="5457" h="2503">
                <a:moveTo>
                  <a:pt x="0" y="417"/>
                </a:moveTo>
                <a:cubicBezTo>
                  <a:pt x="0" y="187"/>
                  <a:pt x="186" y="0"/>
                  <a:pt x="417" y="0"/>
                </a:cubicBezTo>
                <a:lnTo>
                  <a:pt x="5039" y="0"/>
                </a:lnTo>
                <a:cubicBezTo>
                  <a:pt x="5271" y="0"/>
                  <a:pt x="5457" y="187"/>
                  <a:pt x="5457" y="417"/>
                </a:cubicBezTo>
                <a:lnTo>
                  <a:pt x="5457" y="2086"/>
                </a:lnTo>
                <a:cubicBezTo>
                  <a:pt x="5457" y="2316"/>
                  <a:pt x="5271" y="2503"/>
                  <a:pt x="5039" y="2503"/>
                </a:cubicBezTo>
                <a:lnTo>
                  <a:pt x="417" y="2503"/>
                </a:lnTo>
                <a:cubicBezTo>
                  <a:pt x="186" y="2503"/>
                  <a:pt x="0" y="2316"/>
                  <a:pt x="0" y="2086"/>
                </a:cubicBezTo>
                <a:lnTo>
                  <a:pt x="0" y="417"/>
                </a:lnTo>
                <a:close/>
              </a:path>
            </a:pathLst>
          </a:custGeom>
          <a:solidFill>
            <a:srgbClr val="f79646"/>
          </a:solid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974" name=""/>
          <p:cNvSpPr txBox="1"/>
          <p:nvPr/>
        </p:nvSpPr>
        <p:spPr>
          <a:xfrm>
            <a:off x="2222280" y="456588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对象</a:t>
            </a:r>
            <a:endParaRPr b="0" lang="en-US" sz="1600" spc="-1" strike="noStrike">
              <a:solidFill>
                <a:srgbClr val="000000"/>
              </a:solidFill>
              <a:latin typeface="Times New Roman"/>
            </a:endParaRPr>
          </a:p>
        </p:txBody>
      </p:sp>
      <p:sp>
        <p:nvSpPr>
          <p:cNvPr id="975" name=""/>
          <p:cNvSpPr txBox="1"/>
          <p:nvPr/>
        </p:nvSpPr>
        <p:spPr>
          <a:xfrm>
            <a:off x="1554840" y="5730840"/>
            <a:ext cx="67140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Promise</a:t>
            </a:r>
            <a:endParaRPr b="0" lang="en-US" sz="1600" spc="-1" strike="noStrike">
              <a:solidFill>
                <a:srgbClr val="000000"/>
              </a:solidFill>
              <a:latin typeface="Times New Roman"/>
            </a:endParaRPr>
          </a:p>
        </p:txBody>
      </p:sp>
      <p:sp>
        <p:nvSpPr>
          <p:cNvPr id="976" name=""/>
          <p:cNvSpPr/>
          <p:nvPr/>
        </p:nvSpPr>
        <p:spPr>
          <a:xfrm>
            <a:off x="880560" y="2832840"/>
            <a:ext cx="2426760" cy="3696120"/>
          </a:xfrm>
          <a:custGeom>
            <a:avLst/>
            <a:gdLst/>
            <a:ahLst/>
            <a:rect l="0" t="0" r="r" b="b"/>
            <a:pathLst>
              <a:path w="6741" h="10267">
                <a:moveTo>
                  <a:pt x="0" y="10267"/>
                </a:moveTo>
                <a:lnTo>
                  <a:pt x="6741" y="10267"/>
                </a:lnTo>
                <a:lnTo>
                  <a:pt x="6741" y="0"/>
                </a:lnTo>
                <a:lnTo>
                  <a:pt x="0" y="0"/>
                </a:lnTo>
                <a:lnTo>
                  <a:pt x="0" y="10267"/>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977" name=""/>
          <p:cNvSpPr/>
          <p:nvPr/>
        </p:nvSpPr>
        <p:spPr>
          <a:xfrm>
            <a:off x="3306960" y="4595760"/>
            <a:ext cx="825120" cy="171720"/>
          </a:xfrm>
          <a:custGeom>
            <a:avLst/>
            <a:gdLst/>
            <a:ahLst/>
            <a:rect l="0" t="0" r="r" b="b"/>
            <a:pathLst>
              <a:path w="2292" h="477">
                <a:moveTo>
                  <a:pt x="0" y="318"/>
                </a:moveTo>
                <a:lnTo>
                  <a:pt x="1895" y="318"/>
                </a:lnTo>
                <a:lnTo>
                  <a:pt x="1895" y="159"/>
                </a:lnTo>
                <a:lnTo>
                  <a:pt x="0" y="159"/>
                </a:lnTo>
                <a:lnTo>
                  <a:pt x="0" y="318"/>
                </a:lnTo>
                <a:moveTo>
                  <a:pt x="1816" y="477"/>
                </a:moveTo>
                <a:lnTo>
                  <a:pt x="2292" y="238"/>
                </a:lnTo>
                <a:lnTo>
                  <a:pt x="1816" y="0"/>
                </a:lnTo>
                <a:lnTo>
                  <a:pt x="1816" y="477"/>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978" name=""/>
          <p:cNvSpPr/>
          <p:nvPr/>
        </p:nvSpPr>
        <p:spPr>
          <a:xfrm>
            <a:off x="8057160" y="5359680"/>
            <a:ext cx="1964880" cy="901080"/>
          </a:xfrm>
          <a:custGeom>
            <a:avLst/>
            <a:gdLst/>
            <a:ahLst/>
            <a:rect l="0" t="0" r="r" b="b"/>
            <a:pathLst>
              <a:path w="5458" h="2503">
                <a:moveTo>
                  <a:pt x="0" y="417"/>
                </a:moveTo>
                <a:cubicBezTo>
                  <a:pt x="0" y="187"/>
                  <a:pt x="187" y="0"/>
                  <a:pt x="417" y="0"/>
                </a:cubicBezTo>
                <a:lnTo>
                  <a:pt x="5041" y="0"/>
                </a:lnTo>
                <a:cubicBezTo>
                  <a:pt x="5271" y="0"/>
                  <a:pt x="5458" y="187"/>
                  <a:pt x="5458" y="417"/>
                </a:cubicBezTo>
                <a:lnTo>
                  <a:pt x="5458" y="2086"/>
                </a:lnTo>
                <a:cubicBezTo>
                  <a:pt x="5458" y="2316"/>
                  <a:pt x="5271" y="2503"/>
                  <a:pt x="5041" y="2503"/>
                </a:cubicBezTo>
                <a:lnTo>
                  <a:pt x="417" y="2503"/>
                </a:lnTo>
                <a:cubicBezTo>
                  <a:pt x="187" y="2503"/>
                  <a:pt x="0" y="2316"/>
                  <a:pt x="0" y="2086"/>
                </a:cubicBezTo>
                <a:lnTo>
                  <a:pt x="0" y="417"/>
                </a:lnTo>
                <a:close/>
              </a:path>
            </a:pathLst>
          </a:custGeom>
          <a:solidFill>
            <a:srgbClr val="c00000"/>
          </a:solidFill>
          <a:ln w="12600">
            <a:solidFill>
              <a:srgbClr val="000000"/>
            </a:solidFill>
            <a:round/>
          </a:ln>
        </p:spPr>
        <p:txBody>
          <a:bodyPr lIns="6120" rIns="6120" tIns="6120" bIns="6120" anchor="t">
            <a:noAutofit/>
          </a:bodyPr>
          <a:p>
            <a:endParaRPr b="0" lang="en-US" sz="2400" spc="-1" strike="noStrike">
              <a:solidFill>
                <a:srgbClr val="ffffff"/>
              </a:solidFill>
              <a:latin typeface="Times New Roman"/>
            </a:endParaRPr>
          </a:p>
        </p:txBody>
      </p:sp>
      <p:sp>
        <p:nvSpPr>
          <p:cNvPr id="979" name=""/>
          <p:cNvSpPr txBox="1"/>
          <p:nvPr/>
        </p:nvSpPr>
        <p:spPr>
          <a:xfrm>
            <a:off x="2222280" y="5694840"/>
            <a:ext cx="40608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对象</a:t>
            </a:r>
            <a:endParaRPr b="0" lang="en-US" sz="1600" spc="-1" strike="noStrike">
              <a:solidFill>
                <a:srgbClr val="000000"/>
              </a:solidFill>
              <a:latin typeface="Times New Roman"/>
            </a:endParaRPr>
          </a:p>
        </p:txBody>
      </p:sp>
      <p:sp>
        <p:nvSpPr>
          <p:cNvPr id="980" name=""/>
          <p:cNvSpPr txBox="1"/>
          <p:nvPr/>
        </p:nvSpPr>
        <p:spPr>
          <a:xfrm>
            <a:off x="8326800" y="5730840"/>
            <a:ext cx="55692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.catch(</a:t>
            </a:r>
            <a:endParaRPr b="0" lang="en-US" sz="1600" spc="-1" strike="noStrike">
              <a:solidFill>
                <a:srgbClr val="000000"/>
              </a:solidFill>
              <a:latin typeface="Times New Roman"/>
            </a:endParaRPr>
          </a:p>
        </p:txBody>
      </p:sp>
      <p:sp>
        <p:nvSpPr>
          <p:cNvPr id="981" name=""/>
          <p:cNvSpPr txBox="1"/>
          <p:nvPr/>
        </p:nvSpPr>
        <p:spPr>
          <a:xfrm>
            <a:off x="8877240" y="5694840"/>
            <a:ext cx="811440" cy="265680"/>
          </a:xfrm>
          <a:prstGeom prst="rect">
            <a:avLst/>
          </a:prstGeom>
          <a:noFill/>
          <a:ln w="0">
            <a:noFill/>
          </a:ln>
        </p:spPr>
        <p:txBody>
          <a:bodyPr lIns="0" rIns="0" tIns="0" bIns="0" anchor="t">
            <a:noAutofit/>
          </a:bodyPr>
          <a:p>
            <a:r>
              <a:rPr b="0" lang="zh-CN" sz="1600" spc="-1" strike="noStrike">
                <a:solidFill>
                  <a:srgbClr val="ffffe4"/>
                </a:solidFill>
                <a:latin typeface="SimHei"/>
                <a:ea typeface="SimHei"/>
              </a:rPr>
              <a:t>回调函数</a:t>
            </a:r>
            <a:endParaRPr b="0" lang="en-US" sz="1600" spc="-1" strike="noStrike">
              <a:solidFill>
                <a:srgbClr val="000000"/>
              </a:solidFill>
              <a:latin typeface="Times New Roman"/>
            </a:endParaRPr>
          </a:p>
        </p:txBody>
      </p:sp>
      <p:sp>
        <p:nvSpPr>
          <p:cNvPr id="982" name=""/>
          <p:cNvSpPr/>
          <p:nvPr/>
        </p:nvSpPr>
        <p:spPr>
          <a:xfrm>
            <a:off x="6081480" y="3560040"/>
            <a:ext cx="1976400" cy="1153800"/>
          </a:xfrm>
          <a:custGeom>
            <a:avLst/>
            <a:gdLst/>
            <a:ahLst/>
            <a:rect l="0" t="0" r="r" b="b"/>
            <a:pathLst>
              <a:path w="5490" h="3205">
                <a:moveTo>
                  <a:pt x="79" y="3205"/>
                </a:moveTo>
                <a:lnTo>
                  <a:pt x="5186" y="266"/>
                </a:lnTo>
                <a:lnTo>
                  <a:pt x="5107" y="129"/>
                </a:lnTo>
                <a:lnTo>
                  <a:pt x="0" y="3067"/>
                </a:lnTo>
                <a:lnTo>
                  <a:pt x="79" y="3205"/>
                </a:lnTo>
                <a:moveTo>
                  <a:pt x="5196" y="443"/>
                </a:moveTo>
                <a:lnTo>
                  <a:pt x="5490" y="0"/>
                </a:lnTo>
                <a:lnTo>
                  <a:pt x="4959" y="31"/>
                </a:lnTo>
                <a:lnTo>
                  <a:pt x="5196" y="443"/>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983" name=""/>
          <p:cNvSpPr/>
          <p:nvPr/>
        </p:nvSpPr>
        <p:spPr>
          <a:xfrm>
            <a:off x="6459480" y="3995280"/>
            <a:ext cx="342360" cy="306720"/>
          </a:xfrm>
          <a:custGeom>
            <a:avLst/>
            <a:gdLst/>
            <a:ahLst/>
            <a:rect l="0" t="0" r="r" b="b"/>
            <a:pathLst>
              <a:path w="951" h="852">
                <a:moveTo>
                  <a:pt x="0" y="467"/>
                </a:moveTo>
                <a:cubicBezTo>
                  <a:pt x="45" y="438"/>
                  <a:pt x="89" y="403"/>
                  <a:pt x="133" y="361"/>
                </a:cubicBezTo>
                <a:lnTo>
                  <a:pt x="162" y="387"/>
                </a:lnTo>
                <a:cubicBezTo>
                  <a:pt x="125" y="418"/>
                  <a:pt x="87" y="448"/>
                  <a:pt x="46" y="476"/>
                </a:cubicBezTo>
                <a:lnTo>
                  <a:pt x="86" y="540"/>
                </a:lnTo>
                <a:lnTo>
                  <a:pt x="194" y="474"/>
                </a:lnTo>
                <a:lnTo>
                  <a:pt x="287" y="626"/>
                </a:lnTo>
                <a:lnTo>
                  <a:pt x="258" y="644"/>
                </a:lnTo>
                <a:lnTo>
                  <a:pt x="247" y="626"/>
                </a:lnTo>
                <a:lnTo>
                  <a:pt x="166" y="675"/>
                </a:lnTo>
                <a:cubicBezTo>
                  <a:pt x="200" y="741"/>
                  <a:pt x="216" y="800"/>
                  <a:pt x="214" y="852"/>
                </a:cubicBezTo>
                <a:cubicBezTo>
                  <a:pt x="201" y="847"/>
                  <a:pt x="188" y="843"/>
                  <a:pt x="176" y="840"/>
                </a:cubicBezTo>
                <a:cubicBezTo>
                  <a:pt x="180" y="790"/>
                  <a:pt x="158" y="725"/>
                  <a:pt x="110" y="646"/>
                </a:cubicBezTo>
                <a:lnTo>
                  <a:pt x="0" y="467"/>
                </a:lnTo>
                <a:moveTo>
                  <a:pt x="179" y="360"/>
                </a:moveTo>
                <a:cubicBezTo>
                  <a:pt x="243" y="317"/>
                  <a:pt x="299" y="275"/>
                  <a:pt x="347" y="232"/>
                </a:cubicBezTo>
                <a:lnTo>
                  <a:pt x="377" y="257"/>
                </a:lnTo>
                <a:cubicBezTo>
                  <a:pt x="313" y="307"/>
                  <a:pt x="263" y="344"/>
                  <a:pt x="227" y="369"/>
                </a:cubicBezTo>
                <a:lnTo>
                  <a:pt x="283" y="462"/>
                </a:lnTo>
                <a:lnTo>
                  <a:pt x="450" y="359"/>
                </a:lnTo>
                <a:lnTo>
                  <a:pt x="468" y="389"/>
                </a:lnTo>
                <a:lnTo>
                  <a:pt x="403" y="428"/>
                </a:lnTo>
                <a:lnTo>
                  <a:pt x="540" y="651"/>
                </a:lnTo>
                <a:lnTo>
                  <a:pt x="509" y="669"/>
                </a:lnTo>
                <a:lnTo>
                  <a:pt x="372" y="447"/>
                </a:lnTo>
                <a:lnTo>
                  <a:pt x="300" y="491"/>
                </a:lnTo>
                <a:lnTo>
                  <a:pt x="315" y="514"/>
                </a:lnTo>
                <a:cubicBezTo>
                  <a:pt x="367" y="601"/>
                  <a:pt x="385" y="684"/>
                  <a:pt x="367" y="762"/>
                </a:cubicBezTo>
                <a:cubicBezTo>
                  <a:pt x="353" y="758"/>
                  <a:pt x="340" y="754"/>
                  <a:pt x="327" y="749"/>
                </a:cubicBezTo>
                <a:cubicBezTo>
                  <a:pt x="343" y="678"/>
                  <a:pt x="329" y="606"/>
                  <a:pt x="283" y="532"/>
                </a:cubicBezTo>
                <a:lnTo>
                  <a:pt x="179" y="360"/>
                </a:lnTo>
                <a:moveTo>
                  <a:pt x="230" y="599"/>
                </a:moveTo>
                <a:lnTo>
                  <a:pt x="182" y="519"/>
                </a:lnTo>
                <a:lnTo>
                  <a:pt x="102" y="567"/>
                </a:lnTo>
                <a:cubicBezTo>
                  <a:pt x="127" y="608"/>
                  <a:pt x="143" y="635"/>
                  <a:pt x="151" y="647"/>
                </a:cubicBezTo>
                <a:lnTo>
                  <a:pt x="230" y="599"/>
                </a:lnTo>
                <a:moveTo>
                  <a:pt x="733" y="534"/>
                </a:moveTo>
                <a:lnTo>
                  <a:pt x="700" y="554"/>
                </a:lnTo>
                <a:lnTo>
                  <a:pt x="569" y="339"/>
                </a:lnTo>
                <a:cubicBezTo>
                  <a:pt x="563" y="375"/>
                  <a:pt x="555" y="412"/>
                  <a:pt x="544" y="448"/>
                </a:cubicBezTo>
                <a:cubicBezTo>
                  <a:pt x="532" y="442"/>
                  <a:pt x="519" y="436"/>
                  <a:pt x="505" y="430"/>
                </a:cubicBezTo>
                <a:cubicBezTo>
                  <a:pt x="531" y="352"/>
                  <a:pt x="543" y="277"/>
                  <a:pt x="540" y="205"/>
                </a:cubicBezTo>
                <a:lnTo>
                  <a:pt x="427" y="274"/>
                </a:lnTo>
                <a:lnTo>
                  <a:pt x="408" y="243"/>
                </a:lnTo>
                <a:lnTo>
                  <a:pt x="536" y="165"/>
                </a:lnTo>
                <a:cubicBezTo>
                  <a:pt x="534" y="143"/>
                  <a:pt x="530" y="121"/>
                  <a:pt x="524" y="99"/>
                </a:cubicBezTo>
                <a:lnTo>
                  <a:pt x="564" y="86"/>
                </a:lnTo>
                <a:cubicBezTo>
                  <a:pt x="567" y="105"/>
                  <a:pt x="570" y="124"/>
                  <a:pt x="573" y="142"/>
                </a:cubicBezTo>
                <a:lnTo>
                  <a:pt x="807" y="0"/>
                </a:lnTo>
                <a:lnTo>
                  <a:pt x="826" y="31"/>
                </a:lnTo>
                <a:lnTo>
                  <a:pt x="577" y="182"/>
                </a:lnTo>
                <a:cubicBezTo>
                  <a:pt x="578" y="204"/>
                  <a:pt x="578" y="225"/>
                  <a:pt x="578" y="247"/>
                </a:cubicBezTo>
                <a:lnTo>
                  <a:pt x="805" y="109"/>
                </a:lnTo>
                <a:lnTo>
                  <a:pt x="939" y="329"/>
                </a:lnTo>
                <a:cubicBezTo>
                  <a:pt x="960" y="363"/>
                  <a:pt x="954" y="391"/>
                  <a:pt x="921" y="412"/>
                </a:cubicBezTo>
                <a:cubicBezTo>
                  <a:pt x="906" y="421"/>
                  <a:pt x="884" y="435"/>
                  <a:pt x="855" y="453"/>
                </a:cubicBezTo>
                <a:cubicBezTo>
                  <a:pt x="848" y="444"/>
                  <a:pt x="838" y="434"/>
                  <a:pt x="828" y="423"/>
                </a:cubicBezTo>
                <a:cubicBezTo>
                  <a:pt x="854" y="409"/>
                  <a:pt x="875" y="398"/>
                  <a:pt x="891" y="388"/>
                </a:cubicBezTo>
                <a:cubicBezTo>
                  <a:pt x="910" y="376"/>
                  <a:pt x="913" y="360"/>
                  <a:pt x="902" y="342"/>
                </a:cubicBezTo>
                <a:lnTo>
                  <a:pt x="884" y="312"/>
                </a:lnTo>
                <a:lnTo>
                  <a:pt x="676" y="440"/>
                </a:lnTo>
                <a:lnTo>
                  <a:pt x="733" y="534"/>
                </a:lnTo>
                <a:moveTo>
                  <a:pt x="659" y="413"/>
                </a:moveTo>
                <a:lnTo>
                  <a:pt x="867" y="285"/>
                </a:lnTo>
                <a:lnTo>
                  <a:pt x="837" y="235"/>
                </a:lnTo>
                <a:lnTo>
                  <a:pt x="628" y="362"/>
                </a:lnTo>
                <a:lnTo>
                  <a:pt x="659" y="413"/>
                </a:lnTo>
                <a:moveTo>
                  <a:pt x="789" y="158"/>
                </a:moveTo>
                <a:lnTo>
                  <a:pt x="580" y="285"/>
                </a:lnTo>
                <a:lnTo>
                  <a:pt x="611" y="334"/>
                </a:lnTo>
                <a:lnTo>
                  <a:pt x="819" y="207"/>
                </a:lnTo>
                <a:lnTo>
                  <a:pt x="789" y="158"/>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84" name=""/>
          <p:cNvSpPr/>
          <p:nvPr/>
        </p:nvSpPr>
        <p:spPr>
          <a:xfrm>
            <a:off x="6807960" y="3720240"/>
            <a:ext cx="531360" cy="353160"/>
          </a:xfrm>
          <a:custGeom>
            <a:avLst/>
            <a:gdLst/>
            <a:ahLst/>
            <a:rect l="0" t="0" r="r" b="b"/>
            <a:pathLst>
              <a:path w="1476" h="981">
                <a:moveTo>
                  <a:pt x="206" y="694"/>
                </a:moveTo>
                <a:cubicBezTo>
                  <a:pt x="214" y="707"/>
                  <a:pt x="219" y="720"/>
                  <a:pt x="221" y="734"/>
                </a:cubicBezTo>
                <a:cubicBezTo>
                  <a:pt x="223" y="747"/>
                  <a:pt x="222" y="760"/>
                  <a:pt x="219" y="773"/>
                </a:cubicBezTo>
                <a:cubicBezTo>
                  <a:pt x="215" y="785"/>
                  <a:pt x="209" y="797"/>
                  <a:pt x="200" y="809"/>
                </a:cubicBezTo>
                <a:cubicBezTo>
                  <a:pt x="190" y="820"/>
                  <a:pt x="177" y="831"/>
                  <a:pt x="161" y="841"/>
                </a:cubicBezTo>
                <a:lnTo>
                  <a:pt x="130" y="860"/>
                </a:lnTo>
                <a:lnTo>
                  <a:pt x="189" y="957"/>
                </a:lnTo>
                <a:cubicBezTo>
                  <a:pt x="190" y="958"/>
                  <a:pt x="190" y="959"/>
                  <a:pt x="190" y="960"/>
                </a:cubicBezTo>
                <a:cubicBezTo>
                  <a:pt x="190" y="961"/>
                  <a:pt x="189" y="963"/>
                  <a:pt x="188" y="964"/>
                </a:cubicBezTo>
                <a:cubicBezTo>
                  <a:pt x="187" y="965"/>
                  <a:pt x="186" y="967"/>
                  <a:pt x="184" y="968"/>
                </a:cubicBezTo>
                <a:cubicBezTo>
                  <a:pt x="182" y="970"/>
                  <a:pt x="179" y="972"/>
                  <a:pt x="176" y="974"/>
                </a:cubicBezTo>
                <a:cubicBezTo>
                  <a:pt x="172" y="977"/>
                  <a:pt x="169" y="978"/>
                  <a:pt x="166" y="979"/>
                </a:cubicBezTo>
                <a:cubicBezTo>
                  <a:pt x="164" y="980"/>
                  <a:pt x="162" y="981"/>
                  <a:pt x="160" y="981"/>
                </a:cubicBezTo>
                <a:cubicBezTo>
                  <a:pt x="159" y="981"/>
                  <a:pt x="157" y="981"/>
                  <a:pt x="156" y="981"/>
                </a:cubicBezTo>
                <a:cubicBezTo>
                  <a:pt x="155" y="980"/>
                  <a:pt x="154" y="980"/>
                  <a:pt x="154" y="979"/>
                </a:cubicBezTo>
                <a:lnTo>
                  <a:pt x="3" y="731"/>
                </a:lnTo>
                <a:cubicBezTo>
                  <a:pt x="0" y="725"/>
                  <a:pt x="-1" y="721"/>
                  <a:pt x="0" y="717"/>
                </a:cubicBezTo>
                <a:cubicBezTo>
                  <a:pt x="2" y="713"/>
                  <a:pt x="4" y="710"/>
                  <a:pt x="8" y="707"/>
                </a:cubicBezTo>
                <a:lnTo>
                  <a:pt x="65" y="673"/>
                </a:lnTo>
                <a:cubicBezTo>
                  <a:pt x="71" y="669"/>
                  <a:pt x="76" y="666"/>
                  <a:pt x="82" y="663"/>
                </a:cubicBezTo>
                <a:cubicBezTo>
                  <a:pt x="88" y="660"/>
                  <a:pt x="94" y="657"/>
                  <a:pt x="103" y="655"/>
                </a:cubicBezTo>
                <a:cubicBezTo>
                  <a:pt x="111" y="652"/>
                  <a:pt x="120" y="650"/>
                  <a:pt x="130" y="650"/>
                </a:cubicBezTo>
                <a:cubicBezTo>
                  <a:pt x="140" y="650"/>
                  <a:pt x="150" y="651"/>
                  <a:pt x="159" y="654"/>
                </a:cubicBezTo>
                <a:cubicBezTo>
                  <a:pt x="168" y="657"/>
                  <a:pt x="177" y="662"/>
                  <a:pt x="185" y="669"/>
                </a:cubicBezTo>
                <a:cubicBezTo>
                  <a:pt x="192" y="675"/>
                  <a:pt x="200" y="684"/>
                  <a:pt x="206" y="694"/>
                </a:cubicBezTo>
                <a:moveTo>
                  <a:pt x="170" y="719"/>
                </a:moveTo>
                <a:cubicBezTo>
                  <a:pt x="164" y="709"/>
                  <a:pt x="156" y="701"/>
                  <a:pt x="147" y="696"/>
                </a:cubicBezTo>
                <a:cubicBezTo>
                  <a:pt x="139" y="691"/>
                  <a:pt x="130" y="689"/>
                  <a:pt x="122" y="689"/>
                </a:cubicBezTo>
                <a:cubicBezTo>
                  <a:pt x="114" y="689"/>
                  <a:pt x="106" y="691"/>
                  <a:pt x="100" y="693"/>
                </a:cubicBezTo>
                <a:cubicBezTo>
                  <a:pt x="93" y="697"/>
                  <a:pt x="86" y="700"/>
                  <a:pt x="80" y="704"/>
                </a:cubicBezTo>
                <a:lnTo>
                  <a:pt x="47" y="723"/>
                </a:lnTo>
                <a:lnTo>
                  <a:pt x="113" y="831"/>
                </a:lnTo>
                <a:lnTo>
                  <a:pt x="144" y="811"/>
                </a:lnTo>
                <a:cubicBezTo>
                  <a:pt x="155" y="804"/>
                  <a:pt x="164" y="798"/>
                  <a:pt x="169" y="791"/>
                </a:cubicBezTo>
                <a:cubicBezTo>
                  <a:pt x="174" y="784"/>
                  <a:pt x="178" y="776"/>
                  <a:pt x="180" y="768"/>
                </a:cubicBezTo>
                <a:cubicBezTo>
                  <a:pt x="182" y="760"/>
                  <a:pt x="182" y="752"/>
                  <a:pt x="180" y="744"/>
                </a:cubicBezTo>
                <a:cubicBezTo>
                  <a:pt x="178" y="736"/>
                  <a:pt x="175" y="728"/>
                  <a:pt x="170" y="719"/>
                </a:cubicBezTo>
                <a:moveTo>
                  <a:pt x="369" y="608"/>
                </a:moveTo>
                <a:cubicBezTo>
                  <a:pt x="371" y="611"/>
                  <a:pt x="372" y="614"/>
                  <a:pt x="373" y="616"/>
                </a:cubicBezTo>
                <a:cubicBezTo>
                  <a:pt x="375" y="618"/>
                  <a:pt x="376" y="620"/>
                  <a:pt x="376" y="621"/>
                </a:cubicBezTo>
                <a:cubicBezTo>
                  <a:pt x="376" y="622"/>
                  <a:pt x="376" y="624"/>
                  <a:pt x="376" y="625"/>
                </a:cubicBezTo>
                <a:cubicBezTo>
                  <a:pt x="376" y="626"/>
                  <a:pt x="375" y="627"/>
                  <a:pt x="374" y="627"/>
                </a:cubicBezTo>
                <a:cubicBezTo>
                  <a:pt x="373" y="628"/>
                  <a:pt x="371" y="628"/>
                  <a:pt x="369" y="629"/>
                </a:cubicBezTo>
                <a:cubicBezTo>
                  <a:pt x="367" y="629"/>
                  <a:pt x="365" y="629"/>
                  <a:pt x="363" y="630"/>
                </a:cubicBezTo>
                <a:cubicBezTo>
                  <a:pt x="360" y="631"/>
                  <a:pt x="358" y="632"/>
                  <a:pt x="355" y="632"/>
                </a:cubicBezTo>
                <a:cubicBezTo>
                  <a:pt x="352" y="633"/>
                  <a:pt x="349" y="635"/>
                  <a:pt x="346" y="637"/>
                </a:cubicBezTo>
                <a:cubicBezTo>
                  <a:pt x="343" y="639"/>
                  <a:pt x="340" y="641"/>
                  <a:pt x="337" y="645"/>
                </a:cubicBezTo>
                <a:cubicBezTo>
                  <a:pt x="335" y="648"/>
                  <a:pt x="333" y="652"/>
                  <a:pt x="331" y="658"/>
                </a:cubicBezTo>
                <a:cubicBezTo>
                  <a:pt x="330" y="663"/>
                  <a:pt x="328" y="670"/>
                  <a:pt x="328" y="677"/>
                </a:cubicBezTo>
                <a:cubicBezTo>
                  <a:pt x="327" y="685"/>
                  <a:pt x="326" y="694"/>
                  <a:pt x="326" y="705"/>
                </a:cubicBezTo>
                <a:lnTo>
                  <a:pt x="401" y="827"/>
                </a:lnTo>
                <a:cubicBezTo>
                  <a:pt x="401" y="828"/>
                  <a:pt x="402" y="829"/>
                  <a:pt x="402" y="830"/>
                </a:cubicBezTo>
                <a:cubicBezTo>
                  <a:pt x="401" y="831"/>
                  <a:pt x="401" y="833"/>
                  <a:pt x="400" y="834"/>
                </a:cubicBezTo>
                <a:cubicBezTo>
                  <a:pt x="399" y="835"/>
                  <a:pt x="398" y="837"/>
                  <a:pt x="396" y="838"/>
                </a:cubicBezTo>
                <a:cubicBezTo>
                  <a:pt x="394" y="840"/>
                  <a:pt x="391" y="842"/>
                  <a:pt x="388" y="844"/>
                </a:cubicBezTo>
                <a:cubicBezTo>
                  <a:pt x="384" y="846"/>
                  <a:pt x="381" y="847"/>
                  <a:pt x="379" y="849"/>
                </a:cubicBezTo>
                <a:cubicBezTo>
                  <a:pt x="377" y="850"/>
                  <a:pt x="375" y="850"/>
                  <a:pt x="373" y="850"/>
                </a:cubicBezTo>
                <a:cubicBezTo>
                  <a:pt x="371" y="851"/>
                  <a:pt x="370" y="851"/>
                  <a:pt x="369" y="850"/>
                </a:cubicBezTo>
                <a:cubicBezTo>
                  <a:pt x="368" y="850"/>
                  <a:pt x="367" y="849"/>
                  <a:pt x="367" y="848"/>
                </a:cubicBezTo>
                <a:lnTo>
                  <a:pt x="253" y="662"/>
                </a:lnTo>
                <a:cubicBezTo>
                  <a:pt x="252" y="661"/>
                  <a:pt x="252" y="660"/>
                  <a:pt x="252" y="659"/>
                </a:cubicBezTo>
                <a:cubicBezTo>
                  <a:pt x="252" y="658"/>
                  <a:pt x="252" y="657"/>
                  <a:pt x="253" y="655"/>
                </a:cubicBezTo>
                <a:cubicBezTo>
                  <a:pt x="254" y="654"/>
                  <a:pt x="256" y="652"/>
                  <a:pt x="257" y="651"/>
                </a:cubicBezTo>
                <a:cubicBezTo>
                  <a:pt x="259" y="650"/>
                  <a:pt x="262" y="648"/>
                  <a:pt x="265" y="646"/>
                </a:cubicBezTo>
                <a:cubicBezTo>
                  <a:pt x="268" y="644"/>
                  <a:pt x="270" y="643"/>
                  <a:pt x="273" y="642"/>
                </a:cubicBezTo>
                <a:cubicBezTo>
                  <a:pt x="275" y="641"/>
                  <a:pt x="276" y="640"/>
                  <a:pt x="278" y="640"/>
                </a:cubicBezTo>
                <a:cubicBezTo>
                  <a:pt x="279" y="640"/>
                  <a:pt x="281" y="640"/>
                  <a:pt x="281" y="641"/>
                </a:cubicBezTo>
                <a:cubicBezTo>
                  <a:pt x="282" y="641"/>
                  <a:pt x="283" y="642"/>
                  <a:pt x="284" y="643"/>
                </a:cubicBezTo>
                <a:lnTo>
                  <a:pt x="300" y="670"/>
                </a:lnTo>
                <a:cubicBezTo>
                  <a:pt x="301" y="660"/>
                  <a:pt x="302" y="651"/>
                  <a:pt x="304" y="643"/>
                </a:cubicBezTo>
                <a:cubicBezTo>
                  <a:pt x="305" y="636"/>
                  <a:pt x="307" y="630"/>
                  <a:pt x="310" y="625"/>
                </a:cubicBezTo>
                <a:cubicBezTo>
                  <a:pt x="312" y="620"/>
                  <a:pt x="315" y="615"/>
                  <a:pt x="318" y="612"/>
                </a:cubicBezTo>
                <a:cubicBezTo>
                  <a:pt x="321" y="608"/>
                  <a:pt x="325" y="605"/>
                  <a:pt x="329" y="603"/>
                </a:cubicBezTo>
                <a:cubicBezTo>
                  <a:pt x="331" y="602"/>
                  <a:pt x="333" y="601"/>
                  <a:pt x="335" y="599"/>
                </a:cubicBezTo>
                <a:cubicBezTo>
                  <a:pt x="338" y="598"/>
                  <a:pt x="340" y="597"/>
                  <a:pt x="343" y="596"/>
                </a:cubicBezTo>
                <a:cubicBezTo>
                  <a:pt x="346" y="595"/>
                  <a:pt x="348" y="595"/>
                  <a:pt x="351" y="594"/>
                </a:cubicBezTo>
                <a:cubicBezTo>
                  <a:pt x="353" y="593"/>
                  <a:pt x="355" y="593"/>
                  <a:pt x="357" y="593"/>
                </a:cubicBezTo>
                <a:cubicBezTo>
                  <a:pt x="358" y="594"/>
                  <a:pt x="359" y="594"/>
                  <a:pt x="359" y="595"/>
                </a:cubicBezTo>
                <a:cubicBezTo>
                  <a:pt x="360" y="595"/>
                  <a:pt x="361" y="596"/>
                  <a:pt x="361" y="596"/>
                </a:cubicBezTo>
                <a:cubicBezTo>
                  <a:pt x="362" y="597"/>
                  <a:pt x="363" y="599"/>
                  <a:pt x="365" y="601"/>
                </a:cubicBezTo>
                <a:cubicBezTo>
                  <a:pt x="366" y="602"/>
                  <a:pt x="367" y="605"/>
                  <a:pt x="369" y="608"/>
                </a:cubicBezTo>
                <a:moveTo>
                  <a:pt x="622" y="561"/>
                </a:moveTo>
                <a:cubicBezTo>
                  <a:pt x="632" y="577"/>
                  <a:pt x="638" y="592"/>
                  <a:pt x="642" y="607"/>
                </a:cubicBezTo>
                <a:cubicBezTo>
                  <a:pt x="645" y="622"/>
                  <a:pt x="647" y="637"/>
                  <a:pt x="644" y="651"/>
                </a:cubicBezTo>
                <a:cubicBezTo>
                  <a:pt x="642" y="665"/>
                  <a:pt x="636" y="678"/>
                  <a:pt x="627" y="690"/>
                </a:cubicBezTo>
                <a:cubicBezTo>
                  <a:pt x="619" y="703"/>
                  <a:pt x="607" y="714"/>
                  <a:pt x="591" y="723"/>
                </a:cubicBezTo>
                <a:cubicBezTo>
                  <a:pt x="576" y="732"/>
                  <a:pt x="561" y="738"/>
                  <a:pt x="547" y="741"/>
                </a:cubicBezTo>
                <a:cubicBezTo>
                  <a:pt x="533" y="743"/>
                  <a:pt x="519" y="742"/>
                  <a:pt x="506" y="738"/>
                </a:cubicBezTo>
                <a:cubicBezTo>
                  <a:pt x="493" y="734"/>
                  <a:pt x="481" y="727"/>
                  <a:pt x="470" y="717"/>
                </a:cubicBezTo>
                <a:cubicBezTo>
                  <a:pt x="459" y="707"/>
                  <a:pt x="448" y="694"/>
                  <a:pt x="439" y="679"/>
                </a:cubicBezTo>
                <a:cubicBezTo>
                  <a:pt x="430" y="663"/>
                  <a:pt x="423" y="648"/>
                  <a:pt x="419" y="633"/>
                </a:cubicBezTo>
                <a:cubicBezTo>
                  <a:pt x="415" y="618"/>
                  <a:pt x="414" y="603"/>
                  <a:pt x="417" y="589"/>
                </a:cubicBezTo>
                <a:cubicBezTo>
                  <a:pt x="419" y="575"/>
                  <a:pt x="425" y="562"/>
                  <a:pt x="433" y="550"/>
                </a:cubicBezTo>
                <a:cubicBezTo>
                  <a:pt x="442" y="537"/>
                  <a:pt x="454" y="526"/>
                  <a:pt x="470" y="517"/>
                </a:cubicBezTo>
                <a:cubicBezTo>
                  <a:pt x="485" y="507"/>
                  <a:pt x="500" y="502"/>
                  <a:pt x="514" y="499"/>
                </a:cubicBezTo>
                <a:cubicBezTo>
                  <a:pt x="528" y="497"/>
                  <a:pt x="542" y="498"/>
                  <a:pt x="555" y="502"/>
                </a:cubicBezTo>
                <a:cubicBezTo>
                  <a:pt x="567" y="506"/>
                  <a:pt x="580" y="513"/>
                  <a:pt x="591" y="523"/>
                </a:cubicBezTo>
                <a:cubicBezTo>
                  <a:pt x="602" y="533"/>
                  <a:pt x="613" y="546"/>
                  <a:pt x="622" y="561"/>
                </a:cubicBezTo>
                <a:moveTo>
                  <a:pt x="588" y="585"/>
                </a:moveTo>
                <a:cubicBezTo>
                  <a:pt x="582" y="575"/>
                  <a:pt x="576" y="566"/>
                  <a:pt x="568" y="558"/>
                </a:cubicBezTo>
                <a:cubicBezTo>
                  <a:pt x="561" y="550"/>
                  <a:pt x="553" y="544"/>
                  <a:pt x="545" y="541"/>
                </a:cubicBezTo>
                <a:cubicBezTo>
                  <a:pt x="536" y="536"/>
                  <a:pt x="527" y="535"/>
                  <a:pt x="517" y="535"/>
                </a:cubicBezTo>
                <a:cubicBezTo>
                  <a:pt x="508" y="536"/>
                  <a:pt x="497" y="540"/>
                  <a:pt x="486" y="546"/>
                </a:cubicBezTo>
                <a:cubicBezTo>
                  <a:pt x="476" y="552"/>
                  <a:pt x="468" y="559"/>
                  <a:pt x="463" y="567"/>
                </a:cubicBezTo>
                <a:cubicBezTo>
                  <a:pt x="458" y="576"/>
                  <a:pt x="455" y="584"/>
                  <a:pt x="455" y="593"/>
                </a:cubicBezTo>
                <a:cubicBezTo>
                  <a:pt x="454" y="603"/>
                  <a:pt x="455" y="613"/>
                  <a:pt x="458" y="623"/>
                </a:cubicBezTo>
                <a:cubicBezTo>
                  <a:pt x="461" y="634"/>
                  <a:pt x="466" y="644"/>
                  <a:pt x="473" y="655"/>
                </a:cubicBezTo>
                <a:cubicBezTo>
                  <a:pt x="479" y="665"/>
                  <a:pt x="486" y="674"/>
                  <a:pt x="493" y="682"/>
                </a:cubicBezTo>
                <a:cubicBezTo>
                  <a:pt x="500" y="689"/>
                  <a:pt x="508" y="695"/>
                  <a:pt x="517" y="699"/>
                </a:cubicBezTo>
                <a:cubicBezTo>
                  <a:pt x="525" y="703"/>
                  <a:pt x="534" y="705"/>
                  <a:pt x="544" y="705"/>
                </a:cubicBezTo>
                <a:cubicBezTo>
                  <a:pt x="554" y="704"/>
                  <a:pt x="564" y="700"/>
                  <a:pt x="575" y="694"/>
                </a:cubicBezTo>
                <a:cubicBezTo>
                  <a:pt x="585" y="687"/>
                  <a:pt x="593" y="680"/>
                  <a:pt x="598" y="672"/>
                </a:cubicBezTo>
                <a:cubicBezTo>
                  <a:pt x="603" y="664"/>
                  <a:pt x="606" y="656"/>
                  <a:pt x="607" y="646"/>
                </a:cubicBezTo>
                <a:cubicBezTo>
                  <a:pt x="608" y="637"/>
                  <a:pt x="606" y="627"/>
                  <a:pt x="603" y="617"/>
                </a:cubicBezTo>
                <a:cubicBezTo>
                  <a:pt x="600" y="607"/>
                  <a:pt x="595" y="596"/>
                  <a:pt x="588" y="585"/>
                </a:cubicBezTo>
                <a:moveTo>
                  <a:pt x="1008" y="457"/>
                </a:moveTo>
                <a:cubicBezTo>
                  <a:pt x="1009" y="458"/>
                  <a:pt x="1009" y="459"/>
                  <a:pt x="1009" y="460"/>
                </a:cubicBezTo>
                <a:cubicBezTo>
                  <a:pt x="1009" y="461"/>
                  <a:pt x="1008" y="462"/>
                  <a:pt x="1007" y="464"/>
                </a:cubicBezTo>
                <a:cubicBezTo>
                  <a:pt x="1007" y="465"/>
                  <a:pt x="1005" y="466"/>
                  <a:pt x="1003" y="468"/>
                </a:cubicBezTo>
                <a:cubicBezTo>
                  <a:pt x="1000" y="470"/>
                  <a:pt x="998" y="471"/>
                  <a:pt x="994" y="474"/>
                </a:cubicBezTo>
                <a:cubicBezTo>
                  <a:pt x="990" y="476"/>
                  <a:pt x="988" y="477"/>
                  <a:pt x="985" y="478"/>
                </a:cubicBezTo>
                <a:cubicBezTo>
                  <a:pt x="983" y="479"/>
                  <a:pt x="981" y="480"/>
                  <a:pt x="979" y="480"/>
                </a:cubicBezTo>
                <a:cubicBezTo>
                  <a:pt x="978" y="481"/>
                  <a:pt x="976" y="480"/>
                  <a:pt x="975" y="480"/>
                </a:cubicBezTo>
                <a:cubicBezTo>
                  <a:pt x="974" y="480"/>
                  <a:pt x="974" y="479"/>
                  <a:pt x="973" y="478"/>
                </a:cubicBezTo>
                <a:lnTo>
                  <a:pt x="904" y="365"/>
                </a:lnTo>
                <a:cubicBezTo>
                  <a:pt x="899" y="357"/>
                  <a:pt x="894" y="350"/>
                  <a:pt x="889" y="344"/>
                </a:cubicBezTo>
                <a:cubicBezTo>
                  <a:pt x="883" y="339"/>
                  <a:pt x="878" y="335"/>
                  <a:pt x="872" y="332"/>
                </a:cubicBezTo>
                <a:cubicBezTo>
                  <a:pt x="866" y="329"/>
                  <a:pt x="860" y="328"/>
                  <a:pt x="854" y="328"/>
                </a:cubicBezTo>
                <a:cubicBezTo>
                  <a:pt x="848" y="329"/>
                  <a:pt x="841" y="331"/>
                  <a:pt x="835" y="335"/>
                </a:cubicBezTo>
                <a:cubicBezTo>
                  <a:pt x="827" y="339"/>
                  <a:pt x="821" y="347"/>
                  <a:pt x="817" y="358"/>
                </a:cubicBezTo>
                <a:cubicBezTo>
                  <a:pt x="813" y="369"/>
                  <a:pt x="809" y="383"/>
                  <a:pt x="807" y="401"/>
                </a:cubicBezTo>
                <a:lnTo>
                  <a:pt x="886" y="530"/>
                </a:lnTo>
                <a:cubicBezTo>
                  <a:pt x="887" y="531"/>
                  <a:pt x="887" y="533"/>
                  <a:pt x="887" y="534"/>
                </a:cubicBezTo>
                <a:cubicBezTo>
                  <a:pt x="887" y="535"/>
                  <a:pt x="887" y="536"/>
                  <a:pt x="886" y="537"/>
                </a:cubicBezTo>
                <a:cubicBezTo>
                  <a:pt x="885" y="539"/>
                  <a:pt x="883" y="540"/>
                  <a:pt x="881" y="542"/>
                </a:cubicBezTo>
                <a:cubicBezTo>
                  <a:pt x="879" y="543"/>
                  <a:pt x="877" y="545"/>
                  <a:pt x="873" y="547"/>
                </a:cubicBezTo>
                <a:cubicBezTo>
                  <a:pt x="870" y="549"/>
                  <a:pt x="867" y="551"/>
                  <a:pt x="865" y="552"/>
                </a:cubicBezTo>
                <a:cubicBezTo>
                  <a:pt x="862" y="553"/>
                  <a:pt x="860" y="554"/>
                  <a:pt x="859" y="554"/>
                </a:cubicBezTo>
                <a:cubicBezTo>
                  <a:pt x="857" y="554"/>
                  <a:pt x="856" y="554"/>
                  <a:pt x="855" y="554"/>
                </a:cubicBezTo>
                <a:cubicBezTo>
                  <a:pt x="854" y="553"/>
                  <a:pt x="853" y="552"/>
                  <a:pt x="852" y="551"/>
                </a:cubicBezTo>
                <a:lnTo>
                  <a:pt x="783" y="438"/>
                </a:lnTo>
                <a:cubicBezTo>
                  <a:pt x="778" y="431"/>
                  <a:pt x="774" y="424"/>
                  <a:pt x="768" y="418"/>
                </a:cubicBezTo>
                <a:cubicBezTo>
                  <a:pt x="763" y="413"/>
                  <a:pt x="757" y="409"/>
                  <a:pt x="751" y="406"/>
                </a:cubicBezTo>
                <a:cubicBezTo>
                  <a:pt x="745" y="403"/>
                  <a:pt x="739" y="402"/>
                  <a:pt x="733" y="402"/>
                </a:cubicBezTo>
                <a:cubicBezTo>
                  <a:pt x="727" y="402"/>
                  <a:pt x="721" y="404"/>
                  <a:pt x="714" y="408"/>
                </a:cubicBezTo>
                <a:cubicBezTo>
                  <a:pt x="706" y="413"/>
                  <a:pt x="700" y="421"/>
                  <a:pt x="696" y="432"/>
                </a:cubicBezTo>
                <a:cubicBezTo>
                  <a:pt x="692" y="443"/>
                  <a:pt x="688" y="457"/>
                  <a:pt x="686" y="474"/>
                </a:cubicBezTo>
                <a:lnTo>
                  <a:pt x="765" y="604"/>
                </a:lnTo>
                <a:cubicBezTo>
                  <a:pt x="766" y="605"/>
                  <a:pt x="766" y="607"/>
                  <a:pt x="766" y="608"/>
                </a:cubicBezTo>
                <a:cubicBezTo>
                  <a:pt x="766" y="609"/>
                  <a:pt x="766" y="610"/>
                  <a:pt x="765" y="611"/>
                </a:cubicBezTo>
                <a:cubicBezTo>
                  <a:pt x="764" y="613"/>
                  <a:pt x="763" y="614"/>
                  <a:pt x="760" y="615"/>
                </a:cubicBezTo>
                <a:cubicBezTo>
                  <a:pt x="759" y="617"/>
                  <a:pt x="756" y="619"/>
                  <a:pt x="752" y="621"/>
                </a:cubicBezTo>
                <a:cubicBezTo>
                  <a:pt x="749" y="623"/>
                  <a:pt x="746" y="625"/>
                  <a:pt x="744" y="626"/>
                </a:cubicBezTo>
                <a:cubicBezTo>
                  <a:pt x="741" y="627"/>
                  <a:pt x="739" y="627"/>
                  <a:pt x="738" y="628"/>
                </a:cubicBezTo>
                <a:cubicBezTo>
                  <a:pt x="736" y="628"/>
                  <a:pt x="735" y="628"/>
                  <a:pt x="734" y="627"/>
                </a:cubicBezTo>
                <a:cubicBezTo>
                  <a:pt x="733" y="627"/>
                  <a:pt x="732" y="626"/>
                  <a:pt x="732" y="625"/>
                </a:cubicBezTo>
                <a:lnTo>
                  <a:pt x="618" y="439"/>
                </a:lnTo>
                <a:cubicBezTo>
                  <a:pt x="618" y="438"/>
                  <a:pt x="617" y="437"/>
                  <a:pt x="617" y="436"/>
                </a:cubicBezTo>
                <a:cubicBezTo>
                  <a:pt x="617" y="435"/>
                  <a:pt x="617" y="434"/>
                  <a:pt x="618" y="433"/>
                </a:cubicBezTo>
                <a:cubicBezTo>
                  <a:pt x="619" y="431"/>
                  <a:pt x="620" y="430"/>
                  <a:pt x="622" y="428"/>
                </a:cubicBezTo>
                <a:cubicBezTo>
                  <a:pt x="624" y="427"/>
                  <a:pt x="626" y="425"/>
                  <a:pt x="630" y="423"/>
                </a:cubicBezTo>
                <a:cubicBezTo>
                  <a:pt x="633" y="421"/>
                  <a:pt x="635" y="420"/>
                  <a:pt x="637" y="419"/>
                </a:cubicBezTo>
                <a:cubicBezTo>
                  <a:pt x="639" y="418"/>
                  <a:pt x="641" y="417"/>
                  <a:pt x="643" y="417"/>
                </a:cubicBezTo>
                <a:cubicBezTo>
                  <a:pt x="644" y="417"/>
                  <a:pt x="645" y="417"/>
                  <a:pt x="647" y="418"/>
                </a:cubicBezTo>
                <a:cubicBezTo>
                  <a:pt x="647" y="419"/>
                  <a:pt x="648" y="419"/>
                  <a:pt x="649" y="420"/>
                </a:cubicBezTo>
                <a:lnTo>
                  <a:pt x="664" y="445"/>
                </a:lnTo>
                <a:cubicBezTo>
                  <a:pt x="667" y="427"/>
                  <a:pt x="672" y="412"/>
                  <a:pt x="679" y="401"/>
                </a:cubicBezTo>
                <a:cubicBezTo>
                  <a:pt x="685" y="389"/>
                  <a:pt x="693" y="380"/>
                  <a:pt x="703" y="374"/>
                </a:cubicBezTo>
                <a:cubicBezTo>
                  <a:pt x="711" y="369"/>
                  <a:pt x="718" y="366"/>
                  <a:pt x="726" y="364"/>
                </a:cubicBezTo>
                <a:cubicBezTo>
                  <a:pt x="733" y="362"/>
                  <a:pt x="740" y="362"/>
                  <a:pt x="747" y="362"/>
                </a:cubicBezTo>
                <a:cubicBezTo>
                  <a:pt x="753" y="362"/>
                  <a:pt x="760" y="364"/>
                  <a:pt x="766" y="366"/>
                </a:cubicBezTo>
                <a:cubicBezTo>
                  <a:pt x="772" y="369"/>
                  <a:pt x="777" y="372"/>
                  <a:pt x="783" y="376"/>
                </a:cubicBezTo>
                <a:cubicBezTo>
                  <a:pt x="785" y="366"/>
                  <a:pt x="788" y="356"/>
                  <a:pt x="790" y="348"/>
                </a:cubicBezTo>
                <a:cubicBezTo>
                  <a:pt x="793" y="340"/>
                  <a:pt x="796" y="333"/>
                  <a:pt x="799" y="327"/>
                </a:cubicBezTo>
                <a:cubicBezTo>
                  <a:pt x="803" y="321"/>
                  <a:pt x="807" y="316"/>
                  <a:pt x="811" y="312"/>
                </a:cubicBezTo>
                <a:cubicBezTo>
                  <a:pt x="815" y="307"/>
                  <a:pt x="819" y="304"/>
                  <a:pt x="824" y="301"/>
                </a:cubicBezTo>
                <a:cubicBezTo>
                  <a:pt x="836" y="293"/>
                  <a:pt x="848" y="289"/>
                  <a:pt x="858" y="288"/>
                </a:cubicBezTo>
                <a:cubicBezTo>
                  <a:pt x="869" y="288"/>
                  <a:pt x="879" y="289"/>
                  <a:pt x="888" y="293"/>
                </a:cubicBezTo>
                <a:cubicBezTo>
                  <a:pt x="897" y="297"/>
                  <a:pt x="906" y="303"/>
                  <a:pt x="914" y="311"/>
                </a:cubicBezTo>
                <a:cubicBezTo>
                  <a:pt x="922" y="319"/>
                  <a:pt x="929" y="329"/>
                  <a:pt x="935" y="339"/>
                </a:cubicBezTo>
                <a:lnTo>
                  <a:pt x="1008" y="457"/>
                </a:lnTo>
                <a:moveTo>
                  <a:pt x="1103" y="399"/>
                </a:moveTo>
                <a:cubicBezTo>
                  <a:pt x="1103" y="400"/>
                  <a:pt x="1104" y="401"/>
                  <a:pt x="1103" y="402"/>
                </a:cubicBezTo>
                <a:cubicBezTo>
                  <a:pt x="1103" y="403"/>
                  <a:pt x="1103" y="405"/>
                  <a:pt x="1102" y="406"/>
                </a:cubicBezTo>
                <a:cubicBezTo>
                  <a:pt x="1101" y="407"/>
                  <a:pt x="1100" y="409"/>
                  <a:pt x="1098" y="410"/>
                </a:cubicBezTo>
                <a:cubicBezTo>
                  <a:pt x="1096" y="412"/>
                  <a:pt x="1093" y="414"/>
                  <a:pt x="1089" y="416"/>
                </a:cubicBezTo>
                <a:cubicBezTo>
                  <a:pt x="1086" y="418"/>
                  <a:pt x="1083" y="420"/>
                  <a:pt x="1081" y="421"/>
                </a:cubicBezTo>
                <a:cubicBezTo>
                  <a:pt x="1079" y="422"/>
                  <a:pt x="1076" y="422"/>
                  <a:pt x="1075" y="422"/>
                </a:cubicBezTo>
                <a:cubicBezTo>
                  <a:pt x="1073" y="423"/>
                  <a:pt x="1072" y="423"/>
                  <a:pt x="1071" y="422"/>
                </a:cubicBezTo>
                <a:cubicBezTo>
                  <a:pt x="1070" y="422"/>
                  <a:pt x="1069" y="421"/>
                  <a:pt x="1068" y="420"/>
                </a:cubicBezTo>
                <a:lnTo>
                  <a:pt x="954" y="234"/>
                </a:lnTo>
                <a:cubicBezTo>
                  <a:pt x="953" y="233"/>
                  <a:pt x="953" y="232"/>
                  <a:pt x="953" y="231"/>
                </a:cubicBezTo>
                <a:cubicBezTo>
                  <a:pt x="953" y="230"/>
                  <a:pt x="954" y="229"/>
                  <a:pt x="954" y="227"/>
                </a:cubicBezTo>
                <a:cubicBezTo>
                  <a:pt x="956" y="226"/>
                  <a:pt x="957" y="224"/>
                  <a:pt x="959" y="223"/>
                </a:cubicBezTo>
                <a:cubicBezTo>
                  <a:pt x="961" y="221"/>
                  <a:pt x="964" y="219"/>
                  <a:pt x="967" y="217"/>
                </a:cubicBezTo>
                <a:cubicBezTo>
                  <a:pt x="971" y="215"/>
                  <a:pt x="974" y="214"/>
                  <a:pt x="976" y="212"/>
                </a:cubicBezTo>
                <a:cubicBezTo>
                  <a:pt x="978" y="211"/>
                  <a:pt x="980" y="211"/>
                  <a:pt x="982" y="211"/>
                </a:cubicBezTo>
                <a:cubicBezTo>
                  <a:pt x="983" y="210"/>
                  <a:pt x="984" y="211"/>
                  <a:pt x="986" y="211"/>
                </a:cubicBezTo>
                <a:cubicBezTo>
                  <a:pt x="987" y="211"/>
                  <a:pt x="988" y="212"/>
                  <a:pt x="988" y="213"/>
                </a:cubicBezTo>
                <a:lnTo>
                  <a:pt x="1103" y="399"/>
                </a:lnTo>
                <a:moveTo>
                  <a:pt x="954" y="148"/>
                </a:moveTo>
                <a:cubicBezTo>
                  <a:pt x="959" y="156"/>
                  <a:pt x="960" y="162"/>
                  <a:pt x="959" y="167"/>
                </a:cubicBezTo>
                <a:cubicBezTo>
                  <a:pt x="958" y="172"/>
                  <a:pt x="953" y="177"/>
                  <a:pt x="945" y="182"/>
                </a:cubicBezTo>
                <a:cubicBezTo>
                  <a:pt x="937" y="187"/>
                  <a:pt x="931" y="189"/>
                  <a:pt x="926" y="187"/>
                </a:cubicBezTo>
                <a:cubicBezTo>
                  <a:pt x="921" y="186"/>
                  <a:pt x="917" y="182"/>
                  <a:pt x="912" y="174"/>
                </a:cubicBezTo>
                <a:cubicBezTo>
                  <a:pt x="907" y="166"/>
                  <a:pt x="905" y="160"/>
                  <a:pt x="906" y="155"/>
                </a:cubicBezTo>
                <a:cubicBezTo>
                  <a:pt x="908" y="150"/>
                  <a:pt x="912" y="145"/>
                  <a:pt x="921" y="141"/>
                </a:cubicBezTo>
                <a:cubicBezTo>
                  <a:pt x="928" y="136"/>
                  <a:pt x="935" y="134"/>
                  <a:pt x="940" y="135"/>
                </a:cubicBezTo>
                <a:cubicBezTo>
                  <a:pt x="944" y="136"/>
                  <a:pt x="949" y="140"/>
                  <a:pt x="954" y="148"/>
                </a:cubicBezTo>
                <a:moveTo>
                  <a:pt x="1252" y="239"/>
                </a:moveTo>
                <a:cubicBezTo>
                  <a:pt x="1257" y="248"/>
                  <a:pt x="1261" y="258"/>
                  <a:pt x="1262" y="267"/>
                </a:cubicBezTo>
                <a:cubicBezTo>
                  <a:pt x="1263" y="277"/>
                  <a:pt x="1262" y="286"/>
                  <a:pt x="1259" y="295"/>
                </a:cubicBezTo>
                <a:cubicBezTo>
                  <a:pt x="1255" y="304"/>
                  <a:pt x="1250" y="313"/>
                  <a:pt x="1243" y="321"/>
                </a:cubicBezTo>
                <a:cubicBezTo>
                  <a:pt x="1235" y="329"/>
                  <a:pt x="1226" y="336"/>
                  <a:pt x="1215" y="343"/>
                </a:cubicBezTo>
                <a:cubicBezTo>
                  <a:pt x="1209" y="347"/>
                  <a:pt x="1202" y="350"/>
                  <a:pt x="1196" y="353"/>
                </a:cubicBezTo>
                <a:cubicBezTo>
                  <a:pt x="1189" y="355"/>
                  <a:pt x="1183" y="357"/>
                  <a:pt x="1177" y="359"/>
                </a:cubicBezTo>
                <a:cubicBezTo>
                  <a:pt x="1171" y="360"/>
                  <a:pt x="1166" y="361"/>
                  <a:pt x="1162" y="361"/>
                </a:cubicBezTo>
                <a:cubicBezTo>
                  <a:pt x="1158" y="361"/>
                  <a:pt x="1154" y="361"/>
                  <a:pt x="1152" y="361"/>
                </a:cubicBezTo>
                <a:cubicBezTo>
                  <a:pt x="1150" y="360"/>
                  <a:pt x="1147" y="359"/>
                  <a:pt x="1145" y="357"/>
                </a:cubicBezTo>
                <a:cubicBezTo>
                  <a:pt x="1143" y="355"/>
                  <a:pt x="1140" y="352"/>
                  <a:pt x="1138" y="348"/>
                </a:cubicBezTo>
                <a:cubicBezTo>
                  <a:pt x="1136" y="345"/>
                  <a:pt x="1135" y="343"/>
                  <a:pt x="1134" y="341"/>
                </a:cubicBezTo>
                <a:cubicBezTo>
                  <a:pt x="1133" y="339"/>
                  <a:pt x="1133" y="337"/>
                  <a:pt x="1133" y="336"/>
                </a:cubicBezTo>
                <a:cubicBezTo>
                  <a:pt x="1132" y="334"/>
                  <a:pt x="1133" y="333"/>
                  <a:pt x="1133" y="332"/>
                </a:cubicBezTo>
                <a:cubicBezTo>
                  <a:pt x="1133" y="331"/>
                  <a:pt x="1134" y="330"/>
                  <a:pt x="1135" y="330"/>
                </a:cubicBezTo>
                <a:cubicBezTo>
                  <a:pt x="1136" y="329"/>
                  <a:pt x="1139" y="329"/>
                  <a:pt x="1144" y="329"/>
                </a:cubicBezTo>
                <a:cubicBezTo>
                  <a:pt x="1148" y="329"/>
                  <a:pt x="1152" y="329"/>
                  <a:pt x="1158" y="328"/>
                </a:cubicBezTo>
                <a:cubicBezTo>
                  <a:pt x="1164" y="328"/>
                  <a:pt x="1170" y="326"/>
                  <a:pt x="1177" y="325"/>
                </a:cubicBezTo>
                <a:cubicBezTo>
                  <a:pt x="1184" y="323"/>
                  <a:pt x="1191" y="320"/>
                  <a:pt x="1199" y="315"/>
                </a:cubicBezTo>
                <a:cubicBezTo>
                  <a:pt x="1205" y="312"/>
                  <a:pt x="1210" y="308"/>
                  <a:pt x="1214" y="304"/>
                </a:cubicBezTo>
                <a:cubicBezTo>
                  <a:pt x="1218" y="300"/>
                  <a:pt x="1221" y="295"/>
                  <a:pt x="1223" y="291"/>
                </a:cubicBezTo>
                <a:cubicBezTo>
                  <a:pt x="1225" y="286"/>
                  <a:pt x="1225" y="282"/>
                  <a:pt x="1225" y="277"/>
                </a:cubicBezTo>
                <a:cubicBezTo>
                  <a:pt x="1225" y="272"/>
                  <a:pt x="1223" y="267"/>
                  <a:pt x="1220" y="262"/>
                </a:cubicBezTo>
                <a:cubicBezTo>
                  <a:pt x="1217" y="257"/>
                  <a:pt x="1213" y="253"/>
                  <a:pt x="1208" y="251"/>
                </a:cubicBezTo>
                <a:cubicBezTo>
                  <a:pt x="1203" y="249"/>
                  <a:pt x="1197" y="248"/>
                  <a:pt x="1191" y="248"/>
                </a:cubicBezTo>
                <a:cubicBezTo>
                  <a:pt x="1185" y="248"/>
                  <a:pt x="1179" y="248"/>
                  <a:pt x="1172" y="250"/>
                </a:cubicBezTo>
                <a:cubicBezTo>
                  <a:pt x="1165" y="251"/>
                  <a:pt x="1158" y="252"/>
                  <a:pt x="1151" y="253"/>
                </a:cubicBezTo>
                <a:cubicBezTo>
                  <a:pt x="1144" y="254"/>
                  <a:pt x="1136" y="256"/>
                  <a:pt x="1129" y="256"/>
                </a:cubicBezTo>
                <a:cubicBezTo>
                  <a:pt x="1122" y="256"/>
                  <a:pt x="1114" y="256"/>
                  <a:pt x="1107" y="254"/>
                </a:cubicBezTo>
                <a:cubicBezTo>
                  <a:pt x="1100" y="253"/>
                  <a:pt x="1094" y="250"/>
                  <a:pt x="1087" y="245"/>
                </a:cubicBezTo>
                <a:cubicBezTo>
                  <a:pt x="1081" y="241"/>
                  <a:pt x="1075" y="235"/>
                  <a:pt x="1070" y="227"/>
                </a:cubicBezTo>
                <a:cubicBezTo>
                  <a:pt x="1066" y="219"/>
                  <a:pt x="1063" y="211"/>
                  <a:pt x="1062" y="203"/>
                </a:cubicBezTo>
                <a:cubicBezTo>
                  <a:pt x="1061" y="195"/>
                  <a:pt x="1061" y="186"/>
                  <a:pt x="1064" y="178"/>
                </a:cubicBezTo>
                <a:cubicBezTo>
                  <a:pt x="1066" y="169"/>
                  <a:pt x="1071" y="161"/>
                  <a:pt x="1078" y="153"/>
                </a:cubicBezTo>
                <a:cubicBezTo>
                  <a:pt x="1084" y="145"/>
                  <a:pt x="1093" y="137"/>
                  <a:pt x="1104" y="130"/>
                </a:cubicBezTo>
                <a:cubicBezTo>
                  <a:pt x="1109" y="127"/>
                  <a:pt x="1115" y="125"/>
                  <a:pt x="1120" y="122"/>
                </a:cubicBezTo>
                <a:cubicBezTo>
                  <a:pt x="1126" y="120"/>
                  <a:pt x="1130" y="118"/>
                  <a:pt x="1135" y="117"/>
                </a:cubicBezTo>
                <a:cubicBezTo>
                  <a:pt x="1140" y="116"/>
                  <a:pt x="1144" y="115"/>
                  <a:pt x="1148" y="115"/>
                </a:cubicBezTo>
                <a:cubicBezTo>
                  <a:pt x="1152" y="115"/>
                  <a:pt x="1154" y="115"/>
                  <a:pt x="1157" y="115"/>
                </a:cubicBezTo>
                <a:cubicBezTo>
                  <a:pt x="1159" y="115"/>
                  <a:pt x="1160" y="115"/>
                  <a:pt x="1161" y="116"/>
                </a:cubicBezTo>
                <a:cubicBezTo>
                  <a:pt x="1162" y="117"/>
                  <a:pt x="1163" y="117"/>
                  <a:pt x="1164" y="118"/>
                </a:cubicBezTo>
                <a:cubicBezTo>
                  <a:pt x="1165" y="119"/>
                  <a:pt x="1166" y="120"/>
                  <a:pt x="1167" y="121"/>
                </a:cubicBezTo>
                <a:cubicBezTo>
                  <a:pt x="1168" y="123"/>
                  <a:pt x="1169" y="125"/>
                  <a:pt x="1171" y="127"/>
                </a:cubicBezTo>
                <a:cubicBezTo>
                  <a:pt x="1172" y="129"/>
                  <a:pt x="1173" y="131"/>
                  <a:pt x="1174" y="133"/>
                </a:cubicBezTo>
                <a:cubicBezTo>
                  <a:pt x="1175" y="135"/>
                  <a:pt x="1176" y="137"/>
                  <a:pt x="1176" y="138"/>
                </a:cubicBezTo>
                <a:cubicBezTo>
                  <a:pt x="1176" y="139"/>
                  <a:pt x="1176" y="141"/>
                  <a:pt x="1175" y="142"/>
                </a:cubicBezTo>
                <a:cubicBezTo>
                  <a:pt x="1175" y="143"/>
                  <a:pt x="1175" y="143"/>
                  <a:pt x="1173" y="144"/>
                </a:cubicBezTo>
                <a:cubicBezTo>
                  <a:pt x="1172" y="144"/>
                  <a:pt x="1170" y="145"/>
                  <a:pt x="1167" y="145"/>
                </a:cubicBezTo>
                <a:cubicBezTo>
                  <a:pt x="1164" y="145"/>
                  <a:pt x="1159" y="145"/>
                  <a:pt x="1155" y="145"/>
                </a:cubicBezTo>
                <a:cubicBezTo>
                  <a:pt x="1150" y="146"/>
                  <a:pt x="1145" y="147"/>
                  <a:pt x="1139" y="149"/>
                </a:cubicBezTo>
                <a:cubicBezTo>
                  <a:pt x="1133" y="150"/>
                  <a:pt x="1127" y="153"/>
                  <a:pt x="1120" y="157"/>
                </a:cubicBezTo>
                <a:cubicBezTo>
                  <a:pt x="1114" y="160"/>
                  <a:pt x="1110" y="164"/>
                  <a:pt x="1106" y="168"/>
                </a:cubicBezTo>
                <a:cubicBezTo>
                  <a:pt x="1102" y="172"/>
                  <a:pt x="1100" y="176"/>
                  <a:pt x="1099" y="180"/>
                </a:cubicBezTo>
                <a:cubicBezTo>
                  <a:pt x="1097" y="184"/>
                  <a:pt x="1097" y="189"/>
                  <a:pt x="1097" y="193"/>
                </a:cubicBezTo>
                <a:cubicBezTo>
                  <a:pt x="1098" y="197"/>
                  <a:pt x="1099" y="201"/>
                  <a:pt x="1102" y="205"/>
                </a:cubicBezTo>
                <a:cubicBezTo>
                  <a:pt x="1105" y="210"/>
                  <a:pt x="1109" y="214"/>
                  <a:pt x="1114" y="216"/>
                </a:cubicBezTo>
                <a:cubicBezTo>
                  <a:pt x="1119" y="218"/>
                  <a:pt x="1125" y="219"/>
                  <a:pt x="1131" y="219"/>
                </a:cubicBezTo>
                <a:cubicBezTo>
                  <a:pt x="1137" y="219"/>
                  <a:pt x="1144" y="218"/>
                  <a:pt x="1150" y="217"/>
                </a:cubicBezTo>
                <a:cubicBezTo>
                  <a:pt x="1157" y="216"/>
                  <a:pt x="1164" y="215"/>
                  <a:pt x="1172" y="214"/>
                </a:cubicBezTo>
                <a:cubicBezTo>
                  <a:pt x="1179" y="212"/>
                  <a:pt x="1187" y="211"/>
                  <a:pt x="1194" y="211"/>
                </a:cubicBezTo>
                <a:cubicBezTo>
                  <a:pt x="1201" y="210"/>
                  <a:pt x="1208" y="210"/>
                  <a:pt x="1215" y="212"/>
                </a:cubicBezTo>
                <a:cubicBezTo>
                  <a:pt x="1223" y="213"/>
                  <a:pt x="1229" y="216"/>
                  <a:pt x="1235" y="220"/>
                </a:cubicBezTo>
                <a:cubicBezTo>
                  <a:pt x="1242" y="224"/>
                  <a:pt x="1247" y="230"/>
                  <a:pt x="1252" y="239"/>
                </a:cubicBezTo>
                <a:moveTo>
                  <a:pt x="1429" y="61"/>
                </a:moveTo>
                <a:cubicBezTo>
                  <a:pt x="1432" y="66"/>
                  <a:pt x="1433" y="71"/>
                  <a:pt x="1432" y="75"/>
                </a:cubicBezTo>
                <a:cubicBezTo>
                  <a:pt x="1431" y="79"/>
                  <a:pt x="1429" y="82"/>
                  <a:pt x="1425" y="84"/>
                </a:cubicBezTo>
                <a:lnTo>
                  <a:pt x="1303" y="159"/>
                </a:lnTo>
                <a:cubicBezTo>
                  <a:pt x="1309" y="169"/>
                  <a:pt x="1316" y="178"/>
                  <a:pt x="1323" y="185"/>
                </a:cubicBezTo>
                <a:cubicBezTo>
                  <a:pt x="1330" y="192"/>
                  <a:pt x="1338" y="197"/>
                  <a:pt x="1346" y="199"/>
                </a:cubicBezTo>
                <a:cubicBezTo>
                  <a:pt x="1354" y="203"/>
                  <a:pt x="1364" y="203"/>
                  <a:pt x="1373" y="202"/>
                </a:cubicBezTo>
                <a:cubicBezTo>
                  <a:pt x="1383" y="200"/>
                  <a:pt x="1393" y="196"/>
                  <a:pt x="1405" y="189"/>
                </a:cubicBezTo>
                <a:cubicBezTo>
                  <a:pt x="1413" y="184"/>
                  <a:pt x="1421" y="178"/>
                  <a:pt x="1427" y="173"/>
                </a:cubicBezTo>
                <a:cubicBezTo>
                  <a:pt x="1433" y="167"/>
                  <a:pt x="1438" y="162"/>
                  <a:pt x="1442" y="157"/>
                </a:cubicBezTo>
                <a:cubicBezTo>
                  <a:pt x="1446" y="152"/>
                  <a:pt x="1449" y="148"/>
                  <a:pt x="1451" y="144"/>
                </a:cubicBezTo>
                <a:cubicBezTo>
                  <a:pt x="1454" y="141"/>
                  <a:pt x="1456" y="139"/>
                  <a:pt x="1457" y="138"/>
                </a:cubicBezTo>
                <a:cubicBezTo>
                  <a:pt x="1459" y="137"/>
                  <a:pt x="1460" y="137"/>
                  <a:pt x="1461" y="137"/>
                </a:cubicBezTo>
                <a:cubicBezTo>
                  <a:pt x="1461" y="137"/>
                  <a:pt x="1462" y="137"/>
                  <a:pt x="1463" y="138"/>
                </a:cubicBezTo>
                <a:cubicBezTo>
                  <a:pt x="1465" y="138"/>
                  <a:pt x="1466" y="140"/>
                  <a:pt x="1467" y="141"/>
                </a:cubicBezTo>
                <a:cubicBezTo>
                  <a:pt x="1468" y="143"/>
                  <a:pt x="1469" y="145"/>
                  <a:pt x="1471" y="147"/>
                </a:cubicBezTo>
                <a:cubicBezTo>
                  <a:pt x="1472" y="149"/>
                  <a:pt x="1473" y="151"/>
                  <a:pt x="1474" y="152"/>
                </a:cubicBezTo>
                <a:cubicBezTo>
                  <a:pt x="1474" y="154"/>
                  <a:pt x="1475" y="155"/>
                  <a:pt x="1475" y="156"/>
                </a:cubicBezTo>
                <a:cubicBezTo>
                  <a:pt x="1476" y="157"/>
                  <a:pt x="1476" y="158"/>
                  <a:pt x="1476" y="159"/>
                </a:cubicBezTo>
                <a:cubicBezTo>
                  <a:pt x="1476" y="161"/>
                  <a:pt x="1476" y="162"/>
                  <a:pt x="1475" y="163"/>
                </a:cubicBezTo>
                <a:cubicBezTo>
                  <a:pt x="1475" y="164"/>
                  <a:pt x="1474" y="167"/>
                  <a:pt x="1471" y="171"/>
                </a:cubicBezTo>
                <a:cubicBezTo>
                  <a:pt x="1468" y="175"/>
                  <a:pt x="1465" y="179"/>
                  <a:pt x="1460" y="185"/>
                </a:cubicBezTo>
                <a:cubicBezTo>
                  <a:pt x="1455" y="190"/>
                  <a:pt x="1449" y="196"/>
                  <a:pt x="1442" y="202"/>
                </a:cubicBezTo>
                <a:cubicBezTo>
                  <a:pt x="1435" y="208"/>
                  <a:pt x="1427" y="213"/>
                  <a:pt x="1418" y="219"/>
                </a:cubicBezTo>
                <a:cubicBezTo>
                  <a:pt x="1403" y="228"/>
                  <a:pt x="1388" y="234"/>
                  <a:pt x="1374" y="237"/>
                </a:cubicBezTo>
                <a:cubicBezTo>
                  <a:pt x="1360" y="240"/>
                  <a:pt x="1347" y="239"/>
                  <a:pt x="1334" y="235"/>
                </a:cubicBezTo>
                <a:cubicBezTo>
                  <a:pt x="1321" y="232"/>
                  <a:pt x="1308" y="225"/>
                  <a:pt x="1297" y="215"/>
                </a:cubicBezTo>
                <a:cubicBezTo>
                  <a:pt x="1285" y="205"/>
                  <a:pt x="1274" y="191"/>
                  <a:pt x="1264" y="174"/>
                </a:cubicBezTo>
                <a:cubicBezTo>
                  <a:pt x="1254" y="158"/>
                  <a:pt x="1247" y="143"/>
                  <a:pt x="1244" y="127"/>
                </a:cubicBezTo>
                <a:cubicBezTo>
                  <a:pt x="1240" y="112"/>
                  <a:pt x="1239" y="98"/>
                  <a:pt x="1242" y="84"/>
                </a:cubicBezTo>
                <a:cubicBezTo>
                  <a:pt x="1244" y="71"/>
                  <a:pt x="1249" y="58"/>
                  <a:pt x="1257" y="47"/>
                </a:cubicBezTo>
                <a:cubicBezTo>
                  <a:pt x="1266" y="35"/>
                  <a:pt x="1277" y="25"/>
                  <a:pt x="1290" y="17"/>
                </a:cubicBezTo>
                <a:cubicBezTo>
                  <a:pt x="1305" y="8"/>
                  <a:pt x="1318" y="3"/>
                  <a:pt x="1332" y="1"/>
                </a:cubicBezTo>
                <a:cubicBezTo>
                  <a:pt x="1345" y="-1"/>
                  <a:pt x="1357" y="1"/>
                  <a:pt x="1368" y="5"/>
                </a:cubicBezTo>
                <a:cubicBezTo>
                  <a:pt x="1380" y="9"/>
                  <a:pt x="1390" y="15"/>
                  <a:pt x="1400" y="23"/>
                </a:cubicBezTo>
                <a:cubicBezTo>
                  <a:pt x="1409" y="32"/>
                  <a:pt x="1418" y="43"/>
                  <a:pt x="1425" y="55"/>
                </a:cubicBezTo>
                <a:lnTo>
                  <a:pt x="1429" y="61"/>
                </a:lnTo>
                <a:moveTo>
                  <a:pt x="1389" y="72"/>
                </a:moveTo>
                <a:cubicBezTo>
                  <a:pt x="1378" y="54"/>
                  <a:pt x="1366" y="42"/>
                  <a:pt x="1351" y="37"/>
                </a:cubicBezTo>
                <a:cubicBezTo>
                  <a:pt x="1336" y="32"/>
                  <a:pt x="1321" y="34"/>
                  <a:pt x="1304" y="45"/>
                </a:cubicBezTo>
                <a:cubicBezTo>
                  <a:pt x="1296" y="50"/>
                  <a:pt x="1290" y="56"/>
                  <a:pt x="1285" y="63"/>
                </a:cubicBezTo>
                <a:cubicBezTo>
                  <a:pt x="1281" y="70"/>
                  <a:pt x="1278" y="77"/>
                  <a:pt x="1277" y="85"/>
                </a:cubicBezTo>
                <a:cubicBezTo>
                  <a:pt x="1276" y="93"/>
                  <a:pt x="1276" y="101"/>
                  <a:pt x="1278" y="109"/>
                </a:cubicBezTo>
                <a:cubicBezTo>
                  <a:pt x="1280" y="118"/>
                  <a:pt x="1283" y="126"/>
                  <a:pt x="1287" y="134"/>
                </a:cubicBezTo>
                <a:lnTo>
                  <a:pt x="1389" y="72"/>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85" name=""/>
          <p:cNvSpPr/>
          <p:nvPr/>
        </p:nvSpPr>
        <p:spPr>
          <a:xfrm>
            <a:off x="7342920" y="3479040"/>
            <a:ext cx="335520" cy="291960"/>
          </a:xfrm>
          <a:custGeom>
            <a:avLst/>
            <a:gdLst/>
            <a:ahLst/>
            <a:rect l="0" t="0" r="r" b="b"/>
            <a:pathLst>
              <a:path w="932" h="811">
                <a:moveTo>
                  <a:pt x="316" y="681"/>
                </a:moveTo>
                <a:cubicBezTo>
                  <a:pt x="335" y="640"/>
                  <a:pt x="348" y="598"/>
                  <a:pt x="355" y="554"/>
                </a:cubicBezTo>
                <a:cubicBezTo>
                  <a:pt x="315" y="524"/>
                  <a:pt x="265" y="464"/>
                  <a:pt x="207" y="374"/>
                </a:cubicBezTo>
                <a:lnTo>
                  <a:pt x="51" y="470"/>
                </a:lnTo>
                <a:lnTo>
                  <a:pt x="90" y="533"/>
                </a:lnTo>
                <a:lnTo>
                  <a:pt x="209" y="460"/>
                </a:lnTo>
                <a:cubicBezTo>
                  <a:pt x="239" y="514"/>
                  <a:pt x="264" y="559"/>
                  <a:pt x="283" y="597"/>
                </a:cubicBezTo>
                <a:cubicBezTo>
                  <a:pt x="303" y="637"/>
                  <a:pt x="296" y="667"/>
                  <a:pt x="262" y="688"/>
                </a:cubicBezTo>
                <a:cubicBezTo>
                  <a:pt x="251" y="694"/>
                  <a:pt x="236" y="703"/>
                  <a:pt x="216" y="713"/>
                </a:cubicBezTo>
                <a:cubicBezTo>
                  <a:pt x="208" y="704"/>
                  <a:pt x="199" y="694"/>
                  <a:pt x="189" y="683"/>
                </a:cubicBezTo>
                <a:cubicBezTo>
                  <a:pt x="210" y="674"/>
                  <a:pt x="227" y="666"/>
                  <a:pt x="240" y="658"/>
                </a:cubicBezTo>
                <a:cubicBezTo>
                  <a:pt x="256" y="648"/>
                  <a:pt x="258" y="632"/>
                  <a:pt x="246" y="608"/>
                </a:cubicBezTo>
                <a:cubicBezTo>
                  <a:pt x="233" y="582"/>
                  <a:pt x="215" y="549"/>
                  <a:pt x="194" y="511"/>
                </a:cubicBezTo>
                <a:lnTo>
                  <a:pt x="108" y="564"/>
                </a:lnTo>
                <a:cubicBezTo>
                  <a:pt x="164" y="661"/>
                  <a:pt x="188" y="743"/>
                  <a:pt x="180" y="811"/>
                </a:cubicBezTo>
                <a:cubicBezTo>
                  <a:pt x="167" y="806"/>
                  <a:pt x="154" y="801"/>
                  <a:pt x="141" y="796"/>
                </a:cubicBezTo>
                <a:cubicBezTo>
                  <a:pt x="147" y="736"/>
                  <a:pt x="123" y="661"/>
                  <a:pt x="68" y="572"/>
                </a:cubicBezTo>
                <a:lnTo>
                  <a:pt x="0" y="459"/>
                </a:lnTo>
                <a:lnTo>
                  <a:pt x="187" y="344"/>
                </a:lnTo>
                <a:cubicBezTo>
                  <a:pt x="173" y="323"/>
                  <a:pt x="158" y="300"/>
                  <a:pt x="142" y="275"/>
                </a:cubicBezTo>
                <a:lnTo>
                  <a:pt x="176" y="254"/>
                </a:lnTo>
                <a:cubicBezTo>
                  <a:pt x="187" y="274"/>
                  <a:pt x="202" y="297"/>
                  <a:pt x="220" y="324"/>
                </a:cubicBezTo>
                <a:lnTo>
                  <a:pt x="362" y="238"/>
                </a:lnTo>
                <a:lnTo>
                  <a:pt x="381" y="268"/>
                </a:lnTo>
                <a:lnTo>
                  <a:pt x="240" y="354"/>
                </a:lnTo>
                <a:cubicBezTo>
                  <a:pt x="288" y="427"/>
                  <a:pt x="328" y="479"/>
                  <a:pt x="361" y="509"/>
                </a:cubicBezTo>
                <a:cubicBezTo>
                  <a:pt x="366" y="455"/>
                  <a:pt x="363" y="401"/>
                  <a:pt x="352" y="345"/>
                </a:cubicBezTo>
                <a:lnTo>
                  <a:pt x="393" y="338"/>
                </a:lnTo>
                <a:cubicBezTo>
                  <a:pt x="403" y="409"/>
                  <a:pt x="405" y="476"/>
                  <a:pt x="397" y="537"/>
                </a:cubicBezTo>
                <a:cubicBezTo>
                  <a:pt x="442" y="566"/>
                  <a:pt x="475" y="575"/>
                  <a:pt x="494" y="563"/>
                </a:cubicBezTo>
                <a:cubicBezTo>
                  <a:pt x="501" y="559"/>
                  <a:pt x="502" y="549"/>
                  <a:pt x="498" y="534"/>
                </a:cubicBezTo>
                <a:cubicBezTo>
                  <a:pt x="490" y="511"/>
                  <a:pt x="480" y="489"/>
                  <a:pt x="470" y="467"/>
                </a:cubicBezTo>
                <a:cubicBezTo>
                  <a:pt x="484" y="464"/>
                  <a:pt x="497" y="460"/>
                  <a:pt x="508" y="458"/>
                </a:cubicBezTo>
                <a:cubicBezTo>
                  <a:pt x="522" y="491"/>
                  <a:pt x="532" y="518"/>
                  <a:pt x="538" y="540"/>
                </a:cubicBezTo>
                <a:cubicBezTo>
                  <a:pt x="546" y="563"/>
                  <a:pt x="541" y="581"/>
                  <a:pt x="524" y="593"/>
                </a:cubicBezTo>
                <a:cubicBezTo>
                  <a:pt x="507" y="604"/>
                  <a:pt x="488" y="609"/>
                  <a:pt x="465" y="606"/>
                </a:cubicBezTo>
                <a:cubicBezTo>
                  <a:pt x="441" y="603"/>
                  <a:pt x="416" y="594"/>
                  <a:pt x="390" y="579"/>
                </a:cubicBezTo>
                <a:cubicBezTo>
                  <a:pt x="382" y="618"/>
                  <a:pt x="371" y="656"/>
                  <a:pt x="355" y="691"/>
                </a:cubicBezTo>
                <a:cubicBezTo>
                  <a:pt x="342" y="687"/>
                  <a:pt x="330" y="684"/>
                  <a:pt x="316" y="681"/>
                </a:cubicBezTo>
                <a:moveTo>
                  <a:pt x="220" y="256"/>
                </a:moveTo>
                <a:lnTo>
                  <a:pt x="224" y="224"/>
                </a:lnTo>
                <a:cubicBezTo>
                  <a:pt x="255" y="222"/>
                  <a:pt x="285" y="223"/>
                  <a:pt x="314" y="225"/>
                </a:cubicBezTo>
                <a:lnTo>
                  <a:pt x="309" y="262"/>
                </a:lnTo>
                <a:cubicBezTo>
                  <a:pt x="280" y="258"/>
                  <a:pt x="250" y="256"/>
                  <a:pt x="220" y="256"/>
                </a:cubicBezTo>
                <a:moveTo>
                  <a:pt x="548" y="146"/>
                </a:moveTo>
                <a:lnTo>
                  <a:pt x="613" y="107"/>
                </a:lnTo>
                <a:cubicBezTo>
                  <a:pt x="599" y="82"/>
                  <a:pt x="582" y="53"/>
                  <a:pt x="562" y="20"/>
                </a:cubicBezTo>
                <a:lnTo>
                  <a:pt x="596" y="0"/>
                </a:lnTo>
                <a:cubicBezTo>
                  <a:pt x="615" y="33"/>
                  <a:pt x="632" y="62"/>
                  <a:pt x="646" y="87"/>
                </a:cubicBezTo>
                <a:lnTo>
                  <a:pt x="778" y="6"/>
                </a:lnTo>
                <a:cubicBezTo>
                  <a:pt x="834" y="104"/>
                  <a:pt x="881" y="187"/>
                  <a:pt x="918" y="255"/>
                </a:cubicBezTo>
                <a:cubicBezTo>
                  <a:pt x="942" y="300"/>
                  <a:pt x="936" y="334"/>
                  <a:pt x="900" y="357"/>
                </a:cubicBezTo>
                <a:cubicBezTo>
                  <a:pt x="876" y="372"/>
                  <a:pt x="850" y="387"/>
                  <a:pt x="820" y="403"/>
                </a:cubicBezTo>
                <a:cubicBezTo>
                  <a:pt x="810" y="392"/>
                  <a:pt x="801" y="381"/>
                  <a:pt x="791" y="370"/>
                </a:cubicBezTo>
                <a:cubicBezTo>
                  <a:pt x="821" y="356"/>
                  <a:pt x="848" y="342"/>
                  <a:pt x="872" y="327"/>
                </a:cubicBezTo>
                <a:cubicBezTo>
                  <a:pt x="892" y="314"/>
                  <a:pt x="895" y="295"/>
                  <a:pt x="882" y="269"/>
                </a:cubicBezTo>
                <a:cubicBezTo>
                  <a:pt x="846" y="202"/>
                  <a:pt x="806" y="132"/>
                  <a:pt x="763" y="59"/>
                </a:cubicBezTo>
                <a:lnTo>
                  <a:pt x="665" y="119"/>
                </a:lnTo>
                <a:cubicBezTo>
                  <a:pt x="677" y="141"/>
                  <a:pt x="687" y="158"/>
                  <a:pt x="694" y="171"/>
                </a:cubicBezTo>
                <a:cubicBezTo>
                  <a:pt x="755" y="282"/>
                  <a:pt x="759" y="388"/>
                  <a:pt x="706" y="489"/>
                </a:cubicBezTo>
                <a:cubicBezTo>
                  <a:pt x="695" y="484"/>
                  <a:pt x="681" y="479"/>
                  <a:pt x="665" y="475"/>
                </a:cubicBezTo>
                <a:cubicBezTo>
                  <a:pt x="716" y="384"/>
                  <a:pt x="714" y="289"/>
                  <a:pt x="659" y="188"/>
                </a:cubicBezTo>
                <a:cubicBezTo>
                  <a:pt x="652" y="175"/>
                  <a:pt x="643" y="159"/>
                  <a:pt x="632" y="139"/>
                </a:cubicBezTo>
                <a:lnTo>
                  <a:pt x="568" y="178"/>
                </a:lnTo>
                <a:lnTo>
                  <a:pt x="548" y="146"/>
                </a:lnTo>
                <a:moveTo>
                  <a:pt x="515" y="452"/>
                </a:moveTo>
                <a:cubicBezTo>
                  <a:pt x="536" y="433"/>
                  <a:pt x="556" y="413"/>
                  <a:pt x="575" y="395"/>
                </a:cubicBezTo>
                <a:lnTo>
                  <a:pt x="450" y="192"/>
                </a:lnTo>
                <a:lnTo>
                  <a:pt x="387" y="230"/>
                </a:lnTo>
                <a:lnTo>
                  <a:pt x="368" y="198"/>
                </a:lnTo>
                <a:lnTo>
                  <a:pt x="534" y="97"/>
                </a:lnTo>
                <a:lnTo>
                  <a:pt x="554" y="129"/>
                </a:lnTo>
                <a:lnTo>
                  <a:pt x="484" y="171"/>
                </a:lnTo>
                <a:lnTo>
                  <a:pt x="604" y="366"/>
                </a:lnTo>
                <a:cubicBezTo>
                  <a:pt x="624" y="346"/>
                  <a:pt x="643" y="326"/>
                  <a:pt x="661" y="307"/>
                </a:cubicBezTo>
                <a:cubicBezTo>
                  <a:pt x="670" y="321"/>
                  <a:pt x="678" y="331"/>
                  <a:pt x="684" y="339"/>
                </a:cubicBezTo>
                <a:cubicBezTo>
                  <a:pt x="643" y="380"/>
                  <a:pt x="597" y="428"/>
                  <a:pt x="546" y="482"/>
                </a:cubicBezTo>
                <a:lnTo>
                  <a:pt x="515" y="452"/>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86" name=""/>
          <p:cNvSpPr/>
          <p:nvPr/>
        </p:nvSpPr>
        <p:spPr>
          <a:xfrm>
            <a:off x="6071040" y="4687200"/>
            <a:ext cx="1976400" cy="1153800"/>
          </a:xfrm>
          <a:custGeom>
            <a:avLst/>
            <a:gdLst/>
            <a:ahLst/>
            <a:rect l="0" t="0" r="r" b="b"/>
            <a:pathLst>
              <a:path w="5490" h="3205">
                <a:moveTo>
                  <a:pt x="79" y="0"/>
                </a:moveTo>
                <a:lnTo>
                  <a:pt x="5185" y="2939"/>
                </a:lnTo>
                <a:lnTo>
                  <a:pt x="5106" y="3076"/>
                </a:lnTo>
                <a:lnTo>
                  <a:pt x="0" y="138"/>
                </a:lnTo>
                <a:lnTo>
                  <a:pt x="79" y="0"/>
                </a:lnTo>
                <a:moveTo>
                  <a:pt x="5196" y="2762"/>
                </a:moveTo>
                <a:lnTo>
                  <a:pt x="5490" y="3205"/>
                </a:lnTo>
                <a:lnTo>
                  <a:pt x="4958" y="3174"/>
                </a:lnTo>
                <a:lnTo>
                  <a:pt x="5196" y="2762"/>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987" name=""/>
          <p:cNvSpPr/>
          <p:nvPr/>
        </p:nvSpPr>
        <p:spPr>
          <a:xfrm>
            <a:off x="6421320" y="4596840"/>
            <a:ext cx="640800" cy="440640"/>
          </a:xfrm>
          <a:custGeom>
            <a:avLst/>
            <a:gdLst/>
            <a:ahLst/>
            <a:rect l="0" t="0" r="r" b="b"/>
            <a:pathLst>
              <a:path w="1780" h="1224">
                <a:moveTo>
                  <a:pt x="107" y="377"/>
                </a:moveTo>
                <a:lnTo>
                  <a:pt x="230" y="447"/>
                </a:lnTo>
                <a:lnTo>
                  <a:pt x="306" y="314"/>
                </a:lnTo>
                <a:lnTo>
                  <a:pt x="176" y="240"/>
                </a:lnTo>
                <a:lnTo>
                  <a:pt x="194" y="208"/>
                </a:lnTo>
                <a:lnTo>
                  <a:pt x="324" y="283"/>
                </a:lnTo>
                <a:lnTo>
                  <a:pt x="396" y="158"/>
                </a:lnTo>
                <a:cubicBezTo>
                  <a:pt x="360" y="140"/>
                  <a:pt x="322" y="121"/>
                  <a:pt x="283" y="102"/>
                </a:cubicBezTo>
                <a:cubicBezTo>
                  <a:pt x="287" y="91"/>
                  <a:pt x="291" y="79"/>
                  <a:pt x="296" y="65"/>
                </a:cubicBezTo>
                <a:cubicBezTo>
                  <a:pt x="393" y="115"/>
                  <a:pt x="480" y="156"/>
                  <a:pt x="556" y="190"/>
                </a:cubicBezTo>
                <a:lnTo>
                  <a:pt x="544" y="227"/>
                </a:lnTo>
                <a:cubicBezTo>
                  <a:pt x="509" y="211"/>
                  <a:pt x="472" y="194"/>
                  <a:pt x="433" y="175"/>
                </a:cubicBezTo>
                <a:lnTo>
                  <a:pt x="359" y="303"/>
                </a:lnTo>
                <a:lnTo>
                  <a:pt x="482" y="373"/>
                </a:lnTo>
                <a:lnTo>
                  <a:pt x="464" y="405"/>
                </a:lnTo>
                <a:lnTo>
                  <a:pt x="341" y="335"/>
                </a:lnTo>
                <a:lnTo>
                  <a:pt x="265" y="467"/>
                </a:lnTo>
                <a:lnTo>
                  <a:pt x="382" y="534"/>
                </a:lnTo>
                <a:lnTo>
                  <a:pt x="364" y="565"/>
                </a:lnTo>
                <a:lnTo>
                  <a:pt x="90" y="408"/>
                </a:lnTo>
                <a:lnTo>
                  <a:pt x="107" y="377"/>
                </a:lnTo>
                <a:moveTo>
                  <a:pt x="58" y="142"/>
                </a:moveTo>
                <a:cubicBezTo>
                  <a:pt x="135" y="108"/>
                  <a:pt x="207" y="60"/>
                  <a:pt x="276" y="0"/>
                </a:cubicBezTo>
                <a:lnTo>
                  <a:pt x="302" y="31"/>
                </a:lnTo>
                <a:cubicBezTo>
                  <a:pt x="270" y="57"/>
                  <a:pt x="240" y="81"/>
                  <a:pt x="210" y="101"/>
                </a:cubicBezTo>
                <a:lnTo>
                  <a:pt x="33" y="409"/>
                </a:lnTo>
                <a:lnTo>
                  <a:pt x="0" y="390"/>
                </a:lnTo>
                <a:lnTo>
                  <a:pt x="141" y="144"/>
                </a:lnTo>
                <a:cubicBezTo>
                  <a:pt x="110" y="162"/>
                  <a:pt x="80" y="176"/>
                  <a:pt x="50" y="187"/>
                </a:cubicBezTo>
                <a:cubicBezTo>
                  <a:pt x="53" y="174"/>
                  <a:pt x="55" y="159"/>
                  <a:pt x="58" y="142"/>
                </a:cubicBezTo>
                <a:moveTo>
                  <a:pt x="605" y="594"/>
                </a:moveTo>
                <a:lnTo>
                  <a:pt x="636" y="588"/>
                </a:lnTo>
                <a:lnTo>
                  <a:pt x="528" y="526"/>
                </a:lnTo>
                <a:lnTo>
                  <a:pt x="521" y="539"/>
                </a:lnTo>
                <a:lnTo>
                  <a:pt x="490" y="521"/>
                </a:lnTo>
                <a:lnTo>
                  <a:pt x="573" y="376"/>
                </a:lnTo>
                <a:lnTo>
                  <a:pt x="873" y="548"/>
                </a:lnTo>
                <a:lnTo>
                  <a:pt x="788" y="693"/>
                </a:lnTo>
                <a:lnTo>
                  <a:pt x="757" y="675"/>
                </a:lnTo>
                <a:lnTo>
                  <a:pt x="765" y="662"/>
                </a:lnTo>
                <a:lnTo>
                  <a:pt x="637" y="589"/>
                </a:lnTo>
                <a:cubicBezTo>
                  <a:pt x="647" y="615"/>
                  <a:pt x="654" y="639"/>
                  <a:pt x="659" y="662"/>
                </a:cubicBezTo>
                <a:lnTo>
                  <a:pt x="623" y="668"/>
                </a:lnTo>
                <a:cubicBezTo>
                  <a:pt x="619" y="648"/>
                  <a:pt x="613" y="623"/>
                  <a:pt x="605" y="594"/>
                </a:cubicBezTo>
                <a:moveTo>
                  <a:pt x="547" y="297"/>
                </a:moveTo>
                <a:lnTo>
                  <a:pt x="665" y="364"/>
                </a:lnTo>
                <a:cubicBezTo>
                  <a:pt x="660" y="347"/>
                  <a:pt x="654" y="331"/>
                  <a:pt x="649" y="315"/>
                </a:cubicBezTo>
                <a:lnTo>
                  <a:pt x="668" y="310"/>
                </a:lnTo>
                <a:lnTo>
                  <a:pt x="597" y="269"/>
                </a:lnTo>
                <a:lnTo>
                  <a:pt x="612" y="244"/>
                </a:lnTo>
                <a:lnTo>
                  <a:pt x="779" y="340"/>
                </a:lnTo>
                <a:cubicBezTo>
                  <a:pt x="780" y="325"/>
                  <a:pt x="780" y="311"/>
                  <a:pt x="780" y="297"/>
                </a:cubicBezTo>
                <a:lnTo>
                  <a:pt x="816" y="301"/>
                </a:lnTo>
                <a:cubicBezTo>
                  <a:pt x="816" y="322"/>
                  <a:pt x="815" y="342"/>
                  <a:pt x="813" y="360"/>
                </a:cubicBezTo>
                <a:lnTo>
                  <a:pt x="970" y="449"/>
                </a:lnTo>
                <a:lnTo>
                  <a:pt x="956" y="475"/>
                </a:lnTo>
                <a:lnTo>
                  <a:pt x="882" y="433"/>
                </a:lnTo>
                <a:lnTo>
                  <a:pt x="891" y="452"/>
                </a:lnTo>
                <a:cubicBezTo>
                  <a:pt x="873" y="456"/>
                  <a:pt x="856" y="460"/>
                  <a:pt x="838" y="463"/>
                </a:cubicBezTo>
                <a:lnTo>
                  <a:pt x="957" y="532"/>
                </a:lnTo>
                <a:lnTo>
                  <a:pt x="943" y="557"/>
                </a:lnTo>
                <a:lnTo>
                  <a:pt x="533" y="322"/>
                </a:lnTo>
                <a:lnTo>
                  <a:pt x="547" y="297"/>
                </a:lnTo>
                <a:moveTo>
                  <a:pt x="535" y="551"/>
                </a:moveTo>
                <a:lnTo>
                  <a:pt x="567" y="569"/>
                </a:lnTo>
                <a:lnTo>
                  <a:pt x="539" y="617"/>
                </a:lnTo>
                <a:cubicBezTo>
                  <a:pt x="530" y="634"/>
                  <a:pt x="534" y="647"/>
                  <a:pt x="553" y="658"/>
                </a:cubicBezTo>
                <a:lnTo>
                  <a:pt x="639" y="707"/>
                </a:lnTo>
                <a:cubicBezTo>
                  <a:pt x="659" y="719"/>
                  <a:pt x="676" y="717"/>
                  <a:pt x="688" y="704"/>
                </a:cubicBezTo>
                <a:cubicBezTo>
                  <a:pt x="697" y="695"/>
                  <a:pt x="707" y="684"/>
                  <a:pt x="717" y="671"/>
                </a:cubicBezTo>
                <a:cubicBezTo>
                  <a:pt x="725" y="680"/>
                  <a:pt x="733" y="691"/>
                  <a:pt x="742" y="701"/>
                </a:cubicBezTo>
                <a:cubicBezTo>
                  <a:pt x="729" y="715"/>
                  <a:pt x="719" y="726"/>
                  <a:pt x="710" y="734"/>
                </a:cubicBezTo>
                <a:cubicBezTo>
                  <a:pt x="689" y="756"/>
                  <a:pt x="663" y="758"/>
                  <a:pt x="631" y="740"/>
                </a:cubicBezTo>
                <a:lnTo>
                  <a:pt x="530" y="682"/>
                </a:lnTo>
                <a:cubicBezTo>
                  <a:pt x="495" y="662"/>
                  <a:pt x="486" y="635"/>
                  <a:pt x="506" y="602"/>
                </a:cubicBezTo>
                <a:lnTo>
                  <a:pt x="535" y="551"/>
                </a:lnTo>
                <a:moveTo>
                  <a:pt x="543" y="502"/>
                </a:moveTo>
                <a:lnTo>
                  <a:pt x="779" y="638"/>
                </a:lnTo>
                <a:lnTo>
                  <a:pt x="796" y="607"/>
                </a:lnTo>
                <a:lnTo>
                  <a:pt x="560" y="472"/>
                </a:lnTo>
                <a:lnTo>
                  <a:pt x="543" y="502"/>
                </a:lnTo>
                <a:moveTo>
                  <a:pt x="827" y="554"/>
                </a:moveTo>
                <a:lnTo>
                  <a:pt x="590" y="418"/>
                </a:lnTo>
                <a:lnTo>
                  <a:pt x="573" y="448"/>
                </a:lnTo>
                <a:lnTo>
                  <a:pt x="810" y="584"/>
                </a:lnTo>
                <a:lnTo>
                  <a:pt x="827" y="554"/>
                </a:lnTo>
                <a:moveTo>
                  <a:pt x="805" y="435"/>
                </a:moveTo>
                <a:cubicBezTo>
                  <a:pt x="822" y="431"/>
                  <a:pt x="842" y="427"/>
                  <a:pt x="863" y="422"/>
                </a:cubicBezTo>
                <a:lnTo>
                  <a:pt x="684" y="320"/>
                </a:lnTo>
                <a:cubicBezTo>
                  <a:pt x="691" y="336"/>
                  <a:pt x="698" y="353"/>
                  <a:pt x="704" y="370"/>
                </a:cubicBezTo>
                <a:lnTo>
                  <a:pt x="684" y="375"/>
                </a:lnTo>
                <a:lnTo>
                  <a:pt x="808" y="446"/>
                </a:lnTo>
                <a:lnTo>
                  <a:pt x="805" y="435"/>
                </a:lnTo>
                <a:moveTo>
                  <a:pt x="467" y="515"/>
                </a:moveTo>
                <a:lnTo>
                  <a:pt x="490" y="543"/>
                </a:lnTo>
                <a:cubicBezTo>
                  <a:pt x="465" y="563"/>
                  <a:pt x="439" y="582"/>
                  <a:pt x="410" y="600"/>
                </a:cubicBezTo>
                <a:cubicBezTo>
                  <a:pt x="404" y="591"/>
                  <a:pt x="397" y="581"/>
                  <a:pt x="388" y="570"/>
                </a:cubicBezTo>
                <a:cubicBezTo>
                  <a:pt x="412" y="556"/>
                  <a:pt x="438" y="538"/>
                  <a:pt x="467" y="515"/>
                </a:cubicBezTo>
                <a:moveTo>
                  <a:pt x="760" y="706"/>
                </a:moveTo>
                <a:lnTo>
                  <a:pt x="795" y="702"/>
                </a:lnTo>
                <a:cubicBezTo>
                  <a:pt x="803" y="734"/>
                  <a:pt x="809" y="764"/>
                  <a:pt x="814" y="792"/>
                </a:cubicBezTo>
                <a:lnTo>
                  <a:pt x="775" y="798"/>
                </a:lnTo>
                <a:cubicBezTo>
                  <a:pt x="771" y="766"/>
                  <a:pt x="766" y="735"/>
                  <a:pt x="760" y="706"/>
                </a:cubicBezTo>
                <a:moveTo>
                  <a:pt x="935" y="610"/>
                </a:moveTo>
                <a:lnTo>
                  <a:pt x="1352" y="849"/>
                </a:lnTo>
                <a:lnTo>
                  <a:pt x="1331" y="886"/>
                </a:lnTo>
                <a:lnTo>
                  <a:pt x="914" y="647"/>
                </a:lnTo>
                <a:lnTo>
                  <a:pt x="935" y="610"/>
                </a:lnTo>
                <a:moveTo>
                  <a:pt x="1566" y="943"/>
                </a:moveTo>
                <a:lnTo>
                  <a:pt x="1604" y="964"/>
                </a:lnTo>
                <a:lnTo>
                  <a:pt x="1455" y="1224"/>
                </a:lnTo>
                <a:lnTo>
                  <a:pt x="1417" y="1202"/>
                </a:lnTo>
                <a:lnTo>
                  <a:pt x="1566" y="943"/>
                </a:lnTo>
                <a:moveTo>
                  <a:pt x="1695" y="825"/>
                </a:moveTo>
                <a:lnTo>
                  <a:pt x="1683" y="831"/>
                </a:lnTo>
                <a:cubicBezTo>
                  <a:pt x="1686" y="932"/>
                  <a:pt x="1718" y="1021"/>
                  <a:pt x="1780" y="1100"/>
                </a:cubicBezTo>
                <a:cubicBezTo>
                  <a:pt x="1763" y="1108"/>
                  <a:pt x="1749" y="1116"/>
                  <a:pt x="1736" y="1125"/>
                </a:cubicBezTo>
                <a:cubicBezTo>
                  <a:pt x="1678" y="1034"/>
                  <a:pt x="1648" y="943"/>
                  <a:pt x="1645" y="851"/>
                </a:cubicBezTo>
                <a:cubicBezTo>
                  <a:pt x="1566" y="892"/>
                  <a:pt x="1471" y="913"/>
                  <a:pt x="1357" y="915"/>
                </a:cubicBezTo>
                <a:cubicBezTo>
                  <a:pt x="1357" y="902"/>
                  <a:pt x="1356" y="886"/>
                  <a:pt x="1355" y="870"/>
                </a:cubicBezTo>
                <a:cubicBezTo>
                  <a:pt x="1470" y="871"/>
                  <a:pt x="1569" y="848"/>
                  <a:pt x="1653" y="801"/>
                </a:cubicBezTo>
                <a:lnTo>
                  <a:pt x="1695" y="825"/>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88" name=""/>
          <p:cNvSpPr/>
          <p:nvPr/>
        </p:nvSpPr>
        <p:spPr>
          <a:xfrm>
            <a:off x="7040880" y="4969080"/>
            <a:ext cx="518400" cy="370080"/>
          </a:xfrm>
          <a:custGeom>
            <a:avLst/>
            <a:gdLst/>
            <a:ahLst/>
            <a:rect l="0" t="0" r="r" b="b"/>
            <a:pathLst>
              <a:path w="1440" h="1028">
                <a:moveTo>
                  <a:pt x="274" y="170"/>
                </a:moveTo>
                <a:cubicBezTo>
                  <a:pt x="267" y="183"/>
                  <a:pt x="257" y="194"/>
                  <a:pt x="246" y="202"/>
                </a:cubicBezTo>
                <a:cubicBezTo>
                  <a:pt x="236" y="211"/>
                  <a:pt x="224" y="217"/>
                  <a:pt x="211" y="219"/>
                </a:cubicBezTo>
                <a:cubicBezTo>
                  <a:pt x="198" y="223"/>
                  <a:pt x="185" y="223"/>
                  <a:pt x="171" y="220"/>
                </a:cubicBezTo>
                <a:cubicBezTo>
                  <a:pt x="156" y="217"/>
                  <a:pt x="140" y="211"/>
                  <a:pt x="124" y="201"/>
                </a:cubicBezTo>
                <a:lnTo>
                  <a:pt x="93" y="183"/>
                </a:lnTo>
                <a:lnTo>
                  <a:pt x="37" y="281"/>
                </a:lnTo>
                <a:cubicBezTo>
                  <a:pt x="36" y="282"/>
                  <a:pt x="35" y="283"/>
                  <a:pt x="34" y="284"/>
                </a:cubicBezTo>
                <a:cubicBezTo>
                  <a:pt x="33" y="284"/>
                  <a:pt x="32" y="284"/>
                  <a:pt x="30" y="284"/>
                </a:cubicBezTo>
                <a:cubicBezTo>
                  <a:pt x="28" y="284"/>
                  <a:pt x="26" y="283"/>
                  <a:pt x="24" y="282"/>
                </a:cubicBezTo>
                <a:cubicBezTo>
                  <a:pt x="21" y="281"/>
                  <a:pt x="18" y="280"/>
                  <a:pt x="15" y="278"/>
                </a:cubicBezTo>
                <a:cubicBezTo>
                  <a:pt x="11" y="276"/>
                  <a:pt x="8" y="274"/>
                  <a:pt x="6" y="272"/>
                </a:cubicBezTo>
                <a:cubicBezTo>
                  <a:pt x="4" y="271"/>
                  <a:pt x="3" y="269"/>
                  <a:pt x="2" y="268"/>
                </a:cubicBezTo>
                <a:cubicBezTo>
                  <a:pt x="0" y="266"/>
                  <a:pt x="0" y="265"/>
                  <a:pt x="0" y="264"/>
                </a:cubicBezTo>
                <a:cubicBezTo>
                  <a:pt x="0" y="263"/>
                  <a:pt x="0" y="262"/>
                  <a:pt x="1" y="261"/>
                </a:cubicBezTo>
                <a:lnTo>
                  <a:pt x="144" y="9"/>
                </a:lnTo>
                <a:cubicBezTo>
                  <a:pt x="148" y="4"/>
                  <a:pt x="151" y="0"/>
                  <a:pt x="155" y="0"/>
                </a:cubicBezTo>
                <a:cubicBezTo>
                  <a:pt x="160" y="-1"/>
                  <a:pt x="164" y="0"/>
                  <a:pt x="167" y="2"/>
                </a:cubicBezTo>
                <a:lnTo>
                  <a:pt x="226" y="35"/>
                </a:lnTo>
                <a:cubicBezTo>
                  <a:pt x="231" y="38"/>
                  <a:pt x="237" y="42"/>
                  <a:pt x="242" y="46"/>
                </a:cubicBezTo>
                <a:cubicBezTo>
                  <a:pt x="247" y="50"/>
                  <a:pt x="253" y="55"/>
                  <a:pt x="259" y="61"/>
                </a:cubicBezTo>
                <a:cubicBezTo>
                  <a:pt x="266" y="66"/>
                  <a:pt x="271" y="74"/>
                  <a:pt x="276" y="83"/>
                </a:cubicBezTo>
                <a:cubicBezTo>
                  <a:pt x="282" y="91"/>
                  <a:pt x="285" y="101"/>
                  <a:pt x="287" y="110"/>
                </a:cubicBezTo>
                <a:cubicBezTo>
                  <a:pt x="288" y="119"/>
                  <a:pt x="288" y="129"/>
                  <a:pt x="286" y="139"/>
                </a:cubicBezTo>
                <a:cubicBezTo>
                  <a:pt x="284" y="150"/>
                  <a:pt x="280" y="159"/>
                  <a:pt x="274" y="170"/>
                </a:cubicBezTo>
                <a:moveTo>
                  <a:pt x="235" y="151"/>
                </a:moveTo>
                <a:cubicBezTo>
                  <a:pt x="241" y="140"/>
                  <a:pt x="244" y="129"/>
                  <a:pt x="244" y="120"/>
                </a:cubicBezTo>
                <a:cubicBezTo>
                  <a:pt x="244" y="110"/>
                  <a:pt x="243" y="102"/>
                  <a:pt x="239" y="94"/>
                </a:cubicBezTo>
                <a:cubicBezTo>
                  <a:pt x="234" y="87"/>
                  <a:pt x="230" y="81"/>
                  <a:pt x="224" y="77"/>
                </a:cubicBezTo>
                <a:cubicBezTo>
                  <a:pt x="218" y="72"/>
                  <a:pt x="212" y="68"/>
                  <a:pt x="206" y="64"/>
                </a:cubicBezTo>
                <a:lnTo>
                  <a:pt x="172" y="44"/>
                </a:lnTo>
                <a:lnTo>
                  <a:pt x="110" y="154"/>
                </a:lnTo>
                <a:lnTo>
                  <a:pt x="142" y="172"/>
                </a:lnTo>
                <a:cubicBezTo>
                  <a:pt x="153" y="179"/>
                  <a:pt x="163" y="183"/>
                  <a:pt x="172" y="184"/>
                </a:cubicBezTo>
                <a:cubicBezTo>
                  <a:pt x="180" y="185"/>
                  <a:pt x="189" y="185"/>
                  <a:pt x="197" y="183"/>
                </a:cubicBezTo>
                <a:cubicBezTo>
                  <a:pt x="204" y="181"/>
                  <a:pt x="212" y="177"/>
                  <a:pt x="218" y="171"/>
                </a:cubicBezTo>
                <a:cubicBezTo>
                  <a:pt x="225" y="166"/>
                  <a:pt x="230" y="159"/>
                  <a:pt x="235" y="151"/>
                </a:cubicBezTo>
                <a:moveTo>
                  <a:pt x="428" y="272"/>
                </a:moveTo>
                <a:cubicBezTo>
                  <a:pt x="427" y="275"/>
                  <a:pt x="425" y="277"/>
                  <a:pt x="424" y="279"/>
                </a:cubicBezTo>
                <a:cubicBezTo>
                  <a:pt x="422" y="282"/>
                  <a:pt x="421" y="283"/>
                  <a:pt x="420" y="284"/>
                </a:cubicBezTo>
                <a:cubicBezTo>
                  <a:pt x="419" y="285"/>
                  <a:pt x="418" y="285"/>
                  <a:pt x="417" y="286"/>
                </a:cubicBezTo>
                <a:cubicBezTo>
                  <a:pt x="416" y="286"/>
                  <a:pt x="415" y="286"/>
                  <a:pt x="414" y="285"/>
                </a:cubicBezTo>
                <a:cubicBezTo>
                  <a:pt x="413" y="285"/>
                  <a:pt x="412" y="283"/>
                  <a:pt x="410" y="282"/>
                </a:cubicBezTo>
                <a:cubicBezTo>
                  <a:pt x="409" y="280"/>
                  <a:pt x="407" y="279"/>
                  <a:pt x="406" y="277"/>
                </a:cubicBezTo>
                <a:cubicBezTo>
                  <a:pt x="404" y="275"/>
                  <a:pt x="402" y="273"/>
                  <a:pt x="400" y="271"/>
                </a:cubicBezTo>
                <a:cubicBezTo>
                  <a:pt x="398" y="269"/>
                  <a:pt x="395" y="267"/>
                  <a:pt x="392" y="266"/>
                </a:cubicBezTo>
                <a:cubicBezTo>
                  <a:pt x="389" y="264"/>
                  <a:pt x="385" y="262"/>
                  <a:pt x="381" y="262"/>
                </a:cubicBezTo>
                <a:cubicBezTo>
                  <a:pt x="377" y="261"/>
                  <a:pt x="372" y="262"/>
                  <a:pt x="366" y="263"/>
                </a:cubicBezTo>
                <a:cubicBezTo>
                  <a:pt x="361" y="264"/>
                  <a:pt x="354" y="266"/>
                  <a:pt x="347" y="269"/>
                </a:cubicBezTo>
                <a:cubicBezTo>
                  <a:pt x="340" y="272"/>
                  <a:pt x="332" y="276"/>
                  <a:pt x="323" y="280"/>
                </a:cubicBezTo>
                <a:lnTo>
                  <a:pt x="251" y="405"/>
                </a:lnTo>
                <a:cubicBezTo>
                  <a:pt x="251" y="406"/>
                  <a:pt x="250" y="407"/>
                  <a:pt x="249" y="407"/>
                </a:cubicBezTo>
                <a:cubicBezTo>
                  <a:pt x="248" y="407"/>
                  <a:pt x="246" y="408"/>
                  <a:pt x="245" y="407"/>
                </a:cubicBezTo>
                <a:cubicBezTo>
                  <a:pt x="243" y="407"/>
                  <a:pt x="242" y="407"/>
                  <a:pt x="239" y="406"/>
                </a:cubicBezTo>
                <a:cubicBezTo>
                  <a:pt x="237" y="405"/>
                  <a:pt x="234" y="403"/>
                  <a:pt x="230" y="401"/>
                </a:cubicBezTo>
                <a:cubicBezTo>
                  <a:pt x="227" y="399"/>
                  <a:pt x="224" y="398"/>
                  <a:pt x="222" y="396"/>
                </a:cubicBezTo>
                <a:cubicBezTo>
                  <a:pt x="220" y="394"/>
                  <a:pt x="219" y="393"/>
                  <a:pt x="218" y="392"/>
                </a:cubicBezTo>
                <a:cubicBezTo>
                  <a:pt x="216" y="391"/>
                  <a:pt x="216" y="389"/>
                  <a:pt x="216" y="388"/>
                </a:cubicBezTo>
                <a:cubicBezTo>
                  <a:pt x="216" y="387"/>
                  <a:pt x="216" y="386"/>
                  <a:pt x="217" y="385"/>
                </a:cubicBezTo>
                <a:lnTo>
                  <a:pt x="325" y="196"/>
                </a:lnTo>
                <a:cubicBezTo>
                  <a:pt x="326" y="195"/>
                  <a:pt x="327" y="194"/>
                  <a:pt x="327" y="194"/>
                </a:cubicBezTo>
                <a:cubicBezTo>
                  <a:pt x="328" y="193"/>
                  <a:pt x="329" y="193"/>
                  <a:pt x="331" y="193"/>
                </a:cubicBezTo>
                <a:cubicBezTo>
                  <a:pt x="333" y="193"/>
                  <a:pt x="335" y="194"/>
                  <a:pt x="337" y="194"/>
                </a:cubicBezTo>
                <a:cubicBezTo>
                  <a:pt x="339" y="195"/>
                  <a:pt x="341" y="197"/>
                  <a:pt x="345" y="199"/>
                </a:cubicBezTo>
                <a:cubicBezTo>
                  <a:pt x="348" y="200"/>
                  <a:pt x="350" y="202"/>
                  <a:pt x="352" y="203"/>
                </a:cubicBezTo>
                <a:cubicBezTo>
                  <a:pt x="354" y="205"/>
                  <a:pt x="355" y="206"/>
                  <a:pt x="356" y="207"/>
                </a:cubicBezTo>
                <a:cubicBezTo>
                  <a:pt x="357" y="208"/>
                  <a:pt x="357" y="210"/>
                  <a:pt x="357" y="211"/>
                </a:cubicBezTo>
                <a:cubicBezTo>
                  <a:pt x="357" y="212"/>
                  <a:pt x="357" y="213"/>
                  <a:pt x="356" y="214"/>
                </a:cubicBezTo>
                <a:lnTo>
                  <a:pt x="341" y="242"/>
                </a:lnTo>
                <a:cubicBezTo>
                  <a:pt x="350" y="237"/>
                  <a:pt x="359" y="234"/>
                  <a:pt x="366" y="231"/>
                </a:cubicBezTo>
                <a:cubicBezTo>
                  <a:pt x="373" y="229"/>
                  <a:pt x="379" y="228"/>
                  <a:pt x="385" y="228"/>
                </a:cubicBezTo>
                <a:cubicBezTo>
                  <a:pt x="391" y="227"/>
                  <a:pt x="396" y="228"/>
                  <a:pt x="400" y="229"/>
                </a:cubicBezTo>
                <a:cubicBezTo>
                  <a:pt x="405" y="230"/>
                  <a:pt x="409" y="232"/>
                  <a:pt x="413" y="234"/>
                </a:cubicBezTo>
                <a:cubicBezTo>
                  <a:pt x="415" y="235"/>
                  <a:pt x="417" y="237"/>
                  <a:pt x="419" y="238"/>
                </a:cubicBezTo>
                <a:cubicBezTo>
                  <a:pt x="421" y="240"/>
                  <a:pt x="424" y="241"/>
                  <a:pt x="426" y="243"/>
                </a:cubicBezTo>
                <a:cubicBezTo>
                  <a:pt x="428" y="246"/>
                  <a:pt x="430" y="247"/>
                  <a:pt x="432" y="249"/>
                </a:cubicBezTo>
                <a:cubicBezTo>
                  <a:pt x="433" y="251"/>
                  <a:pt x="434" y="253"/>
                  <a:pt x="435" y="254"/>
                </a:cubicBezTo>
                <a:cubicBezTo>
                  <a:pt x="435" y="255"/>
                  <a:pt x="436" y="256"/>
                  <a:pt x="435" y="257"/>
                </a:cubicBezTo>
                <a:cubicBezTo>
                  <a:pt x="435" y="258"/>
                  <a:pt x="435" y="259"/>
                  <a:pt x="434" y="260"/>
                </a:cubicBezTo>
                <a:cubicBezTo>
                  <a:pt x="434" y="261"/>
                  <a:pt x="434" y="262"/>
                  <a:pt x="433" y="264"/>
                </a:cubicBezTo>
                <a:cubicBezTo>
                  <a:pt x="432" y="266"/>
                  <a:pt x="430" y="268"/>
                  <a:pt x="428" y="272"/>
                </a:cubicBezTo>
                <a:moveTo>
                  <a:pt x="591" y="471"/>
                </a:moveTo>
                <a:cubicBezTo>
                  <a:pt x="582" y="487"/>
                  <a:pt x="572" y="500"/>
                  <a:pt x="560" y="510"/>
                </a:cubicBezTo>
                <a:cubicBezTo>
                  <a:pt x="549" y="521"/>
                  <a:pt x="536" y="528"/>
                  <a:pt x="523" y="533"/>
                </a:cubicBezTo>
                <a:cubicBezTo>
                  <a:pt x="510" y="538"/>
                  <a:pt x="496" y="540"/>
                  <a:pt x="480" y="538"/>
                </a:cubicBezTo>
                <a:cubicBezTo>
                  <a:pt x="465" y="536"/>
                  <a:pt x="450" y="531"/>
                  <a:pt x="434" y="522"/>
                </a:cubicBezTo>
                <a:cubicBezTo>
                  <a:pt x="418" y="513"/>
                  <a:pt x="406" y="503"/>
                  <a:pt x="397" y="491"/>
                </a:cubicBezTo>
                <a:cubicBezTo>
                  <a:pt x="388" y="480"/>
                  <a:pt x="382" y="468"/>
                  <a:pt x="380" y="455"/>
                </a:cubicBezTo>
                <a:cubicBezTo>
                  <a:pt x="377" y="442"/>
                  <a:pt x="378" y="428"/>
                  <a:pt x="381" y="413"/>
                </a:cubicBezTo>
                <a:cubicBezTo>
                  <a:pt x="384" y="398"/>
                  <a:pt x="391" y="383"/>
                  <a:pt x="400" y="367"/>
                </a:cubicBezTo>
                <a:cubicBezTo>
                  <a:pt x="409" y="351"/>
                  <a:pt x="419" y="338"/>
                  <a:pt x="430" y="328"/>
                </a:cubicBezTo>
                <a:cubicBezTo>
                  <a:pt x="442" y="317"/>
                  <a:pt x="454" y="309"/>
                  <a:pt x="468" y="305"/>
                </a:cubicBezTo>
                <a:cubicBezTo>
                  <a:pt x="481" y="300"/>
                  <a:pt x="495" y="298"/>
                  <a:pt x="510" y="300"/>
                </a:cubicBezTo>
                <a:cubicBezTo>
                  <a:pt x="525" y="302"/>
                  <a:pt x="541" y="307"/>
                  <a:pt x="557" y="316"/>
                </a:cubicBezTo>
                <a:cubicBezTo>
                  <a:pt x="572" y="326"/>
                  <a:pt x="584" y="335"/>
                  <a:pt x="593" y="347"/>
                </a:cubicBezTo>
                <a:cubicBezTo>
                  <a:pt x="602" y="358"/>
                  <a:pt x="608" y="370"/>
                  <a:pt x="611" y="383"/>
                </a:cubicBezTo>
                <a:cubicBezTo>
                  <a:pt x="613" y="397"/>
                  <a:pt x="613" y="411"/>
                  <a:pt x="609" y="425"/>
                </a:cubicBezTo>
                <a:cubicBezTo>
                  <a:pt x="606" y="440"/>
                  <a:pt x="600" y="455"/>
                  <a:pt x="591" y="471"/>
                </a:cubicBezTo>
                <a:moveTo>
                  <a:pt x="554" y="453"/>
                </a:moveTo>
                <a:cubicBezTo>
                  <a:pt x="559" y="443"/>
                  <a:pt x="564" y="433"/>
                  <a:pt x="567" y="423"/>
                </a:cubicBezTo>
                <a:cubicBezTo>
                  <a:pt x="571" y="412"/>
                  <a:pt x="572" y="403"/>
                  <a:pt x="572" y="393"/>
                </a:cubicBezTo>
                <a:cubicBezTo>
                  <a:pt x="571" y="384"/>
                  <a:pt x="569" y="375"/>
                  <a:pt x="563" y="367"/>
                </a:cubicBezTo>
                <a:cubicBezTo>
                  <a:pt x="558" y="358"/>
                  <a:pt x="550" y="351"/>
                  <a:pt x="539" y="345"/>
                </a:cubicBezTo>
                <a:cubicBezTo>
                  <a:pt x="528" y="339"/>
                  <a:pt x="518" y="335"/>
                  <a:pt x="509" y="335"/>
                </a:cubicBezTo>
                <a:cubicBezTo>
                  <a:pt x="500" y="334"/>
                  <a:pt x="491" y="336"/>
                  <a:pt x="482" y="340"/>
                </a:cubicBezTo>
                <a:cubicBezTo>
                  <a:pt x="473" y="344"/>
                  <a:pt x="465" y="350"/>
                  <a:pt x="458" y="357"/>
                </a:cubicBezTo>
                <a:cubicBezTo>
                  <a:pt x="450" y="365"/>
                  <a:pt x="443" y="374"/>
                  <a:pt x="437" y="385"/>
                </a:cubicBezTo>
                <a:cubicBezTo>
                  <a:pt x="431" y="395"/>
                  <a:pt x="427" y="406"/>
                  <a:pt x="423" y="416"/>
                </a:cubicBezTo>
                <a:cubicBezTo>
                  <a:pt x="420" y="426"/>
                  <a:pt x="419" y="436"/>
                  <a:pt x="419" y="445"/>
                </a:cubicBezTo>
                <a:cubicBezTo>
                  <a:pt x="420" y="454"/>
                  <a:pt x="422" y="463"/>
                  <a:pt x="428" y="472"/>
                </a:cubicBezTo>
                <a:cubicBezTo>
                  <a:pt x="433" y="480"/>
                  <a:pt x="441" y="487"/>
                  <a:pt x="452" y="494"/>
                </a:cubicBezTo>
                <a:cubicBezTo>
                  <a:pt x="462" y="500"/>
                  <a:pt x="472" y="503"/>
                  <a:pt x="482" y="503"/>
                </a:cubicBezTo>
                <a:cubicBezTo>
                  <a:pt x="491" y="504"/>
                  <a:pt x="500" y="502"/>
                  <a:pt x="509" y="498"/>
                </a:cubicBezTo>
                <a:cubicBezTo>
                  <a:pt x="518" y="495"/>
                  <a:pt x="525" y="489"/>
                  <a:pt x="533" y="481"/>
                </a:cubicBezTo>
                <a:cubicBezTo>
                  <a:pt x="541" y="473"/>
                  <a:pt x="547" y="464"/>
                  <a:pt x="554" y="453"/>
                </a:cubicBezTo>
                <a:moveTo>
                  <a:pt x="868" y="758"/>
                </a:moveTo>
                <a:cubicBezTo>
                  <a:pt x="867" y="760"/>
                  <a:pt x="866" y="760"/>
                  <a:pt x="865" y="761"/>
                </a:cubicBezTo>
                <a:cubicBezTo>
                  <a:pt x="864" y="761"/>
                  <a:pt x="863" y="761"/>
                  <a:pt x="861" y="761"/>
                </a:cubicBezTo>
                <a:cubicBezTo>
                  <a:pt x="860" y="761"/>
                  <a:pt x="858" y="761"/>
                  <a:pt x="855" y="760"/>
                </a:cubicBezTo>
                <a:cubicBezTo>
                  <a:pt x="853" y="758"/>
                  <a:pt x="850" y="757"/>
                  <a:pt x="847" y="755"/>
                </a:cubicBezTo>
                <a:cubicBezTo>
                  <a:pt x="843" y="753"/>
                  <a:pt x="841" y="751"/>
                  <a:pt x="838" y="750"/>
                </a:cubicBezTo>
                <a:cubicBezTo>
                  <a:pt x="836" y="748"/>
                  <a:pt x="835" y="747"/>
                  <a:pt x="834" y="745"/>
                </a:cubicBezTo>
                <a:cubicBezTo>
                  <a:pt x="833" y="744"/>
                  <a:pt x="832" y="743"/>
                  <a:pt x="832" y="742"/>
                </a:cubicBezTo>
                <a:cubicBezTo>
                  <a:pt x="832" y="741"/>
                  <a:pt x="832" y="739"/>
                  <a:pt x="833" y="738"/>
                </a:cubicBezTo>
                <a:lnTo>
                  <a:pt x="899" y="624"/>
                </a:lnTo>
                <a:cubicBezTo>
                  <a:pt x="903" y="616"/>
                  <a:pt x="906" y="608"/>
                  <a:pt x="909" y="601"/>
                </a:cubicBezTo>
                <a:cubicBezTo>
                  <a:pt x="911" y="593"/>
                  <a:pt x="912" y="586"/>
                  <a:pt x="912" y="580"/>
                </a:cubicBezTo>
                <a:cubicBezTo>
                  <a:pt x="912" y="573"/>
                  <a:pt x="910" y="568"/>
                  <a:pt x="906" y="562"/>
                </a:cubicBezTo>
                <a:cubicBezTo>
                  <a:pt x="903" y="557"/>
                  <a:pt x="898" y="552"/>
                  <a:pt x="892" y="549"/>
                </a:cubicBezTo>
                <a:cubicBezTo>
                  <a:pt x="884" y="544"/>
                  <a:pt x="874" y="543"/>
                  <a:pt x="863" y="544"/>
                </a:cubicBezTo>
                <a:cubicBezTo>
                  <a:pt x="851" y="546"/>
                  <a:pt x="837" y="550"/>
                  <a:pt x="821" y="556"/>
                </a:cubicBezTo>
                <a:lnTo>
                  <a:pt x="745" y="688"/>
                </a:lnTo>
                <a:cubicBezTo>
                  <a:pt x="744" y="689"/>
                  <a:pt x="744" y="690"/>
                  <a:pt x="742" y="690"/>
                </a:cubicBezTo>
                <a:cubicBezTo>
                  <a:pt x="741" y="691"/>
                  <a:pt x="740" y="691"/>
                  <a:pt x="739" y="691"/>
                </a:cubicBezTo>
                <a:cubicBezTo>
                  <a:pt x="737" y="690"/>
                  <a:pt x="735" y="690"/>
                  <a:pt x="732" y="689"/>
                </a:cubicBezTo>
                <a:cubicBezTo>
                  <a:pt x="730" y="688"/>
                  <a:pt x="727" y="686"/>
                  <a:pt x="724" y="684"/>
                </a:cubicBezTo>
                <a:cubicBezTo>
                  <a:pt x="721" y="683"/>
                  <a:pt x="718" y="681"/>
                  <a:pt x="716" y="679"/>
                </a:cubicBezTo>
                <a:cubicBezTo>
                  <a:pt x="714" y="678"/>
                  <a:pt x="712" y="676"/>
                  <a:pt x="711" y="675"/>
                </a:cubicBezTo>
                <a:cubicBezTo>
                  <a:pt x="710" y="674"/>
                  <a:pt x="709" y="672"/>
                  <a:pt x="709" y="671"/>
                </a:cubicBezTo>
                <a:cubicBezTo>
                  <a:pt x="709" y="670"/>
                  <a:pt x="710" y="669"/>
                  <a:pt x="710" y="668"/>
                </a:cubicBezTo>
                <a:lnTo>
                  <a:pt x="776" y="553"/>
                </a:lnTo>
                <a:cubicBezTo>
                  <a:pt x="781" y="545"/>
                  <a:pt x="784" y="538"/>
                  <a:pt x="786" y="530"/>
                </a:cubicBezTo>
                <a:cubicBezTo>
                  <a:pt x="789" y="523"/>
                  <a:pt x="789" y="516"/>
                  <a:pt x="789" y="509"/>
                </a:cubicBezTo>
                <a:cubicBezTo>
                  <a:pt x="789" y="503"/>
                  <a:pt x="787" y="497"/>
                  <a:pt x="784" y="492"/>
                </a:cubicBezTo>
                <a:cubicBezTo>
                  <a:pt x="781" y="486"/>
                  <a:pt x="776" y="482"/>
                  <a:pt x="769" y="478"/>
                </a:cubicBezTo>
                <a:cubicBezTo>
                  <a:pt x="761" y="474"/>
                  <a:pt x="752" y="472"/>
                  <a:pt x="740" y="474"/>
                </a:cubicBezTo>
                <a:cubicBezTo>
                  <a:pt x="728" y="475"/>
                  <a:pt x="714" y="479"/>
                  <a:pt x="698" y="486"/>
                </a:cubicBezTo>
                <a:lnTo>
                  <a:pt x="622" y="618"/>
                </a:lnTo>
                <a:cubicBezTo>
                  <a:pt x="621" y="619"/>
                  <a:pt x="621" y="619"/>
                  <a:pt x="620" y="620"/>
                </a:cubicBezTo>
                <a:cubicBezTo>
                  <a:pt x="619" y="621"/>
                  <a:pt x="618" y="621"/>
                  <a:pt x="616" y="621"/>
                </a:cubicBezTo>
                <a:cubicBezTo>
                  <a:pt x="614" y="620"/>
                  <a:pt x="612" y="619"/>
                  <a:pt x="610" y="619"/>
                </a:cubicBezTo>
                <a:cubicBezTo>
                  <a:pt x="607" y="618"/>
                  <a:pt x="605" y="616"/>
                  <a:pt x="601" y="614"/>
                </a:cubicBezTo>
                <a:cubicBezTo>
                  <a:pt x="598" y="612"/>
                  <a:pt x="595" y="610"/>
                  <a:pt x="593" y="609"/>
                </a:cubicBezTo>
                <a:cubicBezTo>
                  <a:pt x="591" y="607"/>
                  <a:pt x="589" y="606"/>
                  <a:pt x="588" y="605"/>
                </a:cubicBezTo>
                <a:cubicBezTo>
                  <a:pt x="587" y="603"/>
                  <a:pt x="587" y="602"/>
                  <a:pt x="587" y="601"/>
                </a:cubicBezTo>
                <a:cubicBezTo>
                  <a:pt x="587" y="600"/>
                  <a:pt x="587" y="599"/>
                  <a:pt x="588" y="598"/>
                </a:cubicBezTo>
                <a:lnTo>
                  <a:pt x="696" y="409"/>
                </a:lnTo>
                <a:cubicBezTo>
                  <a:pt x="697" y="408"/>
                  <a:pt x="697" y="407"/>
                  <a:pt x="698" y="406"/>
                </a:cubicBezTo>
                <a:cubicBezTo>
                  <a:pt x="699" y="406"/>
                  <a:pt x="700" y="406"/>
                  <a:pt x="702" y="406"/>
                </a:cubicBezTo>
                <a:cubicBezTo>
                  <a:pt x="704" y="406"/>
                  <a:pt x="705" y="406"/>
                  <a:pt x="708" y="407"/>
                </a:cubicBezTo>
                <a:cubicBezTo>
                  <a:pt x="710" y="408"/>
                  <a:pt x="712" y="410"/>
                  <a:pt x="715" y="411"/>
                </a:cubicBezTo>
                <a:cubicBezTo>
                  <a:pt x="718" y="413"/>
                  <a:pt x="721" y="415"/>
                  <a:pt x="723" y="416"/>
                </a:cubicBezTo>
                <a:cubicBezTo>
                  <a:pt x="725" y="418"/>
                  <a:pt x="726" y="419"/>
                  <a:pt x="727" y="420"/>
                </a:cubicBezTo>
                <a:cubicBezTo>
                  <a:pt x="728" y="422"/>
                  <a:pt x="728" y="423"/>
                  <a:pt x="728" y="424"/>
                </a:cubicBezTo>
                <a:cubicBezTo>
                  <a:pt x="728" y="425"/>
                  <a:pt x="728" y="426"/>
                  <a:pt x="727" y="427"/>
                </a:cubicBezTo>
                <a:lnTo>
                  <a:pt x="713" y="452"/>
                </a:lnTo>
                <a:cubicBezTo>
                  <a:pt x="730" y="446"/>
                  <a:pt x="746" y="443"/>
                  <a:pt x="759" y="443"/>
                </a:cubicBezTo>
                <a:cubicBezTo>
                  <a:pt x="772" y="444"/>
                  <a:pt x="784" y="447"/>
                  <a:pt x="794" y="453"/>
                </a:cubicBezTo>
                <a:cubicBezTo>
                  <a:pt x="802" y="457"/>
                  <a:pt x="808" y="462"/>
                  <a:pt x="813" y="467"/>
                </a:cubicBezTo>
                <a:cubicBezTo>
                  <a:pt x="819" y="473"/>
                  <a:pt x="823" y="478"/>
                  <a:pt x="825" y="485"/>
                </a:cubicBezTo>
                <a:cubicBezTo>
                  <a:pt x="828" y="491"/>
                  <a:pt x="830" y="497"/>
                  <a:pt x="831" y="503"/>
                </a:cubicBezTo>
                <a:cubicBezTo>
                  <a:pt x="832" y="510"/>
                  <a:pt x="831" y="516"/>
                  <a:pt x="831" y="523"/>
                </a:cubicBezTo>
                <a:cubicBezTo>
                  <a:pt x="841" y="520"/>
                  <a:pt x="850" y="518"/>
                  <a:pt x="859" y="516"/>
                </a:cubicBezTo>
                <a:cubicBezTo>
                  <a:pt x="867" y="515"/>
                  <a:pt x="874" y="514"/>
                  <a:pt x="881" y="514"/>
                </a:cubicBezTo>
                <a:cubicBezTo>
                  <a:pt x="889" y="514"/>
                  <a:pt x="894" y="515"/>
                  <a:pt x="900" y="516"/>
                </a:cubicBezTo>
                <a:cubicBezTo>
                  <a:pt x="906" y="518"/>
                  <a:pt x="911" y="520"/>
                  <a:pt x="916" y="523"/>
                </a:cubicBezTo>
                <a:cubicBezTo>
                  <a:pt x="929" y="530"/>
                  <a:pt x="938" y="538"/>
                  <a:pt x="944" y="547"/>
                </a:cubicBezTo>
                <a:cubicBezTo>
                  <a:pt x="949" y="556"/>
                  <a:pt x="953" y="565"/>
                  <a:pt x="954" y="576"/>
                </a:cubicBezTo>
                <a:cubicBezTo>
                  <a:pt x="955" y="586"/>
                  <a:pt x="953" y="596"/>
                  <a:pt x="950" y="607"/>
                </a:cubicBezTo>
                <a:cubicBezTo>
                  <a:pt x="947" y="618"/>
                  <a:pt x="942" y="629"/>
                  <a:pt x="936" y="639"/>
                </a:cubicBezTo>
                <a:lnTo>
                  <a:pt x="868" y="758"/>
                </a:lnTo>
                <a:moveTo>
                  <a:pt x="964" y="813"/>
                </a:moveTo>
                <a:cubicBezTo>
                  <a:pt x="963" y="815"/>
                  <a:pt x="962" y="816"/>
                  <a:pt x="961" y="816"/>
                </a:cubicBezTo>
                <a:cubicBezTo>
                  <a:pt x="960" y="816"/>
                  <a:pt x="959" y="817"/>
                  <a:pt x="957" y="816"/>
                </a:cubicBezTo>
                <a:cubicBezTo>
                  <a:pt x="956" y="816"/>
                  <a:pt x="954" y="816"/>
                  <a:pt x="951" y="815"/>
                </a:cubicBezTo>
                <a:cubicBezTo>
                  <a:pt x="949" y="813"/>
                  <a:pt x="946" y="812"/>
                  <a:pt x="942" y="810"/>
                </a:cubicBezTo>
                <a:cubicBezTo>
                  <a:pt x="939" y="808"/>
                  <a:pt x="936" y="806"/>
                  <a:pt x="934" y="805"/>
                </a:cubicBezTo>
                <a:cubicBezTo>
                  <a:pt x="932" y="803"/>
                  <a:pt x="931" y="802"/>
                  <a:pt x="930" y="800"/>
                </a:cubicBezTo>
                <a:cubicBezTo>
                  <a:pt x="929" y="799"/>
                  <a:pt x="928" y="798"/>
                  <a:pt x="928" y="797"/>
                </a:cubicBezTo>
                <a:cubicBezTo>
                  <a:pt x="928" y="796"/>
                  <a:pt x="928" y="795"/>
                  <a:pt x="929" y="794"/>
                </a:cubicBezTo>
                <a:lnTo>
                  <a:pt x="1037" y="605"/>
                </a:lnTo>
                <a:cubicBezTo>
                  <a:pt x="1038" y="604"/>
                  <a:pt x="1039" y="603"/>
                  <a:pt x="1039" y="603"/>
                </a:cubicBezTo>
                <a:cubicBezTo>
                  <a:pt x="1041" y="602"/>
                  <a:pt x="1042" y="602"/>
                  <a:pt x="1044" y="602"/>
                </a:cubicBezTo>
                <a:cubicBezTo>
                  <a:pt x="1045" y="602"/>
                  <a:pt x="1047" y="603"/>
                  <a:pt x="1050" y="604"/>
                </a:cubicBezTo>
                <a:cubicBezTo>
                  <a:pt x="1052" y="605"/>
                  <a:pt x="1055" y="606"/>
                  <a:pt x="1058" y="608"/>
                </a:cubicBezTo>
                <a:cubicBezTo>
                  <a:pt x="1062" y="610"/>
                  <a:pt x="1065" y="612"/>
                  <a:pt x="1067" y="614"/>
                </a:cubicBezTo>
                <a:cubicBezTo>
                  <a:pt x="1069" y="615"/>
                  <a:pt x="1070" y="617"/>
                  <a:pt x="1071" y="618"/>
                </a:cubicBezTo>
                <a:cubicBezTo>
                  <a:pt x="1072" y="619"/>
                  <a:pt x="1073" y="621"/>
                  <a:pt x="1073" y="622"/>
                </a:cubicBezTo>
                <a:cubicBezTo>
                  <a:pt x="1073" y="623"/>
                  <a:pt x="1073" y="624"/>
                  <a:pt x="1072" y="625"/>
                </a:cubicBezTo>
                <a:lnTo>
                  <a:pt x="964" y="813"/>
                </a:lnTo>
                <a:moveTo>
                  <a:pt x="1113" y="563"/>
                </a:moveTo>
                <a:cubicBezTo>
                  <a:pt x="1108" y="571"/>
                  <a:pt x="1103" y="576"/>
                  <a:pt x="1098" y="577"/>
                </a:cubicBezTo>
                <a:cubicBezTo>
                  <a:pt x="1094" y="579"/>
                  <a:pt x="1087" y="577"/>
                  <a:pt x="1079" y="572"/>
                </a:cubicBezTo>
                <a:cubicBezTo>
                  <a:pt x="1071" y="567"/>
                  <a:pt x="1066" y="563"/>
                  <a:pt x="1065" y="558"/>
                </a:cubicBezTo>
                <a:cubicBezTo>
                  <a:pt x="1063" y="553"/>
                  <a:pt x="1065" y="547"/>
                  <a:pt x="1069" y="539"/>
                </a:cubicBezTo>
                <a:cubicBezTo>
                  <a:pt x="1074" y="531"/>
                  <a:pt x="1079" y="526"/>
                  <a:pt x="1084" y="525"/>
                </a:cubicBezTo>
                <a:cubicBezTo>
                  <a:pt x="1089" y="524"/>
                  <a:pt x="1095" y="526"/>
                  <a:pt x="1103" y="531"/>
                </a:cubicBezTo>
                <a:cubicBezTo>
                  <a:pt x="1111" y="535"/>
                  <a:pt x="1116" y="540"/>
                  <a:pt x="1117" y="544"/>
                </a:cubicBezTo>
                <a:cubicBezTo>
                  <a:pt x="1119" y="549"/>
                  <a:pt x="1117" y="555"/>
                  <a:pt x="1113" y="563"/>
                </a:cubicBezTo>
                <a:moveTo>
                  <a:pt x="1176" y="867"/>
                </a:moveTo>
                <a:cubicBezTo>
                  <a:pt x="1171" y="877"/>
                  <a:pt x="1164" y="884"/>
                  <a:pt x="1156" y="890"/>
                </a:cubicBezTo>
                <a:cubicBezTo>
                  <a:pt x="1148" y="895"/>
                  <a:pt x="1139" y="899"/>
                  <a:pt x="1130" y="900"/>
                </a:cubicBezTo>
                <a:cubicBezTo>
                  <a:pt x="1120" y="902"/>
                  <a:pt x="1110" y="901"/>
                  <a:pt x="1099" y="899"/>
                </a:cubicBezTo>
                <a:cubicBezTo>
                  <a:pt x="1089" y="896"/>
                  <a:pt x="1078" y="891"/>
                  <a:pt x="1067" y="885"/>
                </a:cubicBezTo>
                <a:cubicBezTo>
                  <a:pt x="1061" y="882"/>
                  <a:pt x="1055" y="877"/>
                  <a:pt x="1049" y="873"/>
                </a:cubicBezTo>
                <a:cubicBezTo>
                  <a:pt x="1044" y="868"/>
                  <a:pt x="1039" y="864"/>
                  <a:pt x="1035" y="859"/>
                </a:cubicBezTo>
                <a:cubicBezTo>
                  <a:pt x="1031" y="855"/>
                  <a:pt x="1028" y="851"/>
                  <a:pt x="1026" y="847"/>
                </a:cubicBezTo>
                <a:cubicBezTo>
                  <a:pt x="1023" y="843"/>
                  <a:pt x="1022" y="841"/>
                  <a:pt x="1021" y="839"/>
                </a:cubicBezTo>
                <a:cubicBezTo>
                  <a:pt x="1020" y="836"/>
                  <a:pt x="1020" y="834"/>
                  <a:pt x="1021" y="830"/>
                </a:cubicBezTo>
                <a:cubicBezTo>
                  <a:pt x="1022" y="828"/>
                  <a:pt x="1023" y="824"/>
                  <a:pt x="1026" y="820"/>
                </a:cubicBezTo>
                <a:cubicBezTo>
                  <a:pt x="1027" y="817"/>
                  <a:pt x="1029" y="815"/>
                  <a:pt x="1030" y="813"/>
                </a:cubicBezTo>
                <a:cubicBezTo>
                  <a:pt x="1031" y="812"/>
                  <a:pt x="1032" y="810"/>
                  <a:pt x="1033" y="809"/>
                </a:cubicBezTo>
                <a:cubicBezTo>
                  <a:pt x="1035" y="809"/>
                  <a:pt x="1036" y="808"/>
                  <a:pt x="1037" y="808"/>
                </a:cubicBezTo>
                <a:cubicBezTo>
                  <a:pt x="1038" y="808"/>
                  <a:pt x="1039" y="808"/>
                  <a:pt x="1040" y="809"/>
                </a:cubicBezTo>
                <a:cubicBezTo>
                  <a:pt x="1041" y="810"/>
                  <a:pt x="1043" y="812"/>
                  <a:pt x="1045" y="816"/>
                </a:cubicBezTo>
                <a:cubicBezTo>
                  <a:pt x="1047" y="819"/>
                  <a:pt x="1049" y="823"/>
                  <a:pt x="1053" y="828"/>
                </a:cubicBezTo>
                <a:cubicBezTo>
                  <a:pt x="1056" y="833"/>
                  <a:pt x="1060" y="838"/>
                  <a:pt x="1065" y="843"/>
                </a:cubicBezTo>
                <a:cubicBezTo>
                  <a:pt x="1069" y="849"/>
                  <a:pt x="1076" y="854"/>
                  <a:pt x="1084" y="858"/>
                </a:cubicBezTo>
                <a:cubicBezTo>
                  <a:pt x="1090" y="861"/>
                  <a:pt x="1095" y="864"/>
                  <a:pt x="1101" y="865"/>
                </a:cubicBezTo>
                <a:cubicBezTo>
                  <a:pt x="1106" y="867"/>
                  <a:pt x="1111" y="867"/>
                  <a:pt x="1116" y="867"/>
                </a:cubicBezTo>
                <a:cubicBezTo>
                  <a:pt x="1121" y="866"/>
                  <a:pt x="1126" y="865"/>
                  <a:pt x="1130" y="862"/>
                </a:cubicBezTo>
                <a:cubicBezTo>
                  <a:pt x="1134" y="859"/>
                  <a:pt x="1138" y="855"/>
                  <a:pt x="1140" y="850"/>
                </a:cubicBezTo>
                <a:cubicBezTo>
                  <a:pt x="1144" y="845"/>
                  <a:pt x="1145" y="840"/>
                  <a:pt x="1144" y="835"/>
                </a:cubicBezTo>
                <a:cubicBezTo>
                  <a:pt x="1143" y="829"/>
                  <a:pt x="1142" y="824"/>
                  <a:pt x="1139" y="819"/>
                </a:cubicBezTo>
                <a:cubicBezTo>
                  <a:pt x="1136" y="813"/>
                  <a:pt x="1132" y="808"/>
                  <a:pt x="1128" y="803"/>
                </a:cubicBezTo>
                <a:cubicBezTo>
                  <a:pt x="1123" y="797"/>
                  <a:pt x="1119" y="792"/>
                  <a:pt x="1115" y="786"/>
                </a:cubicBezTo>
                <a:cubicBezTo>
                  <a:pt x="1110" y="780"/>
                  <a:pt x="1106" y="774"/>
                  <a:pt x="1102" y="768"/>
                </a:cubicBezTo>
                <a:cubicBezTo>
                  <a:pt x="1098" y="762"/>
                  <a:pt x="1095" y="755"/>
                  <a:pt x="1093" y="748"/>
                </a:cubicBezTo>
                <a:cubicBezTo>
                  <a:pt x="1091" y="741"/>
                  <a:pt x="1090" y="734"/>
                  <a:pt x="1091" y="726"/>
                </a:cubicBezTo>
                <a:cubicBezTo>
                  <a:pt x="1092" y="719"/>
                  <a:pt x="1095" y="711"/>
                  <a:pt x="1099" y="702"/>
                </a:cubicBezTo>
                <a:cubicBezTo>
                  <a:pt x="1104" y="695"/>
                  <a:pt x="1109" y="689"/>
                  <a:pt x="1116" y="684"/>
                </a:cubicBezTo>
                <a:cubicBezTo>
                  <a:pt x="1122" y="678"/>
                  <a:pt x="1130" y="675"/>
                  <a:pt x="1139" y="673"/>
                </a:cubicBezTo>
                <a:cubicBezTo>
                  <a:pt x="1147" y="671"/>
                  <a:pt x="1157" y="671"/>
                  <a:pt x="1168" y="673"/>
                </a:cubicBezTo>
                <a:cubicBezTo>
                  <a:pt x="1178" y="675"/>
                  <a:pt x="1189" y="679"/>
                  <a:pt x="1200" y="686"/>
                </a:cubicBezTo>
                <a:cubicBezTo>
                  <a:pt x="1205" y="689"/>
                  <a:pt x="1210" y="692"/>
                  <a:pt x="1214" y="696"/>
                </a:cubicBezTo>
                <a:cubicBezTo>
                  <a:pt x="1219" y="700"/>
                  <a:pt x="1223" y="703"/>
                  <a:pt x="1226" y="707"/>
                </a:cubicBezTo>
                <a:cubicBezTo>
                  <a:pt x="1230" y="710"/>
                  <a:pt x="1232" y="714"/>
                  <a:pt x="1235" y="717"/>
                </a:cubicBezTo>
                <a:cubicBezTo>
                  <a:pt x="1236" y="720"/>
                  <a:pt x="1238" y="722"/>
                  <a:pt x="1239" y="724"/>
                </a:cubicBezTo>
                <a:cubicBezTo>
                  <a:pt x="1240" y="726"/>
                  <a:pt x="1240" y="728"/>
                  <a:pt x="1240" y="729"/>
                </a:cubicBezTo>
                <a:cubicBezTo>
                  <a:pt x="1240" y="730"/>
                  <a:pt x="1240" y="731"/>
                  <a:pt x="1240" y="732"/>
                </a:cubicBezTo>
                <a:cubicBezTo>
                  <a:pt x="1239" y="734"/>
                  <a:pt x="1238" y="735"/>
                  <a:pt x="1238" y="737"/>
                </a:cubicBezTo>
                <a:cubicBezTo>
                  <a:pt x="1237" y="738"/>
                  <a:pt x="1236" y="740"/>
                  <a:pt x="1235" y="743"/>
                </a:cubicBezTo>
                <a:cubicBezTo>
                  <a:pt x="1234" y="745"/>
                  <a:pt x="1232" y="747"/>
                  <a:pt x="1231" y="749"/>
                </a:cubicBezTo>
                <a:cubicBezTo>
                  <a:pt x="1230" y="750"/>
                  <a:pt x="1229" y="751"/>
                  <a:pt x="1228" y="752"/>
                </a:cubicBezTo>
                <a:cubicBezTo>
                  <a:pt x="1226" y="753"/>
                  <a:pt x="1225" y="754"/>
                  <a:pt x="1224" y="754"/>
                </a:cubicBezTo>
                <a:cubicBezTo>
                  <a:pt x="1223" y="754"/>
                  <a:pt x="1223" y="754"/>
                  <a:pt x="1222" y="753"/>
                </a:cubicBezTo>
                <a:cubicBezTo>
                  <a:pt x="1220" y="752"/>
                  <a:pt x="1219" y="751"/>
                  <a:pt x="1218" y="748"/>
                </a:cubicBezTo>
                <a:cubicBezTo>
                  <a:pt x="1216" y="745"/>
                  <a:pt x="1214" y="741"/>
                  <a:pt x="1211" y="737"/>
                </a:cubicBezTo>
                <a:cubicBezTo>
                  <a:pt x="1208" y="733"/>
                  <a:pt x="1205" y="729"/>
                  <a:pt x="1201" y="725"/>
                </a:cubicBezTo>
                <a:cubicBezTo>
                  <a:pt x="1196" y="720"/>
                  <a:pt x="1191" y="716"/>
                  <a:pt x="1184" y="713"/>
                </a:cubicBezTo>
                <a:cubicBezTo>
                  <a:pt x="1178" y="709"/>
                  <a:pt x="1173" y="707"/>
                  <a:pt x="1168" y="706"/>
                </a:cubicBezTo>
                <a:cubicBezTo>
                  <a:pt x="1163" y="704"/>
                  <a:pt x="1158" y="704"/>
                  <a:pt x="1153" y="705"/>
                </a:cubicBezTo>
                <a:cubicBezTo>
                  <a:pt x="1149" y="706"/>
                  <a:pt x="1145" y="707"/>
                  <a:pt x="1142" y="710"/>
                </a:cubicBezTo>
                <a:cubicBezTo>
                  <a:pt x="1139" y="712"/>
                  <a:pt x="1136" y="715"/>
                  <a:pt x="1134" y="720"/>
                </a:cubicBezTo>
                <a:cubicBezTo>
                  <a:pt x="1131" y="725"/>
                  <a:pt x="1129" y="730"/>
                  <a:pt x="1130" y="736"/>
                </a:cubicBezTo>
                <a:cubicBezTo>
                  <a:pt x="1131" y="741"/>
                  <a:pt x="1132" y="746"/>
                  <a:pt x="1135" y="752"/>
                </a:cubicBezTo>
                <a:cubicBezTo>
                  <a:pt x="1138" y="757"/>
                  <a:pt x="1142" y="762"/>
                  <a:pt x="1146" y="768"/>
                </a:cubicBezTo>
                <a:cubicBezTo>
                  <a:pt x="1151" y="774"/>
                  <a:pt x="1155" y="779"/>
                  <a:pt x="1160" y="785"/>
                </a:cubicBezTo>
                <a:cubicBezTo>
                  <a:pt x="1164" y="791"/>
                  <a:pt x="1169" y="797"/>
                  <a:pt x="1173" y="803"/>
                </a:cubicBezTo>
                <a:cubicBezTo>
                  <a:pt x="1177" y="809"/>
                  <a:pt x="1180" y="816"/>
                  <a:pt x="1182" y="823"/>
                </a:cubicBezTo>
                <a:cubicBezTo>
                  <a:pt x="1184" y="829"/>
                  <a:pt x="1185" y="836"/>
                  <a:pt x="1184" y="844"/>
                </a:cubicBezTo>
                <a:cubicBezTo>
                  <a:pt x="1183" y="851"/>
                  <a:pt x="1181" y="859"/>
                  <a:pt x="1176" y="867"/>
                </a:cubicBezTo>
                <a:moveTo>
                  <a:pt x="1418" y="937"/>
                </a:moveTo>
                <a:cubicBezTo>
                  <a:pt x="1415" y="943"/>
                  <a:pt x="1411" y="946"/>
                  <a:pt x="1407" y="947"/>
                </a:cubicBezTo>
                <a:cubicBezTo>
                  <a:pt x="1403" y="948"/>
                  <a:pt x="1399" y="947"/>
                  <a:pt x="1396" y="945"/>
                </a:cubicBezTo>
                <a:lnTo>
                  <a:pt x="1271" y="873"/>
                </a:lnTo>
                <a:cubicBezTo>
                  <a:pt x="1265" y="884"/>
                  <a:pt x="1260" y="894"/>
                  <a:pt x="1258" y="903"/>
                </a:cubicBezTo>
                <a:cubicBezTo>
                  <a:pt x="1255" y="913"/>
                  <a:pt x="1254" y="923"/>
                  <a:pt x="1256" y="931"/>
                </a:cubicBezTo>
                <a:cubicBezTo>
                  <a:pt x="1257" y="940"/>
                  <a:pt x="1261" y="948"/>
                  <a:pt x="1267" y="956"/>
                </a:cubicBezTo>
                <a:cubicBezTo>
                  <a:pt x="1273" y="964"/>
                  <a:pt x="1281" y="971"/>
                  <a:pt x="1294" y="978"/>
                </a:cubicBezTo>
                <a:cubicBezTo>
                  <a:pt x="1303" y="982"/>
                  <a:pt x="1311" y="986"/>
                  <a:pt x="1319" y="989"/>
                </a:cubicBezTo>
                <a:cubicBezTo>
                  <a:pt x="1327" y="992"/>
                  <a:pt x="1334" y="993"/>
                  <a:pt x="1340" y="994"/>
                </a:cubicBezTo>
                <a:cubicBezTo>
                  <a:pt x="1346" y="996"/>
                  <a:pt x="1352" y="997"/>
                  <a:pt x="1356" y="997"/>
                </a:cubicBezTo>
                <a:cubicBezTo>
                  <a:pt x="1360" y="997"/>
                  <a:pt x="1363" y="998"/>
                  <a:pt x="1364" y="999"/>
                </a:cubicBezTo>
                <a:cubicBezTo>
                  <a:pt x="1365" y="999"/>
                  <a:pt x="1366" y="1000"/>
                  <a:pt x="1367" y="1001"/>
                </a:cubicBezTo>
                <a:cubicBezTo>
                  <a:pt x="1367" y="1002"/>
                  <a:pt x="1368" y="1003"/>
                  <a:pt x="1367" y="1004"/>
                </a:cubicBezTo>
                <a:cubicBezTo>
                  <a:pt x="1367" y="1006"/>
                  <a:pt x="1366" y="1007"/>
                  <a:pt x="1366" y="1009"/>
                </a:cubicBezTo>
                <a:cubicBezTo>
                  <a:pt x="1365" y="1011"/>
                  <a:pt x="1364" y="1013"/>
                  <a:pt x="1363" y="1016"/>
                </a:cubicBezTo>
                <a:cubicBezTo>
                  <a:pt x="1362" y="1017"/>
                  <a:pt x="1360" y="1019"/>
                  <a:pt x="1359" y="1020"/>
                </a:cubicBezTo>
                <a:cubicBezTo>
                  <a:pt x="1359" y="1022"/>
                  <a:pt x="1358" y="1023"/>
                  <a:pt x="1357" y="1023"/>
                </a:cubicBezTo>
                <a:cubicBezTo>
                  <a:pt x="1356" y="1024"/>
                  <a:pt x="1355" y="1025"/>
                  <a:pt x="1354" y="1026"/>
                </a:cubicBezTo>
                <a:cubicBezTo>
                  <a:pt x="1353" y="1026"/>
                  <a:pt x="1352" y="1027"/>
                  <a:pt x="1351" y="1027"/>
                </a:cubicBezTo>
                <a:cubicBezTo>
                  <a:pt x="1350" y="1028"/>
                  <a:pt x="1347" y="1027"/>
                  <a:pt x="1342" y="1027"/>
                </a:cubicBezTo>
                <a:cubicBezTo>
                  <a:pt x="1337" y="1027"/>
                  <a:pt x="1332" y="1026"/>
                  <a:pt x="1324" y="1024"/>
                </a:cubicBezTo>
                <a:cubicBezTo>
                  <a:pt x="1317" y="1022"/>
                  <a:pt x="1310" y="1020"/>
                  <a:pt x="1301" y="1016"/>
                </a:cubicBezTo>
                <a:cubicBezTo>
                  <a:pt x="1291" y="1013"/>
                  <a:pt x="1283" y="1009"/>
                  <a:pt x="1273" y="1004"/>
                </a:cubicBezTo>
                <a:cubicBezTo>
                  <a:pt x="1258" y="995"/>
                  <a:pt x="1246" y="985"/>
                  <a:pt x="1236" y="974"/>
                </a:cubicBezTo>
                <a:cubicBezTo>
                  <a:pt x="1227" y="963"/>
                  <a:pt x="1221" y="951"/>
                  <a:pt x="1218" y="938"/>
                </a:cubicBezTo>
                <a:cubicBezTo>
                  <a:pt x="1215" y="925"/>
                  <a:pt x="1215" y="911"/>
                  <a:pt x="1218" y="895"/>
                </a:cubicBezTo>
                <a:cubicBezTo>
                  <a:pt x="1222" y="880"/>
                  <a:pt x="1228" y="864"/>
                  <a:pt x="1238" y="847"/>
                </a:cubicBezTo>
                <a:cubicBezTo>
                  <a:pt x="1248" y="830"/>
                  <a:pt x="1258" y="817"/>
                  <a:pt x="1269" y="807"/>
                </a:cubicBezTo>
                <a:cubicBezTo>
                  <a:pt x="1281" y="796"/>
                  <a:pt x="1294" y="788"/>
                  <a:pt x="1308" y="784"/>
                </a:cubicBezTo>
                <a:cubicBezTo>
                  <a:pt x="1321" y="780"/>
                  <a:pt x="1334" y="778"/>
                  <a:pt x="1348" y="780"/>
                </a:cubicBezTo>
                <a:cubicBezTo>
                  <a:pt x="1362" y="781"/>
                  <a:pt x="1376" y="786"/>
                  <a:pt x="1390" y="794"/>
                </a:cubicBezTo>
                <a:cubicBezTo>
                  <a:pt x="1405" y="803"/>
                  <a:pt x="1416" y="812"/>
                  <a:pt x="1424" y="823"/>
                </a:cubicBezTo>
                <a:cubicBezTo>
                  <a:pt x="1431" y="834"/>
                  <a:pt x="1436" y="845"/>
                  <a:pt x="1438" y="857"/>
                </a:cubicBezTo>
                <a:cubicBezTo>
                  <a:pt x="1441" y="869"/>
                  <a:pt x="1440" y="881"/>
                  <a:pt x="1437" y="894"/>
                </a:cubicBezTo>
                <a:cubicBezTo>
                  <a:pt x="1434" y="906"/>
                  <a:pt x="1429" y="919"/>
                  <a:pt x="1421" y="931"/>
                </a:cubicBezTo>
                <a:lnTo>
                  <a:pt x="1418" y="937"/>
                </a:lnTo>
                <a:moveTo>
                  <a:pt x="1389" y="907"/>
                </a:moveTo>
                <a:cubicBezTo>
                  <a:pt x="1400" y="889"/>
                  <a:pt x="1404" y="873"/>
                  <a:pt x="1401" y="857"/>
                </a:cubicBezTo>
                <a:cubicBezTo>
                  <a:pt x="1399" y="842"/>
                  <a:pt x="1389" y="830"/>
                  <a:pt x="1372" y="820"/>
                </a:cubicBezTo>
                <a:cubicBezTo>
                  <a:pt x="1364" y="815"/>
                  <a:pt x="1356" y="812"/>
                  <a:pt x="1347" y="812"/>
                </a:cubicBezTo>
                <a:cubicBezTo>
                  <a:pt x="1339" y="811"/>
                  <a:pt x="1331" y="813"/>
                  <a:pt x="1323" y="816"/>
                </a:cubicBezTo>
                <a:cubicBezTo>
                  <a:pt x="1316" y="818"/>
                  <a:pt x="1309" y="823"/>
                  <a:pt x="1303" y="828"/>
                </a:cubicBezTo>
                <a:cubicBezTo>
                  <a:pt x="1296" y="834"/>
                  <a:pt x="1290" y="841"/>
                  <a:pt x="1285" y="848"/>
                </a:cubicBezTo>
                <a:lnTo>
                  <a:pt x="1389" y="907"/>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89" name=""/>
          <p:cNvSpPr/>
          <p:nvPr/>
        </p:nvSpPr>
        <p:spPr>
          <a:xfrm>
            <a:off x="7533000" y="5247360"/>
            <a:ext cx="366480" cy="293760"/>
          </a:xfrm>
          <a:custGeom>
            <a:avLst/>
            <a:gdLst/>
            <a:ahLst/>
            <a:rect l="0" t="0" r="r" b="b"/>
            <a:pathLst>
              <a:path w="1018" h="816">
                <a:moveTo>
                  <a:pt x="0" y="314"/>
                </a:moveTo>
                <a:cubicBezTo>
                  <a:pt x="123" y="338"/>
                  <a:pt x="214" y="323"/>
                  <a:pt x="273" y="269"/>
                </a:cubicBezTo>
                <a:lnTo>
                  <a:pt x="93" y="165"/>
                </a:lnTo>
                <a:lnTo>
                  <a:pt x="111" y="133"/>
                </a:lnTo>
                <a:lnTo>
                  <a:pt x="297" y="240"/>
                </a:lnTo>
                <a:cubicBezTo>
                  <a:pt x="310" y="222"/>
                  <a:pt x="328" y="194"/>
                  <a:pt x="350" y="158"/>
                </a:cubicBezTo>
                <a:lnTo>
                  <a:pt x="239" y="94"/>
                </a:lnTo>
                <a:cubicBezTo>
                  <a:pt x="213" y="110"/>
                  <a:pt x="186" y="124"/>
                  <a:pt x="159" y="135"/>
                </a:cubicBezTo>
                <a:cubicBezTo>
                  <a:pt x="156" y="126"/>
                  <a:pt x="151" y="114"/>
                  <a:pt x="144" y="100"/>
                </a:cubicBezTo>
                <a:cubicBezTo>
                  <a:pt x="201" y="78"/>
                  <a:pt x="253" y="44"/>
                  <a:pt x="300" y="0"/>
                </a:cubicBezTo>
                <a:lnTo>
                  <a:pt x="327" y="28"/>
                </a:lnTo>
                <a:cubicBezTo>
                  <a:pt x="309" y="44"/>
                  <a:pt x="292" y="58"/>
                  <a:pt x="274" y="72"/>
                </a:cubicBezTo>
                <a:lnTo>
                  <a:pt x="369" y="126"/>
                </a:lnTo>
                <a:cubicBezTo>
                  <a:pt x="383" y="102"/>
                  <a:pt x="399" y="75"/>
                  <a:pt x="417" y="44"/>
                </a:cubicBezTo>
                <a:lnTo>
                  <a:pt x="452" y="65"/>
                </a:lnTo>
                <a:cubicBezTo>
                  <a:pt x="434" y="95"/>
                  <a:pt x="418" y="122"/>
                  <a:pt x="403" y="146"/>
                </a:cubicBezTo>
                <a:lnTo>
                  <a:pt x="560" y="236"/>
                </a:lnTo>
                <a:lnTo>
                  <a:pt x="542" y="268"/>
                </a:lnTo>
                <a:lnTo>
                  <a:pt x="384" y="178"/>
                </a:lnTo>
                <a:cubicBezTo>
                  <a:pt x="364" y="211"/>
                  <a:pt x="347" y="239"/>
                  <a:pt x="333" y="261"/>
                </a:cubicBezTo>
                <a:lnTo>
                  <a:pt x="517" y="366"/>
                </a:lnTo>
                <a:lnTo>
                  <a:pt x="498" y="398"/>
                </a:lnTo>
                <a:lnTo>
                  <a:pt x="318" y="294"/>
                </a:lnTo>
                <a:cubicBezTo>
                  <a:pt x="304" y="380"/>
                  <a:pt x="339" y="463"/>
                  <a:pt x="421" y="546"/>
                </a:cubicBezTo>
                <a:cubicBezTo>
                  <a:pt x="406" y="553"/>
                  <a:pt x="391" y="559"/>
                  <a:pt x="377" y="566"/>
                </a:cubicBezTo>
                <a:cubicBezTo>
                  <a:pt x="302" y="477"/>
                  <a:pt x="271" y="392"/>
                  <a:pt x="284" y="308"/>
                </a:cubicBezTo>
                <a:cubicBezTo>
                  <a:pt x="225" y="359"/>
                  <a:pt x="133" y="377"/>
                  <a:pt x="7" y="360"/>
                </a:cubicBezTo>
                <a:cubicBezTo>
                  <a:pt x="6" y="350"/>
                  <a:pt x="3" y="334"/>
                  <a:pt x="0" y="314"/>
                </a:cubicBezTo>
                <a:moveTo>
                  <a:pt x="740" y="444"/>
                </a:moveTo>
                <a:cubicBezTo>
                  <a:pt x="798" y="407"/>
                  <a:pt x="850" y="365"/>
                  <a:pt x="896" y="318"/>
                </a:cubicBezTo>
                <a:lnTo>
                  <a:pt x="921" y="346"/>
                </a:lnTo>
                <a:cubicBezTo>
                  <a:pt x="901" y="364"/>
                  <a:pt x="881" y="382"/>
                  <a:pt x="861" y="398"/>
                </a:cubicBezTo>
                <a:lnTo>
                  <a:pt x="1018" y="487"/>
                </a:lnTo>
                <a:lnTo>
                  <a:pt x="1000" y="518"/>
                </a:lnTo>
                <a:lnTo>
                  <a:pt x="960" y="494"/>
                </a:lnTo>
                <a:cubicBezTo>
                  <a:pt x="900" y="586"/>
                  <a:pt x="842" y="645"/>
                  <a:pt x="783" y="670"/>
                </a:cubicBezTo>
                <a:cubicBezTo>
                  <a:pt x="790" y="712"/>
                  <a:pt x="813" y="754"/>
                  <a:pt x="851" y="796"/>
                </a:cubicBezTo>
                <a:cubicBezTo>
                  <a:pt x="839" y="801"/>
                  <a:pt x="825" y="807"/>
                  <a:pt x="807" y="816"/>
                </a:cubicBezTo>
                <a:cubicBezTo>
                  <a:pt x="775" y="771"/>
                  <a:pt x="755" y="727"/>
                  <a:pt x="748" y="684"/>
                </a:cubicBezTo>
                <a:cubicBezTo>
                  <a:pt x="708" y="696"/>
                  <a:pt x="657" y="702"/>
                  <a:pt x="595" y="700"/>
                </a:cubicBezTo>
                <a:cubicBezTo>
                  <a:pt x="595" y="687"/>
                  <a:pt x="593" y="673"/>
                  <a:pt x="590" y="660"/>
                </a:cubicBezTo>
                <a:cubicBezTo>
                  <a:pt x="651" y="663"/>
                  <a:pt x="702" y="659"/>
                  <a:pt x="744" y="645"/>
                </a:cubicBezTo>
                <a:cubicBezTo>
                  <a:pt x="742" y="591"/>
                  <a:pt x="759" y="526"/>
                  <a:pt x="794" y="450"/>
                </a:cubicBezTo>
                <a:cubicBezTo>
                  <a:pt x="776" y="463"/>
                  <a:pt x="759" y="475"/>
                  <a:pt x="742" y="485"/>
                </a:cubicBezTo>
                <a:cubicBezTo>
                  <a:pt x="742" y="469"/>
                  <a:pt x="741" y="455"/>
                  <a:pt x="740" y="444"/>
                </a:cubicBezTo>
                <a:moveTo>
                  <a:pt x="657" y="210"/>
                </a:moveTo>
                <a:lnTo>
                  <a:pt x="818" y="303"/>
                </a:lnTo>
                <a:lnTo>
                  <a:pt x="667" y="567"/>
                </a:lnTo>
                <a:lnTo>
                  <a:pt x="637" y="549"/>
                </a:lnTo>
                <a:lnTo>
                  <a:pt x="770" y="315"/>
                </a:lnTo>
                <a:lnTo>
                  <a:pt x="670" y="258"/>
                </a:lnTo>
                <a:lnTo>
                  <a:pt x="535" y="493"/>
                </a:lnTo>
                <a:lnTo>
                  <a:pt x="504" y="476"/>
                </a:lnTo>
                <a:lnTo>
                  <a:pt x="657" y="210"/>
                </a:lnTo>
                <a:moveTo>
                  <a:pt x="685" y="313"/>
                </a:moveTo>
                <a:lnTo>
                  <a:pt x="715" y="330"/>
                </a:lnTo>
                <a:lnTo>
                  <a:pt x="663" y="420"/>
                </a:lnTo>
                <a:cubicBezTo>
                  <a:pt x="637" y="466"/>
                  <a:pt x="613" y="501"/>
                  <a:pt x="591" y="528"/>
                </a:cubicBezTo>
                <a:lnTo>
                  <a:pt x="611" y="524"/>
                </a:lnTo>
                <a:cubicBezTo>
                  <a:pt x="622" y="567"/>
                  <a:pt x="630" y="605"/>
                  <a:pt x="636" y="637"/>
                </a:cubicBezTo>
                <a:lnTo>
                  <a:pt x="597" y="642"/>
                </a:lnTo>
                <a:cubicBezTo>
                  <a:pt x="593" y="605"/>
                  <a:pt x="587" y="571"/>
                  <a:pt x="579" y="540"/>
                </a:cubicBezTo>
                <a:cubicBezTo>
                  <a:pt x="546" y="575"/>
                  <a:pt x="498" y="595"/>
                  <a:pt x="436" y="602"/>
                </a:cubicBezTo>
                <a:cubicBezTo>
                  <a:pt x="434" y="590"/>
                  <a:pt x="432" y="576"/>
                  <a:pt x="428" y="561"/>
                </a:cubicBezTo>
                <a:cubicBezTo>
                  <a:pt x="475" y="559"/>
                  <a:pt x="512" y="548"/>
                  <a:pt x="539" y="528"/>
                </a:cubicBezTo>
                <a:cubicBezTo>
                  <a:pt x="565" y="509"/>
                  <a:pt x="595" y="470"/>
                  <a:pt x="626" y="415"/>
                </a:cubicBezTo>
                <a:lnTo>
                  <a:pt x="685" y="313"/>
                </a:lnTo>
                <a:moveTo>
                  <a:pt x="780" y="630"/>
                </a:moveTo>
                <a:cubicBezTo>
                  <a:pt x="829" y="605"/>
                  <a:pt x="877" y="553"/>
                  <a:pt x="926" y="475"/>
                </a:cubicBezTo>
                <a:lnTo>
                  <a:pt x="840" y="426"/>
                </a:lnTo>
                <a:cubicBezTo>
                  <a:pt x="800" y="509"/>
                  <a:pt x="780" y="577"/>
                  <a:pt x="780" y="630"/>
                </a:cubicBez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90" name=""/>
          <p:cNvSpPr/>
          <p:nvPr/>
        </p:nvSpPr>
        <p:spPr>
          <a:xfrm>
            <a:off x="2163240" y="2004480"/>
            <a:ext cx="2626920" cy="0"/>
          </a:xfrm>
          <a:prstGeom prst="line">
            <a:avLst/>
          </a:prstGeom>
          <a:ln w="28440">
            <a:solidFill>
              <a:srgbClr val="c00000"/>
            </a:solidFill>
            <a:round/>
          </a:ln>
        </p:spPr>
        <p:style>
          <a:lnRef idx="0"/>
          <a:fillRef idx="0"/>
          <a:effectRef idx="0"/>
          <a:fontRef idx="minor"/>
        </p:style>
        <p:txBody>
          <a:bodyPr lIns="14040" rIns="14040" tIns="-14040" bIns="-14040" anchor="t">
            <a:noAutofit/>
          </a:bodyPr>
          <a:p>
            <a:endParaRPr b="0" lang="en-US" sz="2400" spc="-1" strike="noStrike">
              <a:solidFill>
                <a:srgbClr val="000000"/>
              </a:solidFill>
              <a:latin typeface="Times New Roman"/>
            </a:endParaRPr>
          </a:p>
        </p:txBody>
      </p:sp>
      <p:sp>
        <p:nvSpPr>
          <p:cNvPr id="991" name=""/>
          <p:cNvSpPr txBox="1"/>
          <p:nvPr/>
        </p:nvSpPr>
        <p:spPr>
          <a:xfrm>
            <a:off x="9694080" y="5730840"/>
            <a:ext cx="202320" cy="203040"/>
          </a:xfrm>
          <a:prstGeom prst="rect">
            <a:avLst/>
          </a:prstGeom>
          <a:noFill/>
          <a:ln w="0">
            <a:noFill/>
          </a:ln>
        </p:spPr>
        <p:txBody>
          <a:bodyPr lIns="0" rIns="0" tIns="0" bIns="0" anchor="t">
            <a:noAutofit/>
          </a:bodyPr>
          <a:p>
            <a:r>
              <a:rPr b="0" lang="en-US" sz="1600" spc="-1" strike="noStrike">
                <a:solidFill>
                  <a:srgbClr val="ffffe4"/>
                </a:solidFill>
                <a:latin typeface="Calibri"/>
                <a:ea typeface="Calibri"/>
              </a:rPr>
              <a:t>)</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993" name="" descr=""/>
          <p:cNvPicPr/>
          <p:nvPr/>
        </p:nvPicPr>
        <p:blipFill>
          <a:blip r:embed="rId1"/>
          <a:stretch/>
        </p:blipFill>
        <p:spPr>
          <a:xfrm>
            <a:off x="306360" y="163080"/>
            <a:ext cx="2031120" cy="592560"/>
          </a:xfrm>
          <a:prstGeom prst="rect">
            <a:avLst/>
          </a:prstGeom>
          <a:ln w="0">
            <a:noFill/>
          </a:ln>
        </p:spPr>
      </p:pic>
      <p:sp>
        <p:nvSpPr>
          <p:cNvPr id="994"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95"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96"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97"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998"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99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00"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001"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02"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003"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004" name=""/>
          <p:cNvSpPr txBox="1"/>
          <p:nvPr/>
        </p:nvSpPr>
        <p:spPr>
          <a:xfrm>
            <a:off x="802440" y="1105920"/>
            <a:ext cx="2557440" cy="332640"/>
          </a:xfrm>
          <a:prstGeom prst="rect">
            <a:avLst/>
          </a:prstGeom>
          <a:noFill/>
          <a:ln w="0">
            <a:noFill/>
          </a:ln>
        </p:spPr>
        <p:txBody>
          <a:bodyPr lIns="0" rIns="0" tIns="0" bIns="0" anchor="t">
            <a:noAutofit/>
          </a:bodyPr>
          <a:p>
            <a:r>
              <a:rPr b="0" lang="en-US" sz="2000" spc="-1" strike="noStrike">
                <a:solidFill>
                  <a:srgbClr val="ad2a26"/>
                </a:solidFill>
                <a:latin typeface="Alibaba PuHuiTi Medium"/>
                <a:ea typeface="Alibaba PuHuiTi Medium"/>
              </a:rPr>
              <a:t>Promise.all</a:t>
            </a:r>
            <a:r>
              <a:rPr b="0" lang="en-US" sz="2000" spc="-1" strike="noStrike">
                <a:solidFill>
                  <a:srgbClr val="ad2a26"/>
                </a:solidFill>
                <a:latin typeface="AlibabaPuHuiTi"/>
                <a:ea typeface="AlibabaPuHuiTi"/>
              </a:rPr>
              <a:t> </a:t>
            </a:r>
            <a:r>
              <a:rPr b="0" lang="zh-CN" sz="2000" spc="-1" strike="noStrike">
                <a:solidFill>
                  <a:srgbClr val="ad2a26"/>
                </a:solidFill>
                <a:latin typeface="AlibabaPuHuiTi"/>
                <a:ea typeface="AlibabaPuHuiTi"/>
              </a:rPr>
              <a:t>静态方法</a:t>
            </a:r>
            <a:endParaRPr b="0" lang="en-US" sz="2000" spc="-1" strike="noStrike">
              <a:solidFill>
                <a:srgbClr val="000000"/>
              </a:solidFill>
              <a:latin typeface="Times New Roman"/>
            </a:endParaRPr>
          </a:p>
        </p:txBody>
      </p:sp>
      <p:sp>
        <p:nvSpPr>
          <p:cNvPr id="1005" name=""/>
          <p:cNvSpPr/>
          <p:nvPr/>
        </p:nvSpPr>
        <p:spPr>
          <a:xfrm>
            <a:off x="802080" y="1926360"/>
            <a:ext cx="475920" cy="10800"/>
          </a:xfrm>
          <a:custGeom>
            <a:avLst/>
            <a:gdLst/>
            <a:ahLst/>
            <a:rect l="0" t="0" r="r" b="b"/>
            <a:pathLst>
              <a:path w="1322" h="30">
                <a:moveTo>
                  <a:pt x="0" y="30"/>
                </a:moveTo>
                <a:lnTo>
                  <a:pt x="1322" y="30"/>
                </a:lnTo>
                <a:lnTo>
                  <a:pt x="1322" y="0"/>
                </a:lnTo>
                <a:lnTo>
                  <a:pt x="0" y="0"/>
                </a:lnTo>
                <a:lnTo>
                  <a:pt x="0" y="30"/>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06" name=""/>
          <p:cNvSpPr txBox="1"/>
          <p:nvPr/>
        </p:nvSpPr>
        <p:spPr>
          <a:xfrm>
            <a:off x="802440" y="1723680"/>
            <a:ext cx="527760" cy="265680"/>
          </a:xfrm>
          <a:prstGeom prst="rect">
            <a:avLst/>
          </a:prstGeom>
          <a:noFill/>
          <a:ln w="0">
            <a:noFill/>
          </a:ln>
        </p:spPr>
        <p:txBody>
          <a:bodyPr lIns="0" rIns="0" tIns="0" bIns="0" anchor="t">
            <a:noAutofit/>
          </a:bodyPr>
          <a:p>
            <a:r>
              <a:rPr b="0" lang="zh-CN" sz="1600" spc="-1" strike="noStrike">
                <a:solidFill>
                  <a:srgbClr val="0000ff"/>
                </a:solidFill>
                <a:latin typeface="AlibabaPuHuiTi"/>
                <a:ea typeface="AlibabaPuHuiTi"/>
              </a:rPr>
              <a:t>语法</a:t>
            </a:r>
            <a:r>
              <a:rPr b="0" lang="en-US" sz="1600" spc="-1" strike="noStrike">
                <a:solidFill>
                  <a:srgbClr val="0000ff"/>
                </a:solidFill>
                <a:latin typeface="Alibaba PuHuiTi"/>
                <a:ea typeface="Alibaba PuHuiTi"/>
              </a:rPr>
              <a:t>:</a:t>
            </a:r>
            <a:endParaRPr b="0" lang="en-US" sz="1600" spc="-1" strike="noStrike">
              <a:solidFill>
                <a:srgbClr val="000000"/>
              </a:solidFill>
              <a:latin typeface="Times New Roman"/>
            </a:endParaRPr>
          </a:p>
        </p:txBody>
      </p:sp>
      <p:sp>
        <p:nvSpPr>
          <p:cNvPr id="1007" name=""/>
          <p:cNvSpPr/>
          <p:nvPr/>
        </p:nvSpPr>
        <p:spPr>
          <a:xfrm>
            <a:off x="1435320" y="1728000"/>
            <a:ext cx="6942240" cy="1569960"/>
          </a:xfrm>
          <a:custGeom>
            <a:avLst/>
            <a:gdLst/>
            <a:ahLst/>
            <a:rect l="0" t="0" r="r" b="b"/>
            <a:pathLst>
              <a:path w="19284" h="4361">
                <a:moveTo>
                  <a:pt x="0" y="4361"/>
                </a:moveTo>
                <a:lnTo>
                  <a:pt x="19284" y="4361"/>
                </a:lnTo>
                <a:lnTo>
                  <a:pt x="19284" y="0"/>
                </a:lnTo>
                <a:lnTo>
                  <a:pt x="0" y="0"/>
                </a:lnTo>
                <a:lnTo>
                  <a:pt x="0" y="4361"/>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08" name=""/>
          <p:cNvSpPr txBox="1"/>
          <p:nvPr/>
        </p:nvSpPr>
        <p:spPr>
          <a:xfrm>
            <a:off x="802440" y="3796920"/>
            <a:ext cx="843516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需求</a:t>
            </a:r>
            <a:r>
              <a:rPr b="0" lang="en-US" sz="1600" spc="-1" strike="noStrike">
                <a:solidFill>
                  <a:srgbClr val="262626"/>
                </a:solidFill>
                <a:latin typeface="Alibaba PuHuiTi"/>
                <a:ea typeface="Alibaba PuHuiTi"/>
              </a:rPr>
              <a:t>:  </a:t>
            </a:r>
            <a:r>
              <a:rPr b="0" lang="zh-CN" sz="1600" spc="-1" strike="noStrike">
                <a:solidFill>
                  <a:srgbClr val="262626"/>
                </a:solidFill>
                <a:latin typeface="AlibabaPuHuiTi"/>
                <a:ea typeface="AlibabaPuHuiTi"/>
              </a:rPr>
              <a:t>查询 “北京”、“上海”、“广州”、“深圳”的天气，并在获取到</a:t>
            </a:r>
            <a:r>
              <a:rPr b="0" lang="zh-CN" sz="1600" spc="-1" strike="noStrike">
                <a:solidFill>
                  <a:srgbClr val="c00000"/>
                </a:solidFill>
                <a:latin typeface="AlibabaPuHuiTi"/>
                <a:ea typeface="AlibabaPuHuiTi"/>
              </a:rPr>
              <a:t>所有结果</a:t>
            </a:r>
            <a:r>
              <a:rPr b="0" lang="zh-CN" sz="1600" spc="-1" strike="noStrike">
                <a:solidFill>
                  <a:srgbClr val="000000"/>
                </a:solidFill>
                <a:latin typeface="AlibabaPuHuiTi"/>
                <a:ea typeface="AlibabaPuHuiTi"/>
              </a:rPr>
              <a:t>之后</a:t>
            </a:r>
            <a:r>
              <a:rPr b="0" lang="zh-CN" sz="1600" spc="-1" strike="noStrike">
                <a:solidFill>
                  <a:srgbClr val="262626"/>
                </a:solidFill>
                <a:latin typeface="AlibabaPuHuiTi"/>
                <a:ea typeface="AlibabaPuHuiTi"/>
              </a:rPr>
              <a:t>，渲染到页面上</a:t>
            </a:r>
            <a:endParaRPr b="0" lang="en-US" sz="1600" spc="-1" strike="noStrike">
              <a:solidFill>
                <a:srgbClr val="000000"/>
              </a:solidFill>
              <a:latin typeface="Times New Roman"/>
            </a:endParaRPr>
          </a:p>
        </p:txBody>
      </p:sp>
      <p:sp>
        <p:nvSpPr>
          <p:cNvPr id="1009" name=""/>
          <p:cNvSpPr txBox="1"/>
          <p:nvPr/>
        </p:nvSpPr>
        <p:spPr>
          <a:xfrm>
            <a:off x="1527120" y="1781640"/>
            <a:ext cx="6619320" cy="265680"/>
          </a:xfrm>
          <a:prstGeom prst="rect">
            <a:avLst/>
          </a:prstGeom>
          <a:noFill/>
          <a:ln w="0">
            <a:noFill/>
          </a:ln>
        </p:spPr>
        <p:txBody>
          <a:bodyPr lIns="0" rIns="0" tIns="0" bIns="0" anchor="t">
            <a:noAutofit/>
          </a:bodyPr>
          <a:p>
            <a:r>
              <a:rPr b="0" lang="en-US" sz="1600" spc="-1" strike="noStrike">
                <a:solidFill>
                  <a:srgbClr val="2196f3"/>
                </a:solidFill>
                <a:latin typeface="Consolas"/>
                <a:ea typeface="Consolas"/>
              </a:rPr>
              <a:t>const</a:t>
            </a:r>
            <a:r>
              <a:rPr b="0" lang="en-US" sz="1600" spc="-1" strike="noStrike">
                <a:solidFill>
                  <a:srgbClr val="4fc3f7"/>
                </a:solidFill>
                <a:latin typeface="Consolas"/>
                <a:ea typeface="Consolas"/>
              </a:rPr>
              <a:t> p</a:t>
            </a:r>
            <a:r>
              <a:rPr b="0" lang="en-US" sz="1600" spc="-1" strike="noStrike">
                <a:solidFill>
                  <a:srgbClr val="e0e0e0"/>
                </a:solidFill>
                <a:latin typeface="Consolas"/>
                <a:ea typeface="Consolas"/>
              </a:rPr>
              <a:t> = </a:t>
            </a:r>
            <a:r>
              <a:rPr b="0" lang="en-US" sz="1600" spc="-1" strike="noStrike">
                <a:solidFill>
                  <a:srgbClr val="4db6ac"/>
                </a:solidFill>
                <a:latin typeface="Consolas"/>
                <a:ea typeface="Consolas"/>
              </a:rPr>
              <a:t>Promise</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all</a:t>
            </a:r>
            <a:r>
              <a:rPr b="0" lang="en-US" sz="1600" spc="-1" strike="noStrike">
                <a:solidFill>
                  <a:srgbClr val="e0e0e0"/>
                </a:solidFill>
                <a:latin typeface="Consolas"/>
                <a:ea typeface="Consolas"/>
              </a:rPr>
              <a:t>([</a:t>
            </a:r>
            <a:r>
              <a:rPr b="0" lang="en-US" sz="1600" spc="-1" strike="noStrike">
                <a:solidFill>
                  <a:srgbClr val="81d4fa"/>
                </a:solidFill>
                <a:latin typeface="Consolas"/>
                <a:ea typeface="Consolas"/>
              </a:rPr>
              <a:t>Promise</a:t>
            </a:r>
            <a:r>
              <a:rPr b="0" lang="zh-CN" sz="1600" spc="-1" strike="noStrike">
                <a:solidFill>
                  <a:srgbClr val="81d4fa"/>
                </a:solidFill>
                <a:latin typeface="SimHei"/>
                <a:ea typeface="SimHei"/>
              </a:rPr>
              <a:t>对象</a:t>
            </a:r>
            <a:r>
              <a:rPr b="0" lang="en-US" sz="1600" spc="-1" strike="noStrike">
                <a:solidFill>
                  <a:srgbClr val="81d4fa"/>
                </a:solidFill>
                <a:latin typeface="Consolas"/>
                <a:ea typeface="Consolas"/>
              </a:rPr>
              <a:t>1</a:t>
            </a:r>
            <a:r>
              <a:rPr b="0" lang="en-US" sz="1600" spc="-1" strike="noStrike">
                <a:solidFill>
                  <a:srgbClr val="e0e0e0"/>
                </a:solidFill>
                <a:latin typeface="Consolas"/>
                <a:ea typeface="Consolas"/>
              </a:rPr>
              <a:t>, </a:t>
            </a:r>
            <a:r>
              <a:rPr b="0" lang="en-US" sz="1600" spc="-1" strike="noStrike">
                <a:solidFill>
                  <a:srgbClr val="81d4fa"/>
                </a:solidFill>
                <a:latin typeface="Consolas"/>
                <a:ea typeface="Consolas"/>
              </a:rPr>
              <a:t>Promise</a:t>
            </a:r>
            <a:r>
              <a:rPr b="0" lang="zh-CN" sz="1600" spc="-1" strike="noStrike">
                <a:solidFill>
                  <a:srgbClr val="81d4fa"/>
                </a:solidFill>
                <a:latin typeface="SimHei"/>
                <a:ea typeface="SimHei"/>
              </a:rPr>
              <a:t>对象</a:t>
            </a:r>
            <a:r>
              <a:rPr b="0" lang="en-US" sz="1600" spc="-1" strike="noStrike">
                <a:solidFill>
                  <a:srgbClr val="81d4fa"/>
                </a:solidFill>
                <a:latin typeface="Consolas"/>
                <a:ea typeface="Consolas"/>
              </a:rPr>
              <a:t>2</a:t>
            </a:r>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
        <p:nvSpPr>
          <p:cNvPr id="1010" name=""/>
          <p:cNvSpPr txBox="1"/>
          <p:nvPr/>
        </p:nvSpPr>
        <p:spPr>
          <a:xfrm>
            <a:off x="1527120" y="2022480"/>
            <a:ext cx="2317680" cy="235080"/>
          </a:xfrm>
          <a:prstGeom prst="rect">
            <a:avLst/>
          </a:prstGeom>
          <a:noFill/>
          <a:ln w="0">
            <a:noFill/>
          </a:ln>
        </p:spPr>
        <p:txBody>
          <a:bodyPr lIns="0" rIns="0" tIns="0" bIns="0" anchor="t">
            <a:noAutofit/>
          </a:bodyPr>
          <a:p>
            <a:r>
              <a:rPr b="0" lang="en-US" sz="1600" spc="-1" strike="noStrike">
                <a:solidFill>
                  <a:srgbClr val="4fc3f7"/>
                </a:solidFill>
                <a:latin typeface="Consolas"/>
                <a:ea typeface="Consolas"/>
              </a:rPr>
              <a:t>p</a:t>
            </a:r>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then</a:t>
            </a:r>
            <a:r>
              <a:rPr b="0" lang="en-US" sz="1600" spc="-1" strike="noStrike">
                <a:solidFill>
                  <a:srgbClr val="e0e0e0"/>
                </a:solidFill>
                <a:latin typeface="Consolas"/>
                <a:ea typeface="Consolas"/>
              </a:rPr>
              <a:t>(</a:t>
            </a:r>
            <a:r>
              <a:rPr b="0" lang="en-US" sz="1600" spc="-1" strike="noStrike">
                <a:solidFill>
                  <a:srgbClr val="81d4fa"/>
                </a:solidFill>
                <a:latin typeface="Consolas"/>
                <a:ea typeface="Consolas"/>
              </a:rPr>
              <a:t>results</a:t>
            </a:r>
            <a:r>
              <a:rPr b="0" lang="en-US" sz="1600" spc="-1" strike="noStrike">
                <a:solidFill>
                  <a:srgbClr val="2196f3"/>
                </a:solidFill>
                <a:latin typeface="Consolas"/>
                <a:ea typeface="Consolas"/>
              </a:rPr>
              <a:t> =&gt;</a:t>
            </a:r>
            <a:r>
              <a:rPr b="0" lang="en-US" sz="1600" spc="-1" strike="noStrike">
                <a:solidFill>
                  <a:srgbClr val="e0e0e0"/>
                </a:solidFill>
                <a:latin typeface="Consolas"/>
                <a:ea typeface="Consolas"/>
              </a:rPr>
              <a:t> {</a:t>
            </a:r>
            <a:endParaRPr b="0" lang="en-US" sz="1600" spc="-1" strike="noStrike">
              <a:solidFill>
                <a:srgbClr val="000000"/>
              </a:solidFill>
              <a:latin typeface="Times New Roman"/>
            </a:endParaRPr>
          </a:p>
        </p:txBody>
      </p:sp>
      <p:sp>
        <p:nvSpPr>
          <p:cNvPr id="1011" name=""/>
          <p:cNvSpPr txBox="1"/>
          <p:nvPr/>
        </p:nvSpPr>
        <p:spPr>
          <a:xfrm>
            <a:off x="1749960" y="2269440"/>
            <a:ext cx="711648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results: </a:t>
            </a:r>
            <a:r>
              <a:rPr b="0" lang="zh-CN" sz="1600" spc="-1" strike="noStrike">
                <a:solidFill>
                  <a:srgbClr val="689f38"/>
                </a:solidFill>
                <a:latin typeface="SimHei"/>
                <a:ea typeface="SimHei"/>
              </a:rPr>
              <a:t>结果数组</a:t>
            </a:r>
            <a:r>
              <a:rPr b="0" lang="en-US" sz="1600" spc="-1" strike="noStrike">
                <a:solidFill>
                  <a:srgbClr val="689f38"/>
                </a:solidFill>
                <a:latin typeface="Consolas"/>
                <a:ea typeface="Consolas"/>
              </a:rPr>
              <a:t>[Promise</a:t>
            </a:r>
            <a:r>
              <a:rPr b="0" lang="zh-CN" sz="1600" spc="-1" strike="noStrike">
                <a:solidFill>
                  <a:srgbClr val="689f38"/>
                </a:solidFill>
                <a:latin typeface="SimHei"/>
                <a:ea typeface="SimHei"/>
              </a:rPr>
              <a:t>对象</a:t>
            </a:r>
            <a:r>
              <a:rPr b="0" lang="en-US" sz="1600" spc="-1" strike="noStrike">
                <a:solidFill>
                  <a:srgbClr val="689f38"/>
                </a:solidFill>
                <a:latin typeface="Consolas"/>
                <a:ea typeface="Consolas"/>
              </a:rPr>
              <a:t>1</a:t>
            </a:r>
            <a:r>
              <a:rPr b="0" lang="zh-CN" sz="1600" spc="-1" strike="noStrike">
                <a:solidFill>
                  <a:srgbClr val="689f38"/>
                </a:solidFill>
                <a:latin typeface="SimHei"/>
                <a:ea typeface="SimHei"/>
              </a:rPr>
              <a:t>的结果</a:t>
            </a:r>
            <a:r>
              <a:rPr b="0" lang="en-US" sz="1600" spc="-1" strike="noStrike">
                <a:solidFill>
                  <a:srgbClr val="689f38"/>
                </a:solidFill>
                <a:latin typeface="Consolas"/>
                <a:ea typeface="Consolas"/>
              </a:rPr>
              <a:t>,Promise</a:t>
            </a:r>
            <a:r>
              <a:rPr b="0" lang="zh-CN" sz="1600" spc="-1" strike="noStrike">
                <a:solidFill>
                  <a:srgbClr val="689f38"/>
                </a:solidFill>
                <a:latin typeface="SimHei"/>
                <a:ea typeface="SimHei"/>
              </a:rPr>
              <a:t>对象</a:t>
            </a:r>
            <a:r>
              <a:rPr b="0" lang="en-US" sz="1600" spc="-1" strike="noStrike">
                <a:solidFill>
                  <a:srgbClr val="689f38"/>
                </a:solidFill>
                <a:latin typeface="Consolas"/>
                <a:ea typeface="Consolas"/>
              </a:rPr>
              <a:t>2</a:t>
            </a:r>
            <a:r>
              <a:rPr b="0" lang="zh-CN" sz="1600" spc="-1" strike="noStrike">
                <a:solidFill>
                  <a:srgbClr val="689f38"/>
                </a:solidFill>
                <a:latin typeface="SimHei"/>
                <a:ea typeface="SimHei"/>
              </a:rPr>
              <a:t>的结果</a:t>
            </a:r>
            <a:r>
              <a:rPr b="0" lang="en-US" sz="1600" spc="-1" strike="noStrike">
                <a:solidFill>
                  <a:srgbClr val="689f38"/>
                </a:solidFill>
                <a:latin typeface="Consolas"/>
                <a:ea typeface="Consolas"/>
              </a:rPr>
              <a:t>]</a:t>
            </a:r>
            <a:endParaRPr b="0" lang="en-US" sz="1600" spc="-1" strike="noStrike">
              <a:solidFill>
                <a:srgbClr val="000000"/>
              </a:solidFill>
              <a:latin typeface="Times New Roman"/>
            </a:endParaRPr>
          </a:p>
        </p:txBody>
      </p:sp>
      <p:sp>
        <p:nvSpPr>
          <p:cNvPr id="1012" name=""/>
          <p:cNvSpPr txBox="1"/>
          <p:nvPr/>
        </p:nvSpPr>
        <p:spPr>
          <a:xfrm>
            <a:off x="1527120" y="2510280"/>
            <a:ext cx="207324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a:t>
            </a:r>
            <a:r>
              <a:rPr b="0" lang="en-US" sz="1600" spc="-1" strike="noStrike">
                <a:solidFill>
                  <a:srgbClr val="f0f4c3"/>
                </a:solidFill>
                <a:latin typeface="Consolas"/>
                <a:ea typeface="Consolas"/>
              </a:rPr>
              <a:t>catch</a:t>
            </a:r>
            <a:r>
              <a:rPr b="0" lang="en-US" sz="1600" spc="-1" strike="noStrike">
                <a:solidFill>
                  <a:srgbClr val="e0e0e0"/>
                </a:solidFill>
                <a:latin typeface="Consolas"/>
                <a:ea typeface="Consolas"/>
              </a:rPr>
              <a:t>(</a:t>
            </a:r>
            <a:r>
              <a:rPr b="0" lang="en-US" sz="1600" spc="-1" strike="noStrike">
                <a:solidFill>
                  <a:srgbClr val="81d4fa"/>
                </a:solidFill>
                <a:latin typeface="Consolas"/>
                <a:ea typeface="Consolas"/>
              </a:rPr>
              <a:t>err</a:t>
            </a:r>
            <a:r>
              <a:rPr b="0" lang="en-US" sz="1600" spc="-1" strike="noStrike">
                <a:solidFill>
                  <a:srgbClr val="2196f3"/>
                </a:solidFill>
                <a:latin typeface="Consolas"/>
                <a:ea typeface="Consolas"/>
              </a:rPr>
              <a:t> =&gt;</a:t>
            </a:r>
            <a:r>
              <a:rPr b="0" lang="en-US" sz="1600" spc="-1" strike="noStrike">
                <a:solidFill>
                  <a:srgbClr val="e0e0e0"/>
                </a:solidFill>
                <a:latin typeface="Consolas"/>
                <a:ea typeface="Consolas"/>
              </a:rPr>
              <a:t> {</a:t>
            </a:r>
            <a:endParaRPr b="0" lang="en-US" sz="1600" spc="-1" strike="noStrike">
              <a:solidFill>
                <a:srgbClr val="000000"/>
              </a:solidFill>
              <a:latin typeface="Times New Roman"/>
            </a:endParaRPr>
          </a:p>
        </p:txBody>
      </p:sp>
      <p:sp>
        <p:nvSpPr>
          <p:cNvPr id="1013" name=""/>
          <p:cNvSpPr txBox="1"/>
          <p:nvPr/>
        </p:nvSpPr>
        <p:spPr>
          <a:xfrm>
            <a:off x="1749960" y="2756880"/>
            <a:ext cx="420552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err: </a:t>
            </a:r>
            <a:r>
              <a:rPr b="0" lang="zh-CN" sz="1600" spc="-1" strike="noStrike">
                <a:solidFill>
                  <a:srgbClr val="689f38"/>
                </a:solidFill>
                <a:latin typeface="SimHei"/>
                <a:ea typeface="SimHei"/>
              </a:rPr>
              <a:t>第一个失败的</a:t>
            </a:r>
            <a:r>
              <a:rPr b="0" lang="en-US" sz="1600" spc="-1" strike="noStrike">
                <a:solidFill>
                  <a:srgbClr val="689f38"/>
                </a:solidFill>
                <a:latin typeface="Consolas"/>
                <a:ea typeface="Consolas"/>
              </a:rPr>
              <a:t>Promise</a:t>
            </a:r>
            <a:r>
              <a:rPr b="0" lang="zh-CN" sz="1600" spc="-1" strike="noStrike">
                <a:solidFill>
                  <a:srgbClr val="689f38"/>
                </a:solidFill>
                <a:latin typeface="SimHei"/>
                <a:ea typeface="SimHei"/>
              </a:rPr>
              <a:t>抛出的异常</a:t>
            </a:r>
            <a:endParaRPr b="0" lang="en-US" sz="1600" spc="-1" strike="noStrike">
              <a:solidFill>
                <a:srgbClr val="000000"/>
              </a:solidFill>
              <a:latin typeface="Times New Roman"/>
            </a:endParaRPr>
          </a:p>
        </p:txBody>
      </p:sp>
      <p:pic>
        <p:nvPicPr>
          <p:cNvPr id="1014" name="" descr=""/>
          <p:cNvPicPr/>
          <p:nvPr/>
        </p:nvPicPr>
        <p:blipFill>
          <a:blip r:embed="rId2"/>
          <a:stretch/>
        </p:blipFill>
        <p:spPr>
          <a:xfrm>
            <a:off x="961560" y="4393800"/>
            <a:ext cx="2555280" cy="1006920"/>
          </a:xfrm>
          <a:prstGeom prst="rect">
            <a:avLst/>
          </a:prstGeom>
          <a:ln w="0">
            <a:noFill/>
          </a:ln>
        </p:spPr>
      </p:pic>
      <p:sp>
        <p:nvSpPr>
          <p:cNvPr id="1015" name=""/>
          <p:cNvSpPr/>
          <p:nvPr/>
        </p:nvSpPr>
        <p:spPr>
          <a:xfrm>
            <a:off x="955080" y="4387320"/>
            <a:ext cx="2568960" cy="1020240"/>
          </a:xfrm>
          <a:custGeom>
            <a:avLst/>
            <a:gdLst/>
            <a:ahLst/>
            <a:rect l="0" t="0" r="r" b="b"/>
            <a:pathLst>
              <a:path w="7136" h="2834">
                <a:moveTo>
                  <a:pt x="0" y="2834"/>
                </a:moveTo>
                <a:lnTo>
                  <a:pt x="7136" y="2834"/>
                </a:lnTo>
                <a:lnTo>
                  <a:pt x="7136" y="0"/>
                </a:lnTo>
                <a:lnTo>
                  <a:pt x="0" y="0"/>
                </a:lnTo>
                <a:lnTo>
                  <a:pt x="0" y="2834"/>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016" name=""/>
          <p:cNvSpPr txBox="1"/>
          <p:nvPr/>
        </p:nvSpPr>
        <p:spPr>
          <a:xfrm>
            <a:off x="1527120" y="2998440"/>
            <a:ext cx="244440" cy="235080"/>
          </a:xfrm>
          <a:prstGeom prst="rect">
            <a:avLst/>
          </a:prstGeom>
          <a:noFill/>
          <a:ln w="0">
            <a:noFill/>
          </a:ln>
        </p:spPr>
        <p:txBody>
          <a:bodyPr lIns="0" rIns="0" tIns="0" bIns="0" anchor="t">
            <a:noAutofit/>
          </a:bodyPr>
          <a:p>
            <a:r>
              <a:rPr b="0" lang="en-US" sz="1600" spc="-1" strike="noStrike">
                <a:solidFill>
                  <a:srgbClr val="e0e0e0"/>
                </a:solidFill>
                <a:latin typeface="Consolas"/>
                <a:ea typeface="Consolas"/>
              </a:rPr>
              <a:t>})</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7"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018" name="" descr=""/>
          <p:cNvPicPr/>
          <p:nvPr/>
        </p:nvPicPr>
        <p:blipFill>
          <a:blip r:embed="rId1"/>
          <a:stretch/>
        </p:blipFill>
        <p:spPr>
          <a:xfrm>
            <a:off x="306360" y="163080"/>
            <a:ext cx="2031120" cy="592560"/>
          </a:xfrm>
          <a:prstGeom prst="rect">
            <a:avLst/>
          </a:prstGeom>
          <a:ln w="0">
            <a:noFill/>
          </a:ln>
        </p:spPr>
      </p:pic>
      <p:sp>
        <p:nvSpPr>
          <p:cNvPr id="1019"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20"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21"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22"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23"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2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25"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026"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27"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028"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29"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30"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031" name=""/>
          <p:cNvSpPr txBox="1"/>
          <p:nvPr/>
        </p:nvSpPr>
        <p:spPr>
          <a:xfrm>
            <a:off x="5324760" y="2826720"/>
            <a:ext cx="2789280" cy="532440"/>
          </a:xfrm>
          <a:prstGeom prst="rect">
            <a:avLst/>
          </a:prstGeom>
          <a:noFill/>
          <a:ln w="0">
            <a:noFill/>
          </a:ln>
        </p:spPr>
        <p:txBody>
          <a:bodyPr lIns="0" rIns="0" tIns="0" bIns="0" anchor="t">
            <a:noAutofit/>
          </a:bodyPr>
          <a:p>
            <a:r>
              <a:rPr b="0" lang="zh-CN" sz="3209" spc="-1" strike="noStrike">
                <a:solidFill>
                  <a:srgbClr val="262626"/>
                </a:solidFill>
                <a:latin typeface="MicrosoftYaHei"/>
                <a:ea typeface="MicrosoftYaHei"/>
              </a:rPr>
              <a:t>案例</a:t>
            </a:r>
            <a:r>
              <a:rPr b="0" lang="en-US" sz="3209" spc="-1" strike="noStrike">
                <a:solidFill>
                  <a:srgbClr val="262626"/>
                </a:solidFill>
                <a:latin typeface="Microsoft YaHei"/>
                <a:ea typeface="Microsoft YaHei"/>
              </a:rPr>
              <a:t>-</a:t>
            </a:r>
            <a:r>
              <a:rPr b="0" lang="zh-CN" sz="3209" spc="-1" strike="noStrike">
                <a:solidFill>
                  <a:srgbClr val="262626"/>
                </a:solidFill>
                <a:latin typeface="MicrosoftYaHei"/>
                <a:ea typeface="MicrosoftYaHei"/>
              </a:rPr>
              <a:t>商品分类</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2"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033" name="" descr=""/>
          <p:cNvPicPr/>
          <p:nvPr/>
        </p:nvPicPr>
        <p:blipFill>
          <a:blip r:embed="rId1"/>
          <a:stretch/>
        </p:blipFill>
        <p:spPr>
          <a:xfrm>
            <a:off x="306360" y="163080"/>
            <a:ext cx="2031120" cy="592560"/>
          </a:xfrm>
          <a:prstGeom prst="rect">
            <a:avLst/>
          </a:prstGeom>
          <a:ln w="0">
            <a:noFill/>
          </a:ln>
        </p:spPr>
      </p:pic>
      <p:sp>
        <p:nvSpPr>
          <p:cNvPr id="1034"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35"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36"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37"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38"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3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40"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041"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42"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043"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044" name=""/>
          <p:cNvSpPr txBox="1"/>
          <p:nvPr/>
        </p:nvSpPr>
        <p:spPr>
          <a:xfrm>
            <a:off x="802440" y="1105920"/>
            <a:ext cx="50976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需求</a:t>
            </a:r>
            <a:endParaRPr b="0" lang="en-US" sz="2000" spc="-1" strike="noStrike">
              <a:solidFill>
                <a:srgbClr val="000000"/>
              </a:solidFill>
              <a:latin typeface="Times New Roman"/>
            </a:endParaRPr>
          </a:p>
        </p:txBody>
      </p:sp>
      <p:pic>
        <p:nvPicPr>
          <p:cNvPr id="1045" name="" descr=""/>
          <p:cNvPicPr/>
          <p:nvPr/>
        </p:nvPicPr>
        <p:blipFill>
          <a:blip r:embed="rId2"/>
          <a:stretch/>
        </p:blipFill>
        <p:spPr>
          <a:xfrm>
            <a:off x="824400" y="2283120"/>
            <a:ext cx="2989800" cy="3507840"/>
          </a:xfrm>
          <a:prstGeom prst="rect">
            <a:avLst/>
          </a:prstGeom>
          <a:ln w="0">
            <a:noFill/>
          </a:ln>
        </p:spPr>
      </p:pic>
      <p:sp>
        <p:nvSpPr>
          <p:cNvPr id="1046" name=""/>
          <p:cNvSpPr/>
          <p:nvPr/>
        </p:nvSpPr>
        <p:spPr>
          <a:xfrm>
            <a:off x="817920" y="2276280"/>
            <a:ext cx="3003120" cy="3521520"/>
          </a:xfrm>
          <a:custGeom>
            <a:avLst/>
            <a:gdLst/>
            <a:ahLst/>
            <a:rect l="0" t="0" r="r" b="b"/>
            <a:pathLst>
              <a:path w="8342" h="9782">
                <a:moveTo>
                  <a:pt x="0" y="9782"/>
                </a:moveTo>
                <a:lnTo>
                  <a:pt x="8342" y="9782"/>
                </a:lnTo>
                <a:lnTo>
                  <a:pt x="8342" y="0"/>
                </a:lnTo>
                <a:lnTo>
                  <a:pt x="0" y="0"/>
                </a:lnTo>
                <a:lnTo>
                  <a:pt x="0" y="9782"/>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pic>
        <p:nvPicPr>
          <p:cNvPr id="1047" name="" descr=""/>
          <p:cNvPicPr/>
          <p:nvPr/>
        </p:nvPicPr>
        <p:blipFill>
          <a:blip r:embed="rId3"/>
          <a:stretch/>
        </p:blipFill>
        <p:spPr>
          <a:xfrm>
            <a:off x="4815720" y="2589120"/>
            <a:ext cx="2918160" cy="1337760"/>
          </a:xfrm>
          <a:prstGeom prst="rect">
            <a:avLst/>
          </a:prstGeom>
          <a:ln w="0">
            <a:noFill/>
          </a:ln>
        </p:spPr>
      </p:pic>
      <p:sp>
        <p:nvSpPr>
          <p:cNvPr id="1048" name=""/>
          <p:cNvSpPr/>
          <p:nvPr/>
        </p:nvSpPr>
        <p:spPr>
          <a:xfrm>
            <a:off x="4809240" y="2582640"/>
            <a:ext cx="2931480" cy="1351080"/>
          </a:xfrm>
          <a:custGeom>
            <a:avLst/>
            <a:gdLst/>
            <a:ahLst/>
            <a:rect l="0" t="0" r="r" b="b"/>
            <a:pathLst>
              <a:path w="8143" h="3753">
                <a:moveTo>
                  <a:pt x="0" y="3753"/>
                </a:moveTo>
                <a:lnTo>
                  <a:pt x="8143" y="3753"/>
                </a:lnTo>
                <a:lnTo>
                  <a:pt x="8143" y="0"/>
                </a:lnTo>
                <a:lnTo>
                  <a:pt x="0" y="0"/>
                </a:lnTo>
                <a:lnTo>
                  <a:pt x="0" y="3753"/>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pic>
        <p:nvPicPr>
          <p:cNvPr id="1049" name="" descr=""/>
          <p:cNvPicPr/>
          <p:nvPr/>
        </p:nvPicPr>
        <p:blipFill>
          <a:blip r:embed="rId4"/>
          <a:stretch/>
        </p:blipFill>
        <p:spPr>
          <a:xfrm>
            <a:off x="8834760" y="1519560"/>
            <a:ext cx="2299320" cy="991800"/>
          </a:xfrm>
          <a:prstGeom prst="rect">
            <a:avLst/>
          </a:prstGeom>
          <a:ln w="0">
            <a:noFill/>
          </a:ln>
        </p:spPr>
      </p:pic>
      <p:sp>
        <p:nvSpPr>
          <p:cNvPr id="1050" name=""/>
          <p:cNvSpPr/>
          <p:nvPr/>
        </p:nvSpPr>
        <p:spPr>
          <a:xfrm>
            <a:off x="8827920" y="1512720"/>
            <a:ext cx="2313000" cy="1005480"/>
          </a:xfrm>
          <a:custGeom>
            <a:avLst/>
            <a:gdLst/>
            <a:ahLst/>
            <a:rect l="0" t="0" r="r" b="b"/>
            <a:pathLst>
              <a:path w="6425" h="2793">
                <a:moveTo>
                  <a:pt x="0" y="2793"/>
                </a:moveTo>
                <a:lnTo>
                  <a:pt x="6425" y="2793"/>
                </a:lnTo>
                <a:lnTo>
                  <a:pt x="6425" y="0"/>
                </a:lnTo>
                <a:lnTo>
                  <a:pt x="0" y="0"/>
                </a:lnTo>
                <a:lnTo>
                  <a:pt x="0" y="2793"/>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pic>
        <p:nvPicPr>
          <p:cNvPr id="1051" name="" descr=""/>
          <p:cNvPicPr/>
          <p:nvPr/>
        </p:nvPicPr>
        <p:blipFill>
          <a:blip r:embed="rId5"/>
          <a:stretch/>
        </p:blipFill>
        <p:spPr>
          <a:xfrm>
            <a:off x="8834760" y="2749320"/>
            <a:ext cx="2299320" cy="991800"/>
          </a:xfrm>
          <a:prstGeom prst="rect">
            <a:avLst/>
          </a:prstGeom>
          <a:ln w="0">
            <a:noFill/>
          </a:ln>
        </p:spPr>
      </p:pic>
      <p:sp>
        <p:nvSpPr>
          <p:cNvPr id="1052" name=""/>
          <p:cNvSpPr/>
          <p:nvPr/>
        </p:nvSpPr>
        <p:spPr>
          <a:xfrm>
            <a:off x="8827920" y="2742840"/>
            <a:ext cx="2313000" cy="1005120"/>
          </a:xfrm>
          <a:custGeom>
            <a:avLst/>
            <a:gdLst/>
            <a:ahLst/>
            <a:rect l="0" t="0" r="r" b="b"/>
            <a:pathLst>
              <a:path w="6425" h="2792">
                <a:moveTo>
                  <a:pt x="0" y="2792"/>
                </a:moveTo>
                <a:lnTo>
                  <a:pt x="6425" y="2792"/>
                </a:lnTo>
                <a:lnTo>
                  <a:pt x="6425" y="0"/>
                </a:lnTo>
                <a:lnTo>
                  <a:pt x="0" y="0"/>
                </a:lnTo>
                <a:lnTo>
                  <a:pt x="0" y="2792"/>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pic>
        <p:nvPicPr>
          <p:cNvPr id="1053" name="" descr=""/>
          <p:cNvPicPr/>
          <p:nvPr/>
        </p:nvPicPr>
        <p:blipFill>
          <a:blip r:embed="rId6"/>
          <a:stretch/>
        </p:blipFill>
        <p:spPr>
          <a:xfrm>
            <a:off x="8834760" y="3979080"/>
            <a:ext cx="2299320" cy="990360"/>
          </a:xfrm>
          <a:prstGeom prst="rect">
            <a:avLst/>
          </a:prstGeom>
          <a:ln w="0">
            <a:noFill/>
          </a:ln>
        </p:spPr>
      </p:pic>
      <p:sp>
        <p:nvSpPr>
          <p:cNvPr id="1054" name=""/>
          <p:cNvSpPr/>
          <p:nvPr/>
        </p:nvSpPr>
        <p:spPr>
          <a:xfrm>
            <a:off x="8827920" y="3972600"/>
            <a:ext cx="2313000" cy="1003680"/>
          </a:xfrm>
          <a:custGeom>
            <a:avLst/>
            <a:gdLst/>
            <a:ahLst/>
            <a:rect l="0" t="0" r="r" b="b"/>
            <a:pathLst>
              <a:path w="6425" h="2788">
                <a:moveTo>
                  <a:pt x="0" y="2788"/>
                </a:moveTo>
                <a:lnTo>
                  <a:pt x="6425" y="2788"/>
                </a:lnTo>
                <a:lnTo>
                  <a:pt x="6425" y="0"/>
                </a:lnTo>
                <a:lnTo>
                  <a:pt x="0" y="0"/>
                </a:lnTo>
                <a:lnTo>
                  <a:pt x="0" y="2788"/>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055" name=""/>
          <p:cNvSpPr/>
          <p:nvPr/>
        </p:nvSpPr>
        <p:spPr>
          <a:xfrm>
            <a:off x="7712640" y="2014560"/>
            <a:ext cx="1122840" cy="1261800"/>
          </a:xfrm>
          <a:custGeom>
            <a:avLst/>
            <a:gdLst/>
            <a:ahLst/>
            <a:rect l="0" t="0" r="r" b="b"/>
            <a:pathLst>
              <a:path w="3119" h="3505">
                <a:moveTo>
                  <a:pt x="119" y="3505"/>
                </a:moveTo>
                <a:lnTo>
                  <a:pt x="2915" y="350"/>
                </a:lnTo>
                <a:lnTo>
                  <a:pt x="2796" y="244"/>
                </a:lnTo>
                <a:lnTo>
                  <a:pt x="0" y="3400"/>
                </a:lnTo>
                <a:lnTo>
                  <a:pt x="119" y="3505"/>
                </a:lnTo>
                <a:moveTo>
                  <a:pt x="2982" y="514"/>
                </a:moveTo>
                <a:lnTo>
                  <a:pt x="3119" y="0"/>
                </a:lnTo>
                <a:lnTo>
                  <a:pt x="2625" y="199"/>
                </a:lnTo>
                <a:lnTo>
                  <a:pt x="2982" y="514"/>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56" name=""/>
          <p:cNvSpPr/>
          <p:nvPr/>
        </p:nvSpPr>
        <p:spPr>
          <a:xfrm>
            <a:off x="7733880" y="3160800"/>
            <a:ext cx="1101600" cy="171720"/>
          </a:xfrm>
          <a:custGeom>
            <a:avLst/>
            <a:gdLst/>
            <a:ahLst/>
            <a:rect l="0" t="0" r="r" b="b"/>
            <a:pathLst>
              <a:path w="3060" h="477">
                <a:moveTo>
                  <a:pt x="2" y="349"/>
                </a:moveTo>
                <a:lnTo>
                  <a:pt x="2664" y="317"/>
                </a:lnTo>
                <a:lnTo>
                  <a:pt x="2662" y="158"/>
                </a:lnTo>
                <a:lnTo>
                  <a:pt x="0" y="190"/>
                </a:lnTo>
                <a:lnTo>
                  <a:pt x="2" y="349"/>
                </a:lnTo>
                <a:moveTo>
                  <a:pt x="2587" y="477"/>
                </a:moveTo>
                <a:lnTo>
                  <a:pt x="3060" y="233"/>
                </a:lnTo>
                <a:lnTo>
                  <a:pt x="2581" y="0"/>
                </a:lnTo>
                <a:lnTo>
                  <a:pt x="2587" y="477"/>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57" name=""/>
          <p:cNvSpPr/>
          <p:nvPr/>
        </p:nvSpPr>
        <p:spPr>
          <a:xfrm>
            <a:off x="7713000" y="3238920"/>
            <a:ext cx="1122480" cy="1236240"/>
          </a:xfrm>
          <a:custGeom>
            <a:avLst/>
            <a:gdLst/>
            <a:ahLst/>
            <a:rect l="0" t="0" r="r" b="b"/>
            <a:pathLst>
              <a:path w="3118" h="3434">
                <a:moveTo>
                  <a:pt x="118" y="0"/>
                </a:moveTo>
                <a:lnTo>
                  <a:pt x="2911" y="3086"/>
                </a:lnTo>
                <a:lnTo>
                  <a:pt x="2793" y="3193"/>
                </a:lnTo>
                <a:lnTo>
                  <a:pt x="0" y="107"/>
                </a:lnTo>
                <a:lnTo>
                  <a:pt x="118" y="0"/>
                </a:lnTo>
                <a:moveTo>
                  <a:pt x="2975" y="2920"/>
                </a:moveTo>
                <a:lnTo>
                  <a:pt x="3118" y="3434"/>
                </a:lnTo>
                <a:lnTo>
                  <a:pt x="2622" y="3240"/>
                </a:lnTo>
                <a:lnTo>
                  <a:pt x="2975" y="2920"/>
                </a:lnTo>
                <a:close/>
              </a:path>
            </a:pathLst>
          </a:custGeom>
          <a:solidFill>
            <a:srgbClr val="4a7ebb"/>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58" name=""/>
          <p:cNvSpPr/>
          <p:nvPr/>
        </p:nvSpPr>
        <p:spPr>
          <a:xfrm>
            <a:off x="4312080" y="5423040"/>
            <a:ext cx="1624680" cy="518400"/>
          </a:xfrm>
          <a:custGeom>
            <a:avLst/>
            <a:gdLst/>
            <a:ahLst/>
            <a:rect l="0" t="0" r="r" b="b"/>
            <a:pathLst>
              <a:path w="4513" h="1440">
                <a:moveTo>
                  <a:pt x="0" y="76"/>
                </a:moveTo>
                <a:cubicBezTo>
                  <a:pt x="0" y="34"/>
                  <a:pt x="34" y="0"/>
                  <a:pt x="75" y="0"/>
                </a:cubicBezTo>
                <a:lnTo>
                  <a:pt x="4438" y="0"/>
                </a:lnTo>
                <a:cubicBezTo>
                  <a:pt x="4480" y="0"/>
                  <a:pt x="4513" y="34"/>
                  <a:pt x="4513" y="76"/>
                </a:cubicBezTo>
                <a:lnTo>
                  <a:pt x="4513" y="1365"/>
                </a:lnTo>
                <a:cubicBezTo>
                  <a:pt x="4513" y="1406"/>
                  <a:pt x="4480" y="1440"/>
                  <a:pt x="4438" y="1440"/>
                </a:cubicBezTo>
                <a:lnTo>
                  <a:pt x="75" y="1440"/>
                </a:lnTo>
                <a:cubicBezTo>
                  <a:pt x="34" y="1440"/>
                  <a:pt x="0" y="1406"/>
                  <a:pt x="0" y="1365"/>
                </a:cubicBezTo>
                <a:lnTo>
                  <a:pt x="0" y="76"/>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059" name=""/>
          <p:cNvSpPr txBox="1"/>
          <p:nvPr/>
        </p:nvSpPr>
        <p:spPr>
          <a:xfrm>
            <a:off x="802440" y="1723680"/>
            <a:ext cx="344628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获取</a:t>
            </a:r>
            <a:r>
              <a:rPr b="0" lang="zh-CN" sz="1600" spc="-1" strike="noStrike">
                <a:solidFill>
                  <a:srgbClr val="c00000"/>
                </a:solidFill>
                <a:latin typeface="AlibabaPuHuiTi"/>
                <a:ea typeface="AlibabaPuHuiTi"/>
              </a:rPr>
              <a:t>所有分类</a:t>
            </a:r>
            <a:r>
              <a:rPr b="0" lang="zh-CN" sz="1600" spc="-1" strike="noStrike">
                <a:solidFill>
                  <a:srgbClr val="262626"/>
                </a:solidFill>
                <a:latin typeface="AlibabaPuHuiTi"/>
                <a:ea typeface="AlibabaPuHuiTi"/>
              </a:rPr>
              <a:t>数据并</a:t>
            </a:r>
            <a:r>
              <a:rPr b="0" lang="zh-CN" sz="1600" spc="-1" strike="noStrike">
                <a:solidFill>
                  <a:srgbClr val="c00000"/>
                </a:solidFill>
                <a:latin typeface="AlibabaPuHuiTi"/>
                <a:ea typeface="AlibabaPuHuiTi"/>
              </a:rPr>
              <a:t>同时</a:t>
            </a:r>
            <a:r>
              <a:rPr b="0" lang="zh-CN" sz="1600" spc="-1" strike="noStrike">
                <a:solidFill>
                  <a:srgbClr val="262626"/>
                </a:solidFill>
                <a:latin typeface="AlibabaPuHuiTi"/>
                <a:ea typeface="AlibabaPuHuiTi"/>
              </a:rPr>
              <a:t>渲染到页面上</a:t>
            </a:r>
            <a:endParaRPr b="0" lang="en-US" sz="1600" spc="-1" strike="noStrike">
              <a:solidFill>
                <a:srgbClr val="000000"/>
              </a:solidFill>
              <a:latin typeface="Times New Roman"/>
            </a:endParaRPr>
          </a:p>
        </p:txBody>
      </p:sp>
      <p:sp>
        <p:nvSpPr>
          <p:cNvPr id="1060" name=""/>
          <p:cNvSpPr/>
          <p:nvPr/>
        </p:nvSpPr>
        <p:spPr>
          <a:xfrm>
            <a:off x="6274080" y="5443560"/>
            <a:ext cx="518400" cy="475920"/>
          </a:xfrm>
          <a:custGeom>
            <a:avLst/>
            <a:gdLst/>
            <a:ahLst/>
            <a:rect l="0" t="0" r="r" b="b"/>
            <a:pathLst>
              <a:path w="1440" h="1322">
                <a:moveTo>
                  <a:pt x="780" y="1322"/>
                </a:moveTo>
                <a:lnTo>
                  <a:pt x="780" y="992"/>
                </a:lnTo>
                <a:lnTo>
                  <a:pt x="0" y="992"/>
                </a:lnTo>
                <a:lnTo>
                  <a:pt x="0" y="331"/>
                </a:lnTo>
                <a:lnTo>
                  <a:pt x="780" y="331"/>
                </a:lnTo>
                <a:lnTo>
                  <a:pt x="780" y="0"/>
                </a:lnTo>
                <a:lnTo>
                  <a:pt x="1440" y="661"/>
                </a:lnTo>
                <a:lnTo>
                  <a:pt x="780" y="1322"/>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61" name=""/>
          <p:cNvSpPr/>
          <p:nvPr/>
        </p:nvSpPr>
        <p:spPr>
          <a:xfrm>
            <a:off x="6946920" y="5424480"/>
            <a:ext cx="1978560" cy="516960"/>
          </a:xfrm>
          <a:custGeom>
            <a:avLst/>
            <a:gdLst/>
            <a:ahLst/>
            <a:rect l="0" t="0" r="r" b="b"/>
            <a:pathLst>
              <a:path w="5496" h="1436">
                <a:moveTo>
                  <a:pt x="0" y="76"/>
                </a:moveTo>
                <a:cubicBezTo>
                  <a:pt x="0" y="34"/>
                  <a:pt x="34" y="0"/>
                  <a:pt x="76" y="0"/>
                </a:cubicBezTo>
                <a:lnTo>
                  <a:pt x="5420" y="0"/>
                </a:lnTo>
                <a:cubicBezTo>
                  <a:pt x="5462" y="0"/>
                  <a:pt x="5496" y="34"/>
                  <a:pt x="5496" y="76"/>
                </a:cubicBezTo>
                <a:lnTo>
                  <a:pt x="5496" y="1360"/>
                </a:lnTo>
                <a:cubicBezTo>
                  <a:pt x="5496" y="1401"/>
                  <a:pt x="5462" y="1436"/>
                  <a:pt x="5420" y="1436"/>
                </a:cubicBezTo>
                <a:lnTo>
                  <a:pt x="76" y="1436"/>
                </a:lnTo>
                <a:cubicBezTo>
                  <a:pt x="34" y="1436"/>
                  <a:pt x="0" y="1401"/>
                  <a:pt x="0" y="1360"/>
                </a:cubicBezTo>
                <a:lnTo>
                  <a:pt x="0" y="76"/>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062" name=""/>
          <p:cNvSpPr txBox="1"/>
          <p:nvPr/>
        </p:nvSpPr>
        <p:spPr>
          <a:xfrm>
            <a:off x="4421880" y="5573880"/>
            <a:ext cx="1427040" cy="233640"/>
          </a:xfrm>
          <a:prstGeom prst="rect">
            <a:avLst/>
          </a:prstGeom>
          <a:noFill/>
          <a:ln w="0">
            <a:noFill/>
          </a:ln>
        </p:spPr>
        <p:txBody>
          <a:bodyPr lIns="0" rIns="0" tIns="0" bIns="0" anchor="t">
            <a:noAutofit/>
          </a:bodyPr>
          <a:p>
            <a:r>
              <a:rPr b="0" lang="zh-CN" sz="1410" spc="-1" strike="noStrike">
                <a:solidFill>
                  <a:srgbClr val="ffffff"/>
                </a:solidFill>
                <a:latin typeface="AlibabaPuHuiTi"/>
                <a:ea typeface="AlibabaPuHuiTi"/>
              </a:rPr>
              <a:t>获取一级商品分类</a:t>
            </a:r>
            <a:endParaRPr b="0" lang="en-US" sz="1410" spc="-1" strike="noStrike">
              <a:solidFill>
                <a:srgbClr val="000000"/>
              </a:solidFill>
              <a:latin typeface="Times New Roman"/>
            </a:endParaRPr>
          </a:p>
        </p:txBody>
      </p:sp>
      <p:sp>
        <p:nvSpPr>
          <p:cNvPr id="1063" name=""/>
          <p:cNvSpPr/>
          <p:nvPr/>
        </p:nvSpPr>
        <p:spPr>
          <a:xfrm>
            <a:off x="9950760" y="5423040"/>
            <a:ext cx="1625040" cy="518400"/>
          </a:xfrm>
          <a:custGeom>
            <a:avLst/>
            <a:gdLst/>
            <a:ahLst/>
            <a:rect l="0" t="0" r="r" b="b"/>
            <a:pathLst>
              <a:path w="4514" h="1440">
                <a:moveTo>
                  <a:pt x="0" y="76"/>
                </a:moveTo>
                <a:cubicBezTo>
                  <a:pt x="0" y="34"/>
                  <a:pt x="34" y="0"/>
                  <a:pt x="76" y="0"/>
                </a:cubicBezTo>
                <a:lnTo>
                  <a:pt x="4438" y="0"/>
                </a:lnTo>
                <a:cubicBezTo>
                  <a:pt x="4480" y="0"/>
                  <a:pt x="4514" y="34"/>
                  <a:pt x="4514" y="76"/>
                </a:cubicBezTo>
                <a:lnTo>
                  <a:pt x="4514" y="1365"/>
                </a:lnTo>
                <a:cubicBezTo>
                  <a:pt x="4514" y="1406"/>
                  <a:pt x="4480" y="1440"/>
                  <a:pt x="4438" y="1440"/>
                </a:cubicBezTo>
                <a:lnTo>
                  <a:pt x="76" y="1440"/>
                </a:lnTo>
                <a:cubicBezTo>
                  <a:pt x="34" y="1440"/>
                  <a:pt x="0" y="1406"/>
                  <a:pt x="0" y="1365"/>
                </a:cubicBezTo>
                <a:lnTo>
                  <a:pt x="0" y="76"/>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064" name=""/>
          <p:cNvSpPr txBox="1"/>
          <p:nvPr/>
        </p:nvSpPr>
        <p:spPr>
          <a:xfrm>
            <a:off x="7128720" y="5583240"/>
            <a:ext cx="1646640" cy="216720"/>
          </a:xfrm>
          <a:prstGeom prst="rect">
            <a:avLst/>
          </a:prstGeom>
          <a:noFill/>
          <a:ln w="0">
            <a:noFill/>
          </a:ln>
        </p:spPr>
        <p:txBody>
          <a:bodyPr lIns="0" rIns="0" tIns="0" bIns="0" anchor="t">
            <a:noAutofit/>
          </a:bodyPr>
          <a:p>
            <a:r>
              <a:rPr b="0" lang="zh-CN" sz="1300" spc="-1" strike="noStrike">
                <a:solidFill>
                  <a:srgbClr val="ffffff"/>
                </a:solidFill>
                <a:latin typeface="AlibabaPuHuiTi"/>
                <a:ea typeface="AlibabaPuHuiTi"/>
              </a:rPr>
              <a:t>获取所有二级商品分类</a:t>
            </a:r>
            <a:endParaRPr b="0" lang="en-US" sz="1300" spc="-1" strike="noStrike">
              <a:solidFill>
                <a:srgbClr val="000000"/>
              </a:solidFill>
              <a:latin typeface="Times New Roman"/>
            </a:endParaRPr>
          </a:p>
        </p:txBody>
      </p:sp>
      <p:sp>
        <p:nvSpPr>
          <p:cNvPr id="1065" name=""/>
          <p:cNvSpPr/>
          <p:nvPr/>
        </p:nvSpPr>
        <p:spPr>
          <a:xfrm>
            <a:off x="9093600" y="5443560"/>
            <a:ext cx="518400" cy="475920"/>
          </a:xfrm>
          <a:custGeom>
            <a:avLst/>
            <a:gdLst/>
            <a:ahLst/>
            <a:rect l="0" t="0" r="r" b="b"/>
            <a:pathLst>
              <a:path w="1440" h="1322">
                <a:moveTo>
                  <a:pt x="779" y="1322"/>
                </a:moveTo>
                <a:lnTo>
                  <a:pt x="779" y="992"/>
                </a:lnTo>
                <a:lnTo>
                  <a:pt x="0" y="992"/>
                </a:lnTo>
                <a:lnTo>
                  <a:pt x="0" y="331"/>
                </a:lnTo>
                <a:lnTo>
                  <a:pt x="779" y="331"/>
                </a:lnTo>
                <a:lnTo>
                  <a:pt x="779" y="0"/>
                </a:lnTo>
                <a:lnTo>
                  <a:pt x="1440" y="661"/>
                </a:lnTo>
                <a:lnTo>
                  <a:pt x="779" y="1322"/>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66" name=""/>
          <p:cNvSpPr txBox="1"/>
          <p:nvPr/>
        </p:nvSpPr>
        <p:spPr>
          <a:xfrm>
            <a:off x="10163520" y="5558760"/>
            <a:ext cx="121680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渲染到页面上</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7"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068" name="" descr=""/>
          <p:cNvPicPr/>
          <p:nvPr/>
        </p:nvPicPr>
        <p:blipFill>
          <a:blip r:embed="rId1"/>
          <a:stretch/>
        </p:blipFill>
        <p:spPr>
          <a:xfrm>
            <a:off x="306360" y="163080"/>
            <a:ext cx="2031120" cy="592560"/>
          </a:xfrm>
          <a:prstGeom prst="rect">
            <a:avLst/>
          </a:prstGeom>
          <a:ln w="0">
            <a:noFill/>
          </a:ln>
        </p:spPr>
      </p:pic>
      <p:sp>
        <p:nvSpPr>
          <p:cNvPr id="1069"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70"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71"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72"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73"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7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75"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076"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77"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078"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79"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80"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081" name=""/>
          <p:cNvSpPr txBox="1"/>
          <p:nvPr/>
        </p:nvSpPr>
        <p:spPr>
          <a:xfrm>
            <a:off x="5324760" y="2826720"/>
            <a:ext cx="2789280" cy="532440"/>
          </a:xfrm>
          <a:prstGeom prst="rect">
            <a:avLst/>
          </a:prstGeom>
          <a:noFill/>
          <a:ln w="0">
            <a:noFill/>
          </a:ln>
        </p:spPr>
        <p:txBody>
          <a:bodyPr lIns="0" rIns="0" tIns="0" bIns="0" anchor="t">
            <a:noAutofit/>
          </a:bodyPr>
          <a:p>
            <a:r>
              <a:rPr b="0" lang="zh-CN" sz="3209" spc="-1" strike="noStrike">
                <a:solidFill>
                  <a:srgbClr val="262626"/>
                </a:solidFill>
                <a:latin typeface="MicrosoftYaHei"/>
                <a:ea typeface="MicrosoftYaHei"/>
              </a:rPr>
              <a:t>案例</a:t>
            </a:r>
            <a:r>
              <a:rPr b="0" lang="en-US" sz="3209" spc="-1" strike="noStrike">
                <a:solidFill>
                  <a:srgbClr val="262626"/>
                </a:solidFill>
                <a:latin typeface="Microsoft YaHei"/>
                <a:ea typeface="Microsoft YaHei"/>
              </a:rPr>
              <a:t>-</a:t>
            </a:r>
            <a:r>
              <a:rPr b="0" lang="zh-CN" sz="3209" spc="-1" strike="noStrike">
                <a:solidFill>
                  <a:srgbClr val="262626"/>
                </a:solidFill>
                <a:latin typeface="MicrosoftYaHei"/>
                <a:ea typeface="MicrosoftYaHei"/>
              </a:rPr>
              <a:t>学习反馈</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083" name="" descr=""/>
          <p:cNvPicPr/>
          <p:nvPr/>
        </p:nvPicPr>
        <p:blipFill>
          <a:blip r:embed="rId1"/>
          <a:stretch/>
        </p:blipFill>
        <p:spPr>
          <a:xfrm>
            <a:off x="306360" y="163080"/>
            <a:ext cx="2031120" cy="592560"/>
          </a:xfrm>
          <a:prstGeom prst="rect">
            <a:avLst/>
          </a:prstGeom>
          <a:ln w="0">
            <a:noFill/>
          </a:ln>
        </p:spPr>
      </p:pic>
      <p:sp>
        <p:nvSpPr>
          <p:cNvPr id="1084"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85"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86"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87"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88"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8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90"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091"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92"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093"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094" name=""/>
          <p:cNvSpPr txBox="1"/>
          <p:nvPr/>
        </p:nvSpPr>
        <p:spPr>
          <a:xfrm>
            <a:off x="802440" y="175176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1.</a:t>
            </a:r>
            <a:endParaRPr b="0" lang="en-US" sz="1350" spc="-1" strike="noStrike">
              <a:solidFill>
                <a:srgbClr val="000000"/>
              </a:solidFill>
              <a:latin typeface="Times New Roman"/>
            </a:endParaRPr>
          </a:p>
        </p:txBody>
      </p:sp>
      <p:sp>
        <p:nvSpPr>
          <p:cNvPr id="1095" name=""/>
          <p:cNvSpPr txBox="1"/>
          <p:nvPr/>
        </p:nvSpPr>
        <p:spPr>
          <a:xfrm>
            <a:off x="1162080" y="1723680"/>
            <a:ext cx="81144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省份列表</a:t>
            </a:r>
            <a:endParaRPr b="0" lang="en-US" sz="1600" spc="-1" strike="noStrike">
              <a:solidFill>
                <a:srgbClr val="000000"/>
              </a:solidFill>
              <a:latin typeface="Times New Roman"/>
            </a:endParaRPr>
          </a:p>
        </p:txBody>
      </p:sp>
      <p:sp>
        <p:nvSpPr>
          <p:cNvPr id="1096" name=""/>
          <p:cNvSpPr txBox="1"/>
          <p:nvPr/>
        </p:nvSpPr>
        <p:spPr>
          <a:xfrm>
            <a:off x="802440" y="216648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2.</a:t>
            </a:r>
            <a:endParaRPr b="0" lang="en-US" sz="1350" spc="-1" strike="noStrike">
              <a:solidFill>
                <a:srgbClr val="000000"/>
              </a:solidFill>
              <a:latin typeface="Times New Roman"/>
            </a:endParaRPr>
          </a:p>
        </p:txBody>
      </p:sp>
      <p:sp>
        <p:nvSpPr>
          <p:cNvPr id="1097" name=""/>
          <p:cNvSpPr txBox="1"/>
          <p:nvPr/>
        </p:nvSpPr>
        <p:spPr>
          <a:xfrm>
            <a:off x="1162080" y="213804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城市列表</a:t>
            </a:r>
            <a:endParaRPr b="0" lang="en-US" sz="1600" spc="-1" strike="noStrike">
              <a:solidFill>
                <a:srgbClr val="000000"/>
              </a:solidFill>
              <a:latin typeface="Times New Roman"/>
            </a:endParaRPr>
          </a:p>
        </p:txBody>
      </p:sp>
      <p:sp>
        <p:nvSpPr>
          <p:cNvPr id="1098" name=""/>
          <p:cNvSpPr txBox="1"/>
          <p:nvPr/>
        </p:nvSpPr>
        <p:spPr>
          <a:xfrm>
            <a:off x="802440" y="258120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3.</a:t>
            </a:r>
            <a:endParaRPr b="0" lang="en-US" sz="1350" spc="-1" strike="noStrike">
              <a:solidFill>
                <a:srgbClr val="000000"/>
              </a:solidFill>
              <a:latin typeface="Times New Roman"/>
            </a:endParaRPr>
          </a:p>
        </p:txBody>
      </p:sp>
      <p:sp>
        <p:nvSpPr>
          <p:cNvPr id="1099" name=""/>
          <p:cNvSpPr txBox="1"/>
          <p:nvPr/>
        </p:nvSpPr>
        <p:spPr>
          <a:xfrm>
            <a:off x="1162080" y="255312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地区列表</a:t>
            </a:r>
            <a:endParaRPr b="0" lang="en-US" sz="1600" spc="-1" strike="noStrike">
              <a:solidFill>
                <a:srgbClr val="000000"/>
              </a:solidFill>
              <a:latin typeface="Times New Roman"/>
            </a:endParaRPr>
          </a:p>
        </p:txBody>
      </p:sp>
      <p:sp>
        <p:nvSpPr>
          <p:cNvPr id="1100" name=""/>
          <p:cNvSpPr txBox="1"/>
          <p:nvPr/>
        </p:nvSpPr>
        <p:spPr>
          <a:xfrm>
            <a:off x="802440" y="299592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4.</a:t>
            </a:r>
            <a:endParaRPr b="0" lang="en-US" sz="1350" spc="-1" strike="noStrike">
              <a:solidFill>
                <a:srgbClr val="000000"/>
              </a:solidFill>
              <a:latin typeface="Times New Roman"/>
            </a:endParaRPr>
          </a:p>
        </p:txBody>
      </p:sp>
      <p:sp>
        <p:nvSpPr>
          <p:cNvPr id="1101" name=""/>
          <p:cNvSpPr txBox="1"/>
          <p:nvPr/>
        </p:nvSpPr>
        <p:spPr>
          <a:xfrm>
            <a:off x="1162080" y="296748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反馈提交</a:t>
            </a:r>
            <a:endParaRPr b="0" lang="en-US" sz="1600" spc="-1" strike="noStrike">
              <a:solidFill>
                <a:srgbClr val="000000"/>
              </a:solidFill>
              <a:latin typeface="Times New Roman"/>
            </a:endParaRPr>
          </a:p>
        </p:txBody>
      </p:sp>
      <p:pic>
        <p:nvPicPr>
          <p:cNvPr id="1102" name="" descr=""/>
          <p:cNvPicPr/>
          <p:nvPr/>
        </p:nvPicPr>
        <p:blipFill>
          <a:blip r:embed="rId2"/>
          <a:stretch/>
        </p:blipFill>
        <p:spPr>
          <a:xfrm>
            <a:off x="4268880" y="1002960"/>
            <a:ext cx="7212600" cy="5262120"/>
          </a:xfrm>
          <a:prstGeom prst="rect">
            <a:avLst/>
          </a:prstGeom>
          <a:ln w="0">
            <a:noFill/>
          </a:ln>
        </p:spPr>
      </p:pic>
      <p:sp>
        <p:nvSpPr>
          <p:cNvPr id="1103" name=""/>
          <p:cNvSpPr/>
          <p:nvPr/>
        </p:nvSpPr>
        <p:spPr>
          <a:xfrm>
            <a:off x="4262040" y="996120"/>
            <a:ext cx="7226280" cy="5275440"/>
          </a:xfrm>
          <a:custGeom>
            <a:avLst/>
            <a:gdLst/>
            <a:ahLst/>
            <a:rect l="0" t="0" r="r" b="b"/>
            <a:pathLst>
              <a:path w="20073" h="14654">
                <a:moveTo>
                  <a:pt x="0" y="14654"/>
                </a:moveTo>
                <a:lnTo>
                  <a:pt x="20073" y="14654"/>
                </a:lnTo>
                <a:lnTo>
                  <a:pt x="20073" y="0"/>
                </a:lnTo>
                <a:lnTo>
                  <a:pt x="0" y="0"/>
                </a:lnTo>
                <a:lnTo>
                  <a:pt x="0" y="14654"/>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104" name=""/>
          <p:cNvSpPr txBox="1"/>
          <p:nvPr/>
        </p:nvSpPr>
        <p:spPr>
          <a:xfrm>
            <a:off x="802440" y="1105920"/>
            <a:ext cx="50976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需求</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5"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106" name="" descr=""/>
          <p:cNvPicPr/>
          <p:nvPr/>
        </p:nvPicPr>
        <p:blipFill>
          <a:blip r:embed="rId1"/>
          <a:stretch/>
        </p:blipFill>
        <p:spPr>
          <a:xfrm>
            <a:off x="306360" y="163080"/>
            <a:ext cx="2031120" cy="592560"/>
          </a:xfrm>
          <a:prstGeom prst="rect">
            <a:avLst/>
          </a:prstGeom>
          <a:ln w="0">
            <a:noFill/>
          </a:ln>
        </p:spPr>
      </p:pic>
      <p:sp>
        <p:nvSpPr>
          <p:cNvPr id="1107"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08"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09"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10"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11"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12"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1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114"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15"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116"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117" name=""/>
          <p:cNvSpPr txBox="1"/>
          <p:nvPr/>
        </p:nvSpPr>
        <p:spPr>
          <a:xfrm>
            <a:off x="802440" y="1105920"/>
            <a:ext cx="101880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省份列表</a:t>
            </a:r>
            <a:endParaRPr b="0" lang="en-US" sz="2000" spc="-1" strike="noStrike">
              <a:solidFill>
                <a:srgbClr val="000000"/>
              </a:solidFill>
              <a:latin typeface="Times New Roman"/>
            </a:endParaRPr>
          </a:p>
        </p:txBody>
      </p:sp>
      <p:sp>
        <p:nvSpPr>
          <p:cNvPr id="1118" name=""/>
          <p:cNvSpPr/>
          <p:nvPr/>
        </p:nvSpPr>
        <p:spPr>
          <a:xfrm>
            <a:off x="789840" y="2750040"/>
            <a:ext cx="1963440" cy="516960"/>
          </a:xfrm>
          <a:custGeom>
            <a:avLst/>
            <a:gdLst/>
            <a:ahLst/>
            <a:rect l="0" t="0" r="r" b="b"/>
            <a:pathLst>
              <a:path w="5454" h="1436">
                <a:moveTo>
                  <a:pt x="0" y="75"/>
                </a:moveTo>
                <a:cubicBezTo>
                  <a:pt x="0" y="33"/>
                  <a:pt x="34" y="0"/>
                  <a:pt x="76" y="0"/>
                </a:cubicBezTo>
                <a:lnTo>
                  <a:pt x="5379" y="0"/>
                </a:lnTo>
                <a:cubicBezTo>
                  <a:pt x="5420" y="0"/>
                  <a:pt x="5454" y="33"/>
                  <a:pt x="5454" y="75"/>
                </a:cubicBezTo>
                <a:lnTo>
                  <a:pt x="5454" y="1360"/>
                </a:lnTo>
                <a:cubicBezTo>
                  <a:pt x="5454" y="1402"/>
                  <a:pt x="5420" y="1436"/>
                  <a:pt x="5379" y="1436"/>
                </a:cubicBezTo>
                <a:lnTo>
                  <a:pt x="76" y="1436"/>
                </a:lnTo>
                <a:cubicBezTo>
                  <a:pt x="34" y="1436"/>
                  <a:pt x="0" y="1402"/>
                  <a:pt x="0" y="1360"/>
                </a:cubicBezTo>
                <a:lnTo>
                  <a:pt x="0" y="75"/>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119" name=""/>
          <p:cNvSpPr txBox="1"/>
          <p:nvPr/>
        </p:nvSpPr>
        <p:spPr>
          <a:xfrm>
            <a:off x="802440" y="1723680"/>
            <a:ext cx="202752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获取省份信息，并渲染</a:t>
            </a:r>
            <a:endParaRPr b="0" lang="en-US" sz="1600" spc="-1" strike="noStrike">
              <a:solidFill>
                <a:srgbClr val="000000"/>
              </a:solidFill>
              <a:latin typeface="Times New Roman"/>
            </a:endParaRPr>
          </a:p>
        </p:txBody>
      </p:sp>
      <p:sp>
        <p:nvSpPr>
          <p:cNvPr id="1120" name=""/>
          <p:cNvSpPr/>
          <p:nvPr/>
        </p:nvSpPr>
        <p:spPr>
          <a:xfrm>
            <a:off x="1532880" y="3345120"/>
            <a:ext cx="475920" cy="516960"/>
          </a:xfrm>
          <a:custGeom>
            <a:avLst/>
            <a:gdLst/>
            <a:ahLst/>
            <a:rect l="0" t="0" r="r" b="b"/>
            <a:pathLst>
              <a:path w="1322" h="1436">
                <a:moveTo>
                  <a:pt x="0" y="775"/>
                </a:moveTo>
                <a:lnTo>
                  <a:pt x="330" y="775"/>
                </a:lnTo>
                <a:lnTo>
                  <a:pt x="330" y="0"/>
                </a:lnTo>
                <a:lnTo>
                  <a:pt x="992" y="0"/>
                </a:lnTo>
                <a:lnTo>
                  <a:pt x="992" y="775"/>
                </a:lnTo>
                <a:lnTo>
                  <a:pt x="1322" y="775"/>
                </a:lnTo>
                <a:lnTo>
                  <a:pt x="662" y="1436"/>
                </a:lnTo>
                <a:lnTo>
                  <a:pt x="0" y="775"/>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21" name=""/>
          <p:cNvSpPr/>
          <p:nvPr/>
        </p:nvSpPr>
        <p:spPr>
          <a:xfrm>
            <a:off x="789840" y="3940200"/>
            <a:ext cx="1963440" cy="518400"/>
          </a:xfrm>
          <a:custGeom>
            <a:avLst/>
            <a:gdLst/>
            <a:ahLst/>
            <a:rect l="0" t="0" r="r" b="b"/>
            <a:pathLst>
              <a:path w="5454" h="1440">
                <a:moveTo>
                  <a:pt x="0" y="75"/>
                </a:moveTo>
                <a:cubicBezTo>
                  <a:pt x="0" y="34"/>
                  <a:pt x="34" y="0"/>
                  <a:pt x="76" y="0"/>
                </a:cubicBezTo>
                <a:lnTo>
                  <a:pt x="5379" y="0"/>
                </a:lnTo>
                <a:cubicBezTo>
                  <a:pt x="5420" y="0"/>
                  <a:pt x="5454" y="34"/>
                  <a:pt x="5454" y="75"/>
                </a:cubicBezTo>
                <a:lnTo>
                  <a:pt x="5454" y="1365"/>
                </a:lnTo>
                <a:cubicBezTo>
                  <a:pt x="5454" y="1406"/>
                  <a:pt x="5420" y="1440"/>
                  <a:pt x="5379" y="1440"/>
                </a:cubicBezTo>
                <a:lnTo>
                  <a:pt x="76" y="1440"/>
                </a:lnTo>
                <a:cubicBezTo>
                  <a:pt x="34" y="1440"/>
                  <a:pt x="0" y="1406"/>
                  <a:pt x="0" y="1365"/>
                </a:cubicBezTo>
                <a:lnTo>
                  <a:pt x="0" y="75"/>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122" name=""/>
          <p:cNvSpPr txBox="1"/>
          <p:nvPr/>
        </p:nvSpPr>
        <p:spPr>
          <a:xfrm>
            <a:off x="1370160" y="2884680"/>
            <a:ext cx="81144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获取数据</a:t>
            </a:r>
            <a:endParaRPr b="0" lang="en-US" sz="1600" spc="-1" strike="noStrike">
              <a:solidFill>
                <a:srgbClr val="000000"/>
              </a:solidFill>
              <a:latin typeface="Times New Roman"/>
            </a:endParaRPr>
          </a:p>
        </p:txBody>
      </p:sp>
      <p:pic>
        <p:nvPicPr>
          <p:cNvPr id="1123" name="" descr=""/>
          <p:cNvPicPr/>
          <p:nvPr/>
        </p:nvPicPr>
        <p:blipFill>
          <a:blip r:embed="rId2"/>
          <a:stretch/>
        </p:blipFill>
        <p:spPr>
          <a:xfrm>
            <a:off x="5495400" y="1927800"/>
            <a:ext cx="5493600" cy="1189800"/>
          </a:xfrm>
          <a:prstGeom prst="rect">
            <a:avLst/>
          </a:prstGeom>
          <a:ln w="0">
            <a:noFill/>
          </a:ln>
        </p:spPr>
      </p:pic>
      <p:sp>
        <p:nvSpPr>
          <p:cNvPr id="1124" name=""/>
          <p:cNvSpPr/>
          <p:nvPr/>
        </p:nvSpPr>
        <p:spPr>
          <a:xfrm>
            <a:off x="5488920" y="1921320"/>
            <a:ext cx="5507280" cy="1203480"/>
          </a:xfrm>
          <a:custGeom>
            <a:avLst/>
            <a:gdLst/>
            <a:ahLst/>
            <a:rect l="0" t="0" r="r" b="b"/>
            <a:pathLst>
              <a:path w="15298" h="3343">
                <a:moveTo>
                  <a:pt x="0" y="3343"/>
                </a:moveTo>
                <a:lnTo>
                  <a:pt x="15298" y="3343"/>
                </a:lnTo>
                <a:lnTo>
                  <a:pt x="15298" y="0"/>
                </a:lnTo>
                <a:lnTo>
                  <a:pt x="0" y="0"/>
                </a:lnTo>
                <a:lnTo>
                  <a:pt x="0" y="3343"/>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125" name=""/>
          <p:cNvSpPr txBox="1"/>
          <p:nvPr/>
        </p:nvSpPr>
        <p:spPr>
          <a:xfrm>
            <a:off x="1370160" y="4075560"/>
            <a:ext cx="81144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渲染数据</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97" name="" descr=""/>
          <p:cNvPicPr/>
          <p:nvPr/>
        </p:nvPicPr>
        <p:blipFill>
          <a:blip r:embed="rId1"/>
          <a:stretch/>
        </p:blipFill>
        <p:spPr>
          <a:xfrm>
            <a:off x="306360" y="163080"/>
            <a:ext cx="2031120" cy="592560"/>
          </a:xfrm>
          <a:prstGeom prst="rect">
            <a:avLst/>
          </a:prstGeom>
          <a:ln w="0">
            <a:noFill/>
          </a:ln>
        </p:spPr>
      </p:pic>
      <p:sp>
        <p:nvSpPr>
          <p:cNvPr id="98"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99"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0"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1"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2"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0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05"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6"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07"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08" name=""/>
          <p:cNvSpPr/>
          <p:nvPr/>
        </p:nvSpPr>
        <p:spPr>
          <a:xfrm>
            <a:off x="709920" y="1878840"/>
            <a:ext cx="2618640" cy="739440"/>
          </a:xfrm>
          <a:custGeom>
            <a:avLst/>
            <a:gdLst/>
            <a:ahLst/>
            <a:rect l="0" t="0" r="r" b="b"/>
            <a:pathLst>
              <a:path w="7274" h="2054">
                <a:moveTo>
                  <a:pt x="0" y="2054"/>
                </a:moveTo>
                <a:lnTo>
                  <a:pt x="7274" y="2054"/>
                </a:lnTo>
                <a:lnTo>
                  <a:pt x="7274" y="0"/>
                </a:lnTo>
                <a:lnTo>
                  <a:pt x="0" y="0"/>
                </a:lnTo>
                <a:lnTo>
                  <a:pt x="0" y="2054"/>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09" name=""/>
          <p:cNvSpPr txBox="1"/>
          <p:nvPr/>
        </p:nvSpPr>
        <p:spPr>
          <a:xfrm>
            <a:off x="802440" y="1105920"/>
            <a:ext cx="178236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同步和异步代码</a:t>
            </a:r>
            <a:endParaRPr b="0" lang="en-US" sz="2000" spc="-1" strike="noStrike">
              <a:solidFill>
                <a:srgbClr val="000000"/>
              </a:solidFill>
              <a:latin typeface="Times New Roman"/>
            </a:endParaRPr>
          </a:p>
        </p:txBody>
      </p:sp>
      <p:sp>
        <p:nvSpPr>
          <p:cNvPr id="110" name=""/>
          <p:cNvSpPr txBox="1"/>
          <p:nvPr/>
        </p:nvSpPr>
        <p:spPr>
          <a:xfrm>
            <a:off x="999000" y="192708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1</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11" name=""/>
          <p:cNvSpPr txBox="1"/>
          <p:nvPr/>
        </p:nvSpPr>
        <p:spPr>
          <a:xfrm>
            <a:off x="999000" y="2140560"/>
            <a:ext cx="1814040" cy="209160"/>
          </a:xfrm>
          <a:prstGeom prst="rect">
            <a:avLst/>
          </a:prstGeom>
          <a:noFill/>
          <a:ln w="0">
            <a:noFill/>
          </a:ln>
        </p:spPr>
        <p:txBody>
          <a:bodyPr lIns="0" rIns="0" tIns="0" bIns="0" anchor="t">
            <a:noAutofit/>
          </a:bodyPr>
          <a:p>
            <a:r>
              <a:rPr b="0" lang="en-US" sz="1410" spc="-1" strike="noStrike">
                <a:solidFill>
                  <a:srgbClr val="2196f3"/>
                </a:solidFill>
                <a:latin typeface="Consolas"/>
                <a:ea typeface="Consolas"/>
              </a:rPr>
              <a:t>const</a:t>
            </a:r>
            <a:r>
              <a:rPr b="0" lang="en-US" sz="1410" spc="-1" strike="noStrike">
                <a:solidFill>
                  <a:srgbClr val="4fc3f7"/>
                </a:solidFill>
                <a:latin typeface="Consolas"/>
                <a:ea typeface="Consolas"/>
              </a:rPr>
              <a:t> num</a:t>
            </a:r>
            <a:r>
              <a:rPr b="0" lang="en-US" sz="1410" spc="-1" strike="noStrike">
                <a:solidFill>
                  <a:srgbClr val="e0e0e0"/>
                </a:solidFill>
                <a:latin typeface="Consolas"/>
                <a:ea typeface="Consolas"/>
              </a:rPr>
              <a:t> = </a:t>
            </a:r>
            <a:r>
              <a:rPr b="0" lang="en-US" sz="1410" spc="-1" strike="noStrike">
                <a:solidFill>
                  <a:srgbClr val="a5d6a7"/>
                </a:solidFill>
                <a:latin typeface="Consolas"/>
                <a:ea typeface="Consolas"/>
              </a:rPr>
              <a:t>1</a:t>
            </a:r>
            <a:r>
              <a:rPr b="0" lang="en-US" sz="1410" spc="-1" strike="noStrike">
                <a:solidFill>
                  <a:srgbClr val="e0e0e0"/>
                </a:solidFill>
                <a:latin typeface="Consolas"/>
                <a:ea typeface="Consolas"/>
              </a:rPr>
              <a:t> + </a:t>
            </a:r>
            <a:r>
              <a:rPr b="0" lang="en-US" sz="1410" spc="-1" strike="noStrike">
                <a:solidFill>
                  <a:srgbClr val="a5d6a7"/>
                </a:solidFill>
                <a:latin typeface="Consolas"/>
                <a:ea typeface="Consolas"/>
              </a:rPr>
              <a:t>1</a:t>
            </a:r>
            <a:endParaRPr b="0" lang="en-US" sz="1410" spc="-1" strike="noStrike">
              <a:solidFill>
                <a:srgbClr val="000000"/>
              </a:solidFill>
              <a:latin typeface="Times New Roman"/>
            </a:endParaRPr>
          </a:p>
        </p:txBody>
      </p:sp>
      <p:sp>
        <p:nvSpPr>
          <p:cNvPr id="112" name=""/>
          <p:cNvSpPr/>
          <p:nvPr/>
        </p:nvSpPr>
        <p:spPr>
          <a:xfrm>
            <a:off x="709920" y="4038480"/>
            <a:ext cx="3432600" cy="1170720"/>
          </a:xfrm>
          <a:custGeom>
            <a:avLst/>
            <a:gdLst/>
            <a:ahLst/>
            <a:rect l="0" t="0" r="r" b="b"/>
            <a:pathLst>
              <a:path w="9535" h="3252">
                <a:moveTo>
                  <a:pt x="0" y="3252"/>
                </a:moveTo>
                <a:lnTo>
                  <a:pt x="9535" y="3252"/>
                </a:lnTo>
                <a:lnTo>
                  <a:pt x="9535" y="0"/>
                </a:lnTo>
                <a:lnTo>
                  <a:pt x="0" y="0"/>
                </a:lnTo>
                <a:lnTo>
                  <a:pt x="0" y="3252"/>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3" name=""/>
          <p:cNvSpPr txBox="1"/>
          <p:nvPr/>
        </p:nvSpPr>
        <p:spPr>
          <a:xfrm>
            <a:off x="999000" y="2353680"/>
            <a:ext cx="170712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4fc3f7"/>
                </a:solidFill>
                <a:latin typeface="Consolas"/>
                <a:ea typeface="Consolas"/>
              </a:rPr>
              <a:t>num</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14" name=""/>
          <p:cNvSpPr txBox="1"/>
          <p:nvPr/>
        </p:nvSpPr>
        <p:spPr>
          <a:xfrm>
            <a:off x="999000" y="408780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1</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15" name=""/>
          <p:cNvSpPr txBox="1"/>
          <p:nvPr/>
        </p:nvSpPr>
        <p:spPr>
          <a:xfrm>
            <a:off x="999000" y="4301280"/>
            <a:ext cx="1920960" cy="209160"/>
          </a:xfrm>
          <a:prstGeom prst="rect">
            <a:avLst/>
          </a:prstGeom>
          <a:noFill/>
          <a:ln w="0">
            <a:noFill/>
          </a:ln>
        </p:spPr>
        <p:txBody>
          <a:bodyPr lIns="0" rIns="0" tIns="0" bIns="0" anchor="t">
            <a:noAutofit/>
          </a:bodyPr>
          <a:p>
            <a:r>
              <a:rPr b="0" lang="en-US" sz="1410" spc="-1" strike="noStrike">
                <a:solidFill>
                  <a:srgbClr val="f0f4c3"/>
                </a:solidFill>
                <a:latin typeface="Consolas"/>
                <a:ea typeface="Consolas"/>
              </a:rPr>
              <a:t>setTimeout</a:t>
            </a:r>
            <a:r>
              <a:rPr b="0" lang="en-US" sz="1410" spc="-1" strike="noStrike">
                <a:solidFill>
                  <a:srgbClr val="e0e0e0"/>
                </a:solidFill>
                <a:latin typeface="Consolas"/>
                <a:ea typeface="Consolas"/>
              </a:rPr>
              <a:t>(() </a:t>
            </a:r>
            <a:r>
              <a:rPr b="0" lang="en-US" sz="1410" spc="-1" strike="noStrike">
                <a:solidFill>
                  <a:srgbClr val="2196f3"/>
                </a:solidFill>
                <a:latin typeface="Consolas"/>
                <a:ea typeface="Consolas"/>
              </a:rPr>
              <a:t>=&gt;</a:t>
            </a:r>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116" name=""/>
          <p:cNvSpPr txBox="1"/>
          <p:nvPr/>
        </p:nvSpPr>
        <p:spPr>
          <a:xfrm>
            <a:off x="1195560" y="451476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2</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17" name=""/>
          <p:cNvSpPr txBox="1"/>
          <p:nvPr/>
        </p:nvSpPr>
        <p:spPr>
          <a:xfrm>
            <a:off x="999000" y="4728240"/>
            <a:ext cx="85392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 </a:t>
            </a:r>
            <a:r>
              <a:rPr b="0" lang="en-US" sz="1410" spc="-1" strike="noStrike">
                <a:solidFill>
                  <a:srgbClr val="a5d6a7"/>
                </a:solidFill>
                <a:latin typeface="Consolas"/>
                <a:ea typeface="Consolas"/>
              </a:rPr>
              <a:t>1000</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18" name=""/>
          <p:cNvSpPr/>
          <p:nvPr/>
        </p:nvSpPr>
        <p:spPr>
          <a:xfrm>
            <a:off x="5964840" y="1878840"/>
            <a:ext cx="5026320" cy="1169280"/>
          </a:xfrm>
          <a:custGeom>
            <a:avLst/>
            <a:gdLst/>
            <a:ahLst/>
            <a:rect l="0" t="0" r="r" b="b"/>
            <a:pathLst>
              <a:path w="13962" h="3248">
                <a:moveTo>
                  <a:pt x="0" y="3248"/>
                </a:moveTo>
                <a:lnTo>
                  <a:pt x="13962" y="3248"/>
                </a:lnTo>
                <a:lnTo>
                  <a:pt x="13962" y="0"/>
                </a:lnTo>
                <a:lnTo>
                  <a:pt x="0" y="0"/>
                </a:lnTo>
                <a:lnTo>
                  <a:pt x="0" y="3248"/>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9" name=""/>
          <p:cNvSpPr txBox="1"/>
          <p:nvPr/>
        </p:nvSpPr>
        <p:spPr>
          <a:xfrm>
            <a:off x="999000" y="494136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3</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20" name=""/>
          <p:cNvSpPr txBox="1"/>
          <p:nvPr/>
        </p:nvSpPr>
        <p:spPr>
          <a:xfrm>
            <a:off x="6253560" y="192708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1</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21" name=""/>
          <p:cNvSpPr txBox="1"/>
          <p:nvPr/>
        </p:nvSpPr>
        <p:spPr>
          <a:xfrm>
            <a:off x="6253560" y="2140560"/>
            <a:ext cx="50144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document</a:t>
            </a:r>
            <a:r>
              <a:rPr b="0" lang="en-US" sz="1410" spc="-1" strike="noStrike">
                <a:solidFill>
                  <a:srgbClr val="e0e0e0"/>
                </a:solidFill>
                <a:latin typeface="Consolas"/>
                <a:ea typeface="Consolas"/>
              </a:rPr>
              <a:t>.</a:t>
            </a:r>
            <a:r>
              <a:rPr b="0" lang="en-US" sz="1410" spc="-1" strike="noStrike">
                <a:solidFill>
                  <a:srgbClr val="81d4fa"/>
                </a:solidFill>
                <a:latin typeface="Consolas"/>
                <a:ea typeface="Consolas"/>
              </a:rPr>
              <a:t>body</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addEventListener</a:t>
            </a:r>
            <a:r>
              <a:rPr b="0" lang="en-US" sz="1410" spc="-1" strike="noStrike">
                <a:solidFill>
                  <a:srgbClr val="e0e0e0"/>
                </a:solidFill>
                <a:latin typeface="Consolas"/>
                <a:ea typeface="Consolas"/>
              </a:rPr>
              <a:t>(</a:t>
            </a:r>
            <a:r>
              <a:rPr b="0" lang="en-US" sz="1410" spc="-1" strike="noStrike">
                <a:solidFill>
                  <a:srgbClr val="ffab91"/>
                </a:solidFill>
                <a:latin typeface="Consolas"/>
                <a:ea typeface="Consolas"/>
              </a:rPr>
              <a:t>'click'</a:t>
            </a:r>
            <a:r>
              <a:rPr b="0" lang="en-US" sz="1410" spc="-1" strike="noStrike">
                <a:solidFill>
                  <a:srgbClr val="e0e0e0"/>
                </a:solidFill>
                <a:latin typeface="Consolas"/>
                <a:ea typeface="Consolas"/>
              </a:rPr>
              <a:t>, () </a:t>
            </a:r>
            <a:r>
              <a:rPr b="0" lang="en-US" sz="1410" spc="-1" strike="noStrike">
                <a:solidFill>
                  <a:srgbClr val="2196f3"/>
                </a:solidFill>
                <a:latin typeface="Consolas"/>
                <a:ea typeface="Consolas"/>
              </a:rPr>
              <a:t>=&gt;</a:t>
            </a:r>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122" name=""/>
          <p:cNvSpPr txBox="1"/>
          <p:nvPr/>
        </p:nvSpPr>
        <p:spPr>
          <a:xfrm>
            <a:off x="6450120" y="235368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2</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23" name=""/>
          <p:cNvSpPr txBox="1"/>
          <p:nvPr/>
        </p:nvSpPr>
        <p:spPr>
          <a:xfrm>
            <a:off x="6253560" y="2567520"/>
            <a:ext cx="21420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24" name=""/>
          <p:cNvSpPr/>
          <p:nvPr/>
        </p:nvSpPr>
        <p:spPr>
          <a:xfrm>
            <a:off x="5964840" y="4038480"/>
            <a:ext cx="4523400" cy="1816920"/>
          </a:xfrm>
          <a:custGeom>
            <a:avLst/>
            <a:gdLst/>
            <a:ahLst/>
            <a:rect l="0" t="0" r="r" b="b"/>
            <a:pathLst>
              <a:path w="12565" h="5047">
                <a:moveTo>
                  <a:pt x="0" y="5047"/>
                </a:moveTo>
                <a:lnTo>
                  <a:pt x="12565" y="5047"/>
                </a:lnTo>
                <a:lnTo>
                  <a:pt x="12565" y="0"/>
                </a:lnTo>
                <a:lnTo>
                  <a:pt x="0" y="0"/>
                </a:lnTo>
                <a:lnTo>
                  <a:pt x="0" y="5047"/>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5" name=""/>
          <p:cNvSpPr txBox="1"/>
          <p:nvPr/>
        </p:nvSpPr>
        <p:spPr>
          <a:xfrm>
            <a:off x="6253560" y="278100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3</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26" name=""/>
          <p:cNvSpPr txBox="1"/>
          <p:nvPr/>
        </p:nvSpPr>
        <p:spPr>
          <a:xfrm>
            <a:off x="6253560" y="408780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1</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27" name=""/>
          <p:cNvSpPr txBox="1"/>
          <p:nvPr/>
        </p:nvSpPr>
        <p:spPr>
          <a:xfrm>
            <a:off x="6253560" y="4301280"/>
            <a:ext cx="3414600" cy="209160"/>
          </a:xfrm>
          <a:prstGeom prst="rect">
            <a:avLst/>
          </a:prstGeom>
          <a:noFill/>
          <a:ln w="0">
            <a:noFill/>
          </a:ln>
        </p:spPr>
        <p:txBody>
          <a:bodyPr lIns="0" rIns="0" tIns="0" bIns="0" anchor="t">
            <a:noAutofit/>
          </a:bodyPr>
          <a:p>
            <a:r>
              <a:rPr b="0" lang="en-US" sz="1410" spc="-1" strike="noStrike">
                <a:solidFill>
                  <a:srgbClr val="2196f3"/>
                </a:solidFill>
                <a:latin typeface="Consolas"/>
                <a:ea typeface="Consolas"/>
              </a:rPr>
              <a:t>const</a:t>
            </a:r>
            <a:r>
              <a:rPr b="0" lang="en-US" sz="1410" spc="-1" strike="noStrike">
                <a:solidFill>
                  <a:srgbClr val="4fc3f7"/>
                </a:solidFill>
                <a:latin typeface="Consolas"/>
                <a:ea typeface="Consolas"/>
              </a:rPr>
              <a:t> xhr</a:t>
            </a:r>
            <a:r>
              <a:rPr b="0" lang="en-US" sz="1410" spc="-1" strike="noStrike">
                <a:solidFill>
                  <a:srgbClr val="e0e0e0"/>
                </a:solidFill>
                <a:latin typeface="Consolas"/>
                <a:ea typeface="Consolas"/>
              </a:rPr>
              <a:t> = </a:t>
            </a:r>
            <a:r>
              <a:rPr b="0" lang="en-US" sz="1410" spc="-1" strike="noStrike">
                <a:solidFill>
                  <a:srgbClr val="2196f3"/>
                </a:solidFill>
                <a:latin typeface="Consolas"/>
                <a:ea typeface="Consolas"/>
              </a:rPr>
              <a:t>new</a:t>
            </a:r>
            <a:r>
              <a:rPr b="0" lang="en-US" sz="1410" spc="-1" strike="noStrike">
                <a:solidFill>
                  <a:srgbClr val="4db6ac"/>
                </a:solidFill>
                <a:latin typeface="Consolas"/>
                <a:ea typeface="Consolas"/>
              </a:rPr>
              <a:t> XMLHttpRequest</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28" name=""/>
          <p:cNvSpPr txBox="1"/>
          <p:nvPr/>
        </p:nvSpPr>
        <p:spPr>
          <a:xfrm>
            <a:off x="6253560" y="4517640"/>
            <a:ext cx="2792160" cy="233640"/>
          </a:xfrm>
          <a:prstGeom prst="rect">
            <a:avLst/>
          </a:prstGeom>
          <a:noFill/>
          <a:ln w="0">
            <a:noFill/>
          </a:ln>
        </p:spPr>
        <p:txBody>
          <a:bodyPr lIns="0" rIns="0" tIns="0" bIns="0" anchor="t">
            <a:noAutofit/>
          </a:bodyPr>
          <a:p>
            <a:r>
              <a:rPr b="0" lang="en-US" sz="1410" spc="-1" strike="noStrike">
                <a:solidFill>
                  <a:srgbClr val="4fc3f7"/>
                </a:solidFill>
                <a:latin typeface="Consolas"/>
                <a:ea typeface="Consolas"/>
              </a:rPr>
              <a:t>xhr</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open</a:t>
            </a:r>
            <a:r>
              <a:rPr b="0" lang="en-US" sz="1410" spc="-1" strike="noStrike">
                <a:solidFill>
                  <a:srgbClr val="e0e0e0"/>
                </a:solidFill>
                <a:latin typeface="Consolas"/>
                <a:ea typeface="Consolas"/>
              </a:rPr>
              <a:t>(</a:t>
            </a:r>
            <a:r>
              <a:rPr b="0" lang="en-US" sz="1410" spc="-1" strike="noStrike">
                <a:solidFill>
                  <a:srgbClr val="ffab91"/>
                </a:solidFill>
                <a:latin typeface="Consolas"/>
                <a:ea typeface="Consolas"/>
              </a:rPr>
              <a:t>'get'</a:t>
            </a:r>
            <a:r>
              <a:rPr b="0" lang="en-US" sz="1410" spc="-1" strike="noStrike">
                <a:solidFill>
                  <a:srgbClr val="e0e0e0"/>
                </a:solidFill>
                <a:latin typeface="Consolas"/>
                <a:ea typeface="Consolas"/>
              </a:rPr>
              <a:t>, </a:t>
            </a:r>
            <a:r>
              <a:rPr b="0" lang="en-US" sz="1410" spc="-1" strike="noStrike">
                <a:solidFill>
                  <a:srgbClr val="ffab91"/>
                </a:solidFill>
                <a:latin typeface="Consolas"/>
                <a:ea typeface="Consolas"/>
              </a:rPr>
              <a:t>'url</a:t>
            </a:r>
            <a:r>
              <a:rPr b="0" lang="zh-CN" sz="1410" spc="-1" strike="noStrike">
                <a:solidFill>
                  <a:srgbClr val="ffab91"/>
                </a:solidFill>
                <a:latin typeface="SimHei"/>
                <a:ea typeface="SimHei"/>
              </a:rPr>
              <a:t>地址</a:t>
            </a:r>
            <a:r>
              <a:rPr b="0" lang="en-US" sz="1410" spc="-1" strike="noStrike">
                <a:solidFill>
                  <a:srgbClr val="ffab91"/>
                </a:solidFill>
                <a:latin typeface="Consolas"/>
                <a:ea typeface="Consolas"/>
              </a:rPr>
              <a:t>'</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29" name=""/>
          <p:cNvSpPr txBox="1"/>
          <p:nvPr/>
        </p:nvSpPr>
        <p:spPr>
          <a:xfrm>
            <a:off x="6253560" y="4728240"/>
            <a:ext cx="4161240" cy="209160"/>
          </a:xfrm>
          <a:prstGeom prst="rect">
            <a:avLst/>
          </a:prstGeom>
          <a:noFill/>
          <a:ln w="0">
            <a:noFill/>
          </a:ln>
        </p:spPr>
        <p:txBody>
          <a:bodyPr lIns="0" rIns="0" tIns="0" bIns="0" anchor="t">
            <a:noAutofit/>
          </a:bodyPr>
          <a:p>
            <a:r>
              <a:rPr b="0" lang="en-US" sz="1410" spc="-1" strike="noStrike">
                <a:solidFill>
                  <a:srgbClr val="4fc3f7"/>
                </a:solidFill>
                <a:latin typeface="Consolas"/>
                <a:ea typeface="Consolas"/>
              </a:rPr>
              <a:t>xhr</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addEventListener</a:t>
            </a:r>
            <a:r>
              <a:rPr b="0" lang="en-US" sz="1410" spc="-1" strike="noStrike">
                <a:solidFill>
                  <a:srgbClr val="e0e0e0"/>
                </a:solidFill>
                <a:latin typeface="Consolas"/>
                <a:ea typeface="Consolas"/>
              </a:rPr>
              <a:t>(</a:t>
            </a:r>
            <a:r>
              <a:rPr b="0" lang="en-US" sz="1410" spc="-1" strike="noStrike">
                <a:solidFill>
                  <a:srgbClr val="ffab91"/>
                </a:solidFill>
                <a:latin typeface="Consolas"/>
                <a:ea typeface="Consolas"/>
              </a:rPr>
              <a:t>'loadend'</a:t>
            </a:r>
            <a:r>
              <a:rPr b="0" lang="en-US" sz="1410" spc="-1" strike="noStrike">
                <a:solidFill>
                  <a:srgbClr val="e0e0e0"/>
                </a:solidFill>
                <a:latin typeface="Consolas"/>
                <a:ea typeface="Consolas"/>
              </a:rPr>
              <a:t>, () </a:t>
            </a:r>
            <a:r>
              <a:rPr b="0" lang="en-US" sz="1410" spc="-1" strike="noStrike">
                <a:solidFill>
                  <a:srgbClr val="2196f3"/>
                </a:solidFill>
                <a:latin typeface="Consolas"/>
                <a:ea typeface="Consolas"/>
              </a:rPr>
              <a:t>=&gt;</a:t>
            </a:r>
            <a:r>
              <a:rPr b="0" lang="en-US" sz="1410" spc="-1" strike="noStrike">
                <a:solidFill>
                  <a:srgbClr val="e0e0e0"/>
                </a:solidFill>
                <a:latin typeface="Consolas"/>
                <a:ea typeface="Consolas"/>
              </a:rPr>
              <a:t> {</a:t>
            </a:r>
            <a:endParaRPr b="0" lang="en-US" sz="1410" spc="-1" strike="noStrike">
              <a:solidFill>
                <a:srgbClr val="000000"/>
              </a:solidFill>
              <a:latin typeface="Times New Roman"/>
            </a:endParaRPr>
          </a:p>
        </p:txBody>
      </p:sp>
      <p:sp>
        <p:nvSpPr>
          <p:cNvPr id="130" name=""/>
          <p:cNvSpPr txBox="1"/>
          <p:nvPr/>
        </p:nvSpPr>
        <p:spPr>
          <a:xfrm>
            <a:off x="6450120" y="494136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2</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31" name=""/>
          <p:cNvSpPr txBox="1"/>
          <p:nvPr/>
        </p:nvSpPr>
        <p:spPr>
          <a:xfrm>
            <a:off x="6253560" y="5154840"/>
            <a:ext cx="214200" cy="209160"/>
          </a:xfrm>
          <a:prstGeom prst="rect">
            <a:avLst/>
          </a:prstGeom>
          <a:noFill/>
          <a:ln w="0">
            <a:noFill/>
          </a:ln>
        </p:spPr>
        <p:txBody>
          <a:bodyPr lIns="0" rIns="0" tIns="0" bIns="0" anchor="t">
            <a:noAutofit/>
          </a:bodyPr>
          <a:p>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32" name=""/>
          <p:cNvSpPr txBox="1"/>
          <p:nvPr/>
        </p:nvSpPr>
        <p:spPr>
          <a:xfrm>
            <a:off x="6253560" y="5368320"/>
            <a:ext cx="1067400" cy="209160"/>
          </a:xfrm>
          <a:prstGeom prst="rect">
            <a:avLst/>
          </a:prstGeom>
          <a:noFill/>
          <a:ln w="0">
            <a:noFill/>
          </a:ln>
        </p:spPr>
        <p:txBody>
          <a:bodyPr lIns="0" rIns="0" tIns="0" bIns="0" anchor="t">
            <a:noAutofit/>
          </a:bodyPr>
          <a:p>
            <a:r>
              <a:rPr b="0" lang="en-US" sz="1410" spc="-1" strike="noStrike">
                <a:solidFill>
                  <a:srgbClr val="4fc3f7"/>
                </a:solidFill>
                <a:latin typeface="Consolas"/>
                <a:ea typeface="Consolas"/>
              </a:rPr>
              <a:t>xhr</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send</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33" name=""/>
          <p:cNvSpPr txBox="1"/>
          <p:nvPr/>
        </p:nvSpPr>
        <p:spPr>
          <a:xfrm>
            <a:off x="6253560" y="5581440"/>
            <a:ext cx="1493640" cy="209160"/>
          </a:xfrm>
          <a:prstGeom prst="rect">
            <a:avLst/>
          </a:prstGeom>
          <a:noFill/>
          <a:ln w="0">
            <a:noFill/>
          </a:ln>
        </p:spPr>
        <p:txBody>
          <a:bodyPr lIns="0" rIns="0" tIns="0" bIns="0" anchor="t">
            <a:noAutofit/>
          </a:bodyPr>
          <a:p>
            <a:r>
              <a:rPr b="0" lang="en-US" sz="1410" spc="-1" strike="noStrike">
                <a:solidFill>
                  <a:srgbClr val="81d4fa"/>
                </a:solidFill>
                <a:latin typeface="Consolas"/>
                <a:ea typeface="Consolas"/>
              </a:rPr>
              <a:t>console</a:t>
            </a:r>
            <a:r>
              <a:rPr b="0" lang="en-US" sz="1410" spc="-1" strike="noStrike">
                <a:solidFill>
                  <a:srgbClr val="e0e0e0"/>
                </a:solidFill>
                <a:latin typeface="Consolas"/>
                <a:ea typeface="Consolas"/>
              </a:rPr>
              <a:t>.</a:t>
            </a:r>
            <a:r>
              <a:rPr b="0" lang="en-US" sz="1410" spc="-1" strike="noStrike">
                <a:solidFill>
                  <a:srgbClr val="f0f4c3"/>
                </a:solidFill>
                <a:latin typeface="Consolas"/>
                <a:ea typeface="Consolas"/>
              </a:rPr>
              <a:t>log</a:t>
            </a:r>
            <a:r>
              <a:rPr b="0" lang="en-US" sz="1410" spc="-1" strike="noStrike">
                <a:solidFill>
                  <a:srgbClr val="e0e0e0"/>
                </a:solidFill>
                <a:latin typeface="Consolas"/>
                <a:ea typeface="Consolas"/>
              </a:rPr>
              <a:t>(</a:t>
            </a:r>
            <a:r>
              <a:rPr b="0" lang="en-US" sz="1410" spc="-1" strike="noStrike">
                <a:solidFill>
                  <a:srgbClr val="a5d6a7"/>
                </a:solidFill>
                <a:latin typeface="Consolas"/>
                <a:ea typeface="Consolas"/>
              </a:rPr>
              <a:t>3</a:t>
            </a:r>
            <a:r>
              <a:rPr b="0" lang="en-US" sz="1410" spc="-1" strike="noStrike">
                <a:solidFill>
                  <a:srgbClr val="e0e0e0"/>
                </a:solidFill>
                <a:latin typeface="Consolas"/>
                <a:ea typeface="Consolas"/>
              </a:rPr>
              <a:t>)</a:t>
            </a:r>
            <a:endParaRPr b="0" lang="en-US" sz="1410" spc="-1" strike="noStrike">
              <a:solidFill>
                <a:srgbClr val="000000"/>
              </a:solidFill>
              <a:latin typeface="Times New Roman"/>
            </a:endParaRPr>
          </a:p>
        </p:txBody>
      </p:sp>
      <p:sp>
        <p:nvSpPr>
          <p:cNvPr id="134" name=""/>
          <p:cNvSpPr txBox="1"/>
          <p:nvPr/>
        </p:nvSpPr>
        <p:spPr>
          <a:xfrm>
            <a:off x="802440" y="2853360"/>
            <a:ext cx="131976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直接输出</a:t>
            </a:r>
            <a:r>
              <a:rPr b="0" lang="en-US" sz="1600" spc="-1" strike="noStrike">
                <a:solidFill>
                  <a:srgbClr val="c00000"/>
                </a:solidFill>
                <a:latin typeface="Alibaba PuHuiTi"/>
                <a:ea typeface="Alibaba PuHuiTi"/>
              </a:rPr>
              <a:t>: </a:t>
            </a:r>
            <a:r>
              <a:rPr b="0" lang="en-US" sz="1600" spc="-1" strike="noStrike">
                <a:solidFill>
                  <a:srgbClr val="262626"/>
                </a:solidFill>
                <a:latin typeface="Alibaba PuHuiTi"/>
                <a:ea typeface="Alibaba PuHuiTi"/>
              </a:rPr>
              <a:t>1,2</a:t>
            </a:r>
            <a:endParaRPr b="0" lang="en-US" sz="1600" spc="-1" strike="noStrike">
              <a:solidFill>
                <a:srgbClr val="000000"/>
              </a:solidFill>
              <a:latin typeface="Times New Roman"/>
            </a:endParaRPr>
          </a:p>
        </p:txBody>
      </p:sp>
      <p:sp>
        <p:nvSpPr>
          <p:cNvPr id="135" name=""/>
          <p:cNvSpPr txBox="1"/>
          <p:nvPr/>
        </p:nvSpPr>
        <p:spPr>
          <a:xfrm>
            <a:off x="802440" y="5446080"/>
            <a:ext cx="131976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直接输出</a:t>
            </a:r>
            <a:r>
              <a:rPr b="0" lang="en-US" sz="1600" spc="-1" strike="noStrike">
                <a:solidFill>
                  <a:srgbClr val="c00000"/>
                </a:solidFill>
                <a:latin typeface="Alibaba PuHuiTi"/>
                <a:ea typeface="Alibaba PuHuiTi"/>
              </a:rPr>
              <a:t>: </a:t>
            </a:r>
            <a:r>
              <a:rPr b="0" lang="en-US" sz="1600" spc="-1" strike="noStrike">
                <a:solidFill>
                  <a:srgbClr val="262626"/>
                </a:solidFill>
                <a:latin typeface="Alibaba PuHuiTi"/>
                <a:ea typeface="Alibaba PuHuiTi"/>
              </a:rPr>
              <a:t>1,3</a:t>
            </a:r>
            <a:endParaRPr b="0" lang="en-US" sz="1600" spc="-1" strike="noStrike">
              <a:solidFill>
                <a:srgbClr val="000000"/>
              </a:solidFill>
              <a:latin typeface="Times New Roman"/>
            </a:endParaRPr>
          </a:p>
        </p:txBody>
      </p:sp>
      <p:sp>
        <p:nvSpPr>
          <p:cNvPr id="136" name=""/>
          <p:cNvSpPr txBox="1"/>
          <p:nvPr/>
        </p:nvSpPr>
        <p:spPr>
          <a:xfrm>
            <a:off x="802440" y="5691600"/>
            <a:ext cx="112644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一秒之后</a:t>
            </a:r>
            <a:r>
              <a:rPr b="0" lang="en-US" sz="1600" spc="-1" strike="noStrike">
                <a:solidFill>
                  <a:srgbClr val="c00000"/>
                </a:solidFill>
                <a:latin typeface="Alibaba PuHuiTi"/>
                <a:ea typeface="Alibaba PuHuiTi"/>
              </a:rPr>
              <a:t>: </a:t>
            </a:r>
            <a:r>
              <a:rPr b="0" lang="en-US" sz="1600" spc="-1" strike="noStrike">
                <a:solidFill>
                  <a:srgbClr val="262626"/>
                </a:solidFill>
                <a:latin typeface="Alibaba PuHuiTi"/>
                <a:ea typeface="Alibaba PuHuiTi"/>
              </a:rPr>
              <a:t>2</a:t>
            </a:r>
            <a:endParaRPr b="0" lang="en-US" sz="1600" spc="-1" strike="noStrike">
              <a:solidFill>
                <a:srgbClr val="000000"/>
              </a:solidFill>
              <a:latin typeface="Times New Roman"/>
            </a:endParaRPr>
          </a:p>
        </p:txBody>
      </p:sp>
      <p:sp>
        <p:nvSpPr>
          <p:cNvPr id="137" name=""/>
          <p:cNvSpPr txBox="1"/>
          <p:nvPr/>
        </p:nvSpPr>
        <p:spPr>
          <a:xfrm>
            <a:off x="6057000" y="3275280"/>
            <a:ext cx="131976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直接输出</a:t>
            </a:r>
            <a:r>
              <a:rPr b="0" lang="en-US" sz="1600" spc="-1" strike="noStrike">
                <a:solidFill>
                  <a:srgbClr val="c00000"/>
                </a:solidFill>
                <a:latin typeface="Alibaba PuHuiTi"/>
                <a:ea typeface="Alibaba PuHuiTi"/>
              </a:rPr>
              <a:t>: </a:t>
            </a:r>
            <a:r>
              <a:rPr b="0" lang="en-US" sz="1600" spc="-1" strike="noStrike">
                <a:solidFill>
                  <a:srgbClr val="262626"/>
                </a:solidFill>
                <a:latin typeface="Alibaba PuHuiTi"/>
                <a:ea typeface="Alibaba PuHuiTi"/>
              </a:rPr>
              <a:t>1,3</a:t>
            </a:r>
            <a:endParaRPr b="0" lang="en-US" sz="1600" spc="-1" strike="noStrike">
              <a:solidFill>
                <a:srgbClr val="000000"/>
              </a:solidFill>
              <a:latin typeface="Times New Roman"/>
            </a:endParaRPr>
          </a:p>
        </p:txBody>
      </p:sp>
      <p:sp>
        <p:nvSpPr>
          <p:cNvPr id="138" name=""/>
          <p:cNvSpPr txBox="1"/>
          <p:nvPr/>
        </p:nvSpPr>
        <p:spPr>
          <a:xfrm>
            <a:off x="6057000" y="3520800"/>
            <a:ext cx="112644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点击之后</a:t>
            </a:r>
            <a:r>
              <a:rPr b="0" lang="en-US" sz="1600" spc="-1" strike="noStrike">
                <a:solidFill>
                  <a:srgbClr val="c00000"/>
                </a:solidFill>
                <a:latin typeface="Alibaba PuHuiTi"/>
                <a:ea typeface="Alibaba PuHuiTi"/>
              </a:rPr>
              <a:t>: </a:t>
            </a:r>
            <a:r>
              <a:rPr b="0" lang="en-US" sz="1600" spc="-1" strike="noStrike">
                <a:solidFill>
                  <a:srgbClr val="262626"/>
                </a:solidFill>
                <a:latin typeface="Alibaba PuHuiTi"/>
                <a:ea typeface="Alibaba PuHuiTi"/>
              </a:rPr>
              <a:t>2</a:t>
            </a:r>
            <a:endParaRPr b="0" lang="en-US" sz="1600" spc="-1" strike="noStrike">
              <a:solidFill>
                <a:srgbClr val="000000"/>
              </a:solidFill>
              <a:latin typeface="Times New Roman"/>
            </a:endParaRPr>
          </a:p>
        </p:txBody>
      </p:sp>
      <p:sp>
        <p:nvSpPr>
          <p:cNvPr id="139" name=""/>
          <p:cNvSpPr txBox="1"/>
          <p:nvPr/>
        </p:nvSpPr>
        <p:spPr>
          <a:xfrm>
            <a:off x="6057000" y="6031080"/>
            <a:ext cx="131976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直接输出</a:t>
            </a:r>
            <a:r>
              <a:rPr b="0" lang="en-US" sz="1600" spc="-1" strike="noStrike">
                <a:solidFill>
                  <a:srgbClr val="c00000"/>
                </a:solidFill>
                <a:latin typeface="Alibaba PuHuiTi"/>
                <a:ea typeface="Alibaba PuHuiTi"/>
              </a:rPr>
              <a:t>: </a:t>
            </a:r>
            <a:r>
              <a:rPr b="0" lang="en-US" sz="1600" spc="-1" strike="noStrike">
                <a:solidFill>
                  <a:srgbClr val="262626"/>
                </a:solidFill>
                <a:latin typeface="Alibaba PuHuiTi"/>
                <a:ea typeface="Alibaba PuHuiTi"/>
              </a:rPr>
              <a:t>1,3</a:t>
            </a:r>
            <a:endParaRPr b="0" lang="en-US" sz="1600" spc="-1" strike="noStrike">
              <a:solidFill>
                <a:srgbClr val="000000"/>
              </a:solidFill>
              <a:latin typeface="Times New Roman"/>
            </a:endParaRPr>
          </a:p>
        </p:txBody>
      </p:sp>
      <p:sp>
        <p:nvSpPr>
          <p:cNvPr id="140" name=""/>
          <p:cNvSpPr txBox="1"/>
          <p:nvPr/>
        </p:nvSpPr>
        <p:spPr>
          <a:xfrm>
            <a:off x="6057000" y="6276240"/>
            <a:ext cx="112644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响应回来</a:t>
            </a:r>
            <a:r>
              <a:rPr b="0" lang="en-US" sz="1600" spc="-1" strike="noStrike">
                <a:solidFill>
                  <a:srgbClr val="c00000"/>
                </a:solidFill>
                <a:latin typeface="Alibaba PuHuiTi"/>
                <a:ea typeface="Alibaba PuHuiTi"/>
              </a:rPr>
              <a:t>: </a:t>
            </a:r>
            <a:r>
              <a:rPr b="0" lang="en-US" sz="1600" spc="-1" strike="noStrike">
                <a:solidFill>
                  <a:srgbClr val="262626"/>
                </a:solidFill>
                <a:latin typeface="Alibaba PuHuiTi"/>
                <a:ea typeface="Alibaba PuHuiTi"/>
              </a:rPr>
              <a:t>2</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6"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127" name="" descr=""/>
          <p:cNvPicPr/>
          <p:nvPr/>
        </p:nvPicPr>
        <p:blipFill>
          <a:blip r:embed="rId1"/>
          <a:stretch/>
        </p:blipFill>
        <p:spPr>
          <a:xfrm>
            <a:off x="306360" y="163080"/>
            <a:ext cx="2031120" cy="592560"/>
          </a:xfrm>
          <a:prstGeom prst="rect">
            <a:avLst/>
          </a:prstGeom>
          <a:ln w="0">
            <a:noFill/>
          </a:ln>
        </p:spPr>
      </p:pic>
      <p:sp>
        <p:nvSpPr>
          <p:cNvPr id="1128"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29"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30"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31"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32"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3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3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135"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36"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137"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138" name=""/>
          <p:cNvSpPr txBox="1"/>
          <p:nvPr/>
        </p:nvSpPr>
        <p:spPr>
          <a:xfrm>
            <a:off x="802440" y="175176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1.</a:t>
            </a:r>
            <a:endParaRPr b="0" lang="en-US" sz="1350" spc="-1" strike="noStrike">
              <a:solidFill>
                <a:srgbClr val="000000"/>
              </a:solidFill>
              <a:latin typeface="Times New Roman"/>
            </a:endParaRPr>
          </a:p>
        </p:txBody>
      </p:sp>
      <p:sp>
        <p:nvSpPr>
          <p:cNvPr id="1139" name=""/>
          <p:cNvSpPr txBox="1"/>
          <p:nvPr/>
        </p:nvSpPr>
        <p:spPr>
          <a:xfrm>
            <a:off x="1162080" y="172368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省份列表</a:t>
            </a:r>
            <a:endParaRPr b="0" lang="en-US" sz="1600" spc="-1" strike="noStrike">
              <a:solidFill>
                <a:srgbClr val="000000"/>
              </a:solidFill>
              <a:latin typeface="Times New Roman"/>
            </a:endParaRPr>
          </a:p>
        </p:txBody>
      </p:sp>
      <p:sp>
        <p:nvSpPr>
          <p:cNvPr id="1140" name=""/>
          <p:cNvSpPr txBox="1"/>
          <p:nvPr/>
        </p:nvSpPr>
        <p:spPr>
          <a:xfrm>
            <a:off x="802440" y="216648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2.</a:t>
            </a:r>
            <a:endParaRPr b="0" lang="en-US" sz="1350" spc="-1" strike="noStrike">
              <a:solidFill>
                <a:srgbClr val="000000"/>
              </a:solidFill>
              <a:latin typeface="Times New Roman"/>
            </a:endParaRPr>
          </a:p>
        </p:txBody>
      </p:sp>
      <p:sp>
        <p:nvSpPr>
          <p:cNvPr id="1141" name=""/>
          <p:cNvSpPr txBox="1"/>
          <p:nvPr/>
        </p:nvSpPr>
        <p:spPr>
          <a:xfrm>
            <a:off x="1162080" y="2138040"/>
            <a:ext cx="81144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城市列表</a:t>
            </a:r>
            <a:endParaRPr b="0" lang="en-US" sz="1600" spc="-1" strike="noStrike">
              <a:solidFill>
                <a:srgbClr val="000000"/>
              </a:solidFill>
              <a:latin typeface="Times New Roman"/>
            </a:endParaRPr>
          </a:p>
        </p:txBody>
      </p:sp>
      <p:sp>
        <p:nvSpPr>
          <p:cNvPr id="1142" name=""/>
          <p:cNvSpPr txBox="1"/>
          <p:nvPr/>
        </p:nvSpPr>
        <p:spPr>
          <a:xfrm>
            <a:off x="802440" y="258120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3.</a:t>
            </a:r>
            <a:endParaRPr b="0" lang="en-US" sz="1350" spc="-1" strike="noStrike">
              <a:solidFill>
                <a:srgbClr val="000000"/>
              </a:solidFill>
              <a:latin typeface="Times New Roman"/>
            </a:endParaRPr>
          </a:p>
        </p:txBody>
      </p:sp>
      <p:sp>
        <p:nvSpPr>
          <p:cNvPr id="1143" name=""/>
          <p:cNvSpPr txBox="1"/>
          <p:nvPr/>
        </p:nvSpPr>
        <p:spPr>
          <a:xfrm>
            <a:off x="1162080" y="255312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地区列表</a:t>
            </a:r>
            <a:endParaRPr b="0" lang="en-US" sz="1600" spc="-1" strike="noStrike">
              <a:solidFill>
                <a:srgbClr val="000000"/>
              </a:solidFill>
              <a:latin typeface="Times New Roman"/>
            </a:endParaRPr>
          </a:p>
        </p:txBody>
      </p:sp>
      <p:sp>
        <p:nvSpPr>
          <p:cNvPr id="1144" name=""/>
          <p:cNvSpPr txBox="1"/>
          <p:nvPr/>
        </p:nvSpPr>
        <p:spPr>
          <a:xfrm>
            <a:off x="802440" y="299592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4.</a:t>
            </a:r>
            <a:endParaRPr b="0" lang="en-US" sz="1350" spc="-1" strike="noStrike">
              <a:solidFill>
                <a:srgbClr val="000000"/>
              </a:solidFill>
              <a:latin typeface="Times New Roman"/>
            </a:endParaRPr>
          </a:p>
        </p:txBody>
      </p:sp>
      <p:sp>
        <p:nvSpPr>
          <p:cNvPr id="1145" name=""/>
          <p:cNvSpPr txBox="1"/>
          <p:nvPr/>
        </p:nvSpPr>
        <p:spPr>
          <a:xfrm>
            <a:off x="1162080" y="296748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反馈提交</a:t>
            </a:r>
            <a:endParaRPr b="0" lang="en-US" sz="1600" spc="-1" strike="noStrike">
              <a:solidFill>
                <a:srgbClr val="000000"/>
              </a:solidFill>
              <a:latin typeface="Times New Roman"/>
            </a:endParaRPr>
          </a:p>
        </p:txBody>
      </p:sp>
      <p:pic>
        <p:nvPicPr>
          <p:cNvPr id="1146" name="" descr=""/>
          <p:cNvPicPr/>
          <p:nvPr/>
        </p:nvPicPr>
        <p:blipFill>
          <a:blip r:embed="rId2"/>
          <a:stretch/>
        </p:blipFill>
        <p:spPr>
          <a:xfrm>
            <a:off x="4268880" y="1002960"/>
            <a:ext cx="7212600" cy="5262120"/>
          </a:xfrm>
          <a:prstGeom prst="rect">
            <a:avLst/>
          </a:prstGeom>
          <a:ln w="0">
            <a:noFill/>
          </a:ln>
        </p:spPr>
      </p:pic>
      <p:sp>
        <p:nvSpPr>
          <p:cNvPr id="1147" name=""/>
          <p:cNvSpPr/>
          <p:nvPr/>
        </p:nvSpPr>
        <p:spPr>
          <a:xfrm>
            <a:off x="4262040" y="996120"/>
            <a:ext cx="7226280" cy="5275440"/>
          </a:xfrm>
          <a:custGeom>
            <a:avLst/>
            <a:gdLst/>
            <a:ahLst/>
            <a:rect l="0" t="0" r="r" b="b"/>
            <a:pathLst>
              <a:path w="20073" h="14654">
                <a:moveTo>
                  <a:pt x="0" y="14654"/>
                </a:moveTo>
                <a:lnTo>
                  <a:pt x="20073" y="14654"/>
                </a:lnTo>
                <a:lnTo>
                  <a:pt x="20073" y="0"/>
                </a:lnTo>
                <a:lnTo>
                  <a:pt x="0" y="0"/>
                </a:lnTo>
                <a:lnTo>
                  <a:pt x="0" y="14654"/>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148" name=""/>
          <p:cNvSpPr txBox="1"/>
          <p:nvPr/>
        </p:nvSpPr>
        <p:spPr>
          <a:xfrm>
            <a:off x="802440" y="1105920"/>
            <a:ext cx="50976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需求</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9"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150" name="" descr=""/>
          <p:cNvPicPr/>
          <p:nvPr/>
        </p:nvPicPr>
        <p:blipFill>
          <a:blip r:embed="rId1"/>
          <a:stretch/>
        </p:blipFill>
        <p:spPr>
          <a:xfrm>
            <a:off x="306360" y="163080"/>
            <a:ext cx="2031120" cy="592560"/>
          </a:xfrm>
          <a:prstGeom prst="rect">
            <a:avLst/>
          </a:prstGeom>
          <a:ln w="0">
            <a:noFill/>
          </a:ln>
        </p:spPr>
      </p:pic>
      <p:sp>
        <p:nvSpPr>
          <p:cNvPr id="1151"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52"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53"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54"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55"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56"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57"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158"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59"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160"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161" name=""/>
          <p:cNvSpPr txBox="1"/>
          <p:nvPr/>
        </p:nvSpPr>
        <p:spPr>
          <a:xfrm>
            <a:off x="802440" y="1105920"/>
            <a:ext cx="101880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城市列表</a:t>
            </a:r>
            <a:endParaRPr b="0" lang="en-US" sz="2000" spc="-1" strike="noStrike">
              <a:solidFill>
                <a:srgbClr val="000000"/>
              </a:solidFill>
              <a:latin typeface="Times New Roman"/>
            </a:endParaRPr>
          </a:p>
        </p:txBody>
      </p:sp>
      <p:sp>
        <p:nvSpPr>
          <p:cNvPr id="1162" name=""/>
          <p:cNvSpPr/>
          <p:nvPr/>
        </p:nvSpPr>
        <p:spPr>
          <a:xfrm>
            <a:off x="825120" y="2368800"/>
            <a:ext cx="1964880" cy="516960"/>
          </a:xfrm>
          <a:custGeom>
            <a:avLst/>
            <a:gdLst/>
            <a:ahLst/>
            <a:rect l="0" t="0" r="r" b="b"/>
            <a:pathLst>
              <a:path w="5458" h="1436">
                <a:moveTo>
                  <a:pt x="0" y="76"/>
                </a:moveTo>
                <a:cubicBezTo>
                  <a:pt x="0" y="34"/>
                  <a:pt x="34" y="0"/>
                  <a:pt x="75" y="0"/>
                </a:cubicBezTo>
                <a:lnTo>
                  <a:pt x="5382" y="0"/>
                </a:lnTo>
                <a:cubicBezTo>
                  <a:pt x="5424" y="0"/>
                  <a:pt x="5458" y="34"/>
                  <a:pt x="5458" y="76"/>
                </a:cubicBezTo>
                <a:lnTo>
                  <a:pt x="5458" y="1361"/>
                </a:lnTo>
                <a:cubicBezTo>
                  <a:pt x="5458" y="1402"/>
                  <a:pt x="5424" y="1436"/>
                  <a:pt x="5382" y="1436"/>
                </a:cubicBezTo>
                <a:lnTo>
                  <a:pt x="75" y="1436"/>
                </a:lnTo>
                <a:cubicBezTo>
                  <a:pt x="34" y="1436"/>
                  <a:pt x="0" y="1402"/>
                  <a:pt x="0" y="1361"/>
                </a:cubicBezTo>
                <a:lnTo>
                  <a:pt x="0" y="76"/>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163" name=""/>
          <p:cNvSpPr txBox="1"/>
          <p:nvPr/>
        </p:nvSpPr>
        <p:spPr>
          <a:xfrm>
            <a:off x="802440" y="1723680"/>
            <a:ext cx="405468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选择省份之后，渲染城市列表，清空地区列表</a:t>
            </a:r>
            <a:endParaRPr b="0" lang="en-US" sz="1600" spc="-1" strike="noStrike">
              <a:solidFill>
                <a:srgbClr val="000000"/>
              </a:solidFill>
              <a:latin typeface="Times New Roman"/>
            </a:endParaRPr>
          </a:p>
        </p:txBody>
      </p:sp>
      <p:sp>
        <p:nvSpPr>
          <p:cNvPr id="1164" name=""/>
          <p:cNvSpPr/>
          <p:nvPr/>
        </p:nvSpPr>
        <p:spPr>
          <a:xfrm>
            <a:off x="1569600" y="2963880"/>
            <a:ext cx="474120" cy="516960"/>
          </a:xfrm>
          <a:custGeom>
            <a:avLst/>
            <a:gdLst/>
            <a:ahLst/>
            <a:rect l="0" t="0" r="r" b="b"/>
            <a:pathLst>
              <a:path w="1317" h="1436">
                <a:moveTo>
                  <a:pt x="0" y="777"/>
                </a:moveTo>
                <a:lnTo>
                  <a:pt x="330" y="777"/>
                </a:lnTo>
                <a:lnTo>
                  <a:pt x="330" y="0"/>
                </a:lnTo>
                <a:lnTo>
                  <a:pt x="988" y="0"/>
                </a:lnTo>
                <a:lnTo>
                  <a:pt x="988" y="777"/>
                </a:lnTo>
                <a:lnTo>
                  <a:pt x="1317" y="777"/>
                </a:lnTo>
                <a:lnTo>
                  <a:pt x="659" y="1436"/>
                </a:lnTo>
                <a:lnTo>
                  <a:pt x="0" y="777"/>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65" name=""/>
          <p:cNvSpPr/>
          <p:nvPr/>
        </p:nvSpPr>
        <p:spPr>
          <a:xfrm>
            <a:off x="825120" y="3558960"/>
            <a:ext cx="1964880" cy="518760"/>
          </a:xfrm>
          <a:custGeom>
            <a:avLst/>
            <a:gdLst/>
            <a:ahLst/>
            <a:rect l="0" t="0" r="r" b="b"/>
            <a:pathLst>
              <a:path w="5458" h="1441">
                <a:moveTo>
                  <a:pt x="0" y="76"/>
                </a:moveTo>
                <a:cubicBezTo>
                  <a:pt x="0" y="34"/>
                  <a:pt x="34" y="0"/>
                  <a:pt x="75" y="0"/>
                </a:cubicBezTo>
                <a:lnTo>
                  <a:pt x="5382" y="0"/>
                </a:lnTo>
                <a:cubicBezTo>
                  <a:pt x="5424" y="0"/>
                  <a:pt x="5458" y="34"/>
                  <a:pt x="5458" y="76"/>
                </a:cubicBezTo>
                <a:lnTo>
                  <a:pt x="5458" y="1365"/>
                </a:lnTo>
                <a:cubicBezTo>
                  <a:pt x="5458" y="1407"/>
                  <a:pt x="5424" y="1441"/>
                  <a:pt x="5382" y="1441"/>
                </a:cubicBezTo>
                <a:lnTo>
                  <a:pt x="75" y="1441"/>
                </a:lnTo>
                <a:cubicBezTo>
                  <a:pt x="34" y="1441"/>
                  <a:pt x="0" y="1407"/>
                  <a:pt x="0" y="1365"/>
                </a:cubicBezTo>
                <a:lnTo>
                  <a:pt x="0" y="76"/>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166" name=""/>
          <p:cNvSpPr txBox="1"/>
          <p:nvPr/>
        </p:nvSpPr>
        <p:spPr>
          <a:xfrm>
            <a:off x="1406520" y="2503440"/>
            <a:ext cx="81144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注册事件</a:t>
            </a:r>
            <a:endParaRPr b="0" lang="en-US" sz="1600" spc="-1" strike="noStrike">
              <a:solidFill>
                <a:srgbClr val="000000"/>
              </a:solidFill>
              <a:latin typeface="Times New Roman"/>
            </a:endParaRPr>
          </a:p>
        </p:txBody>
      </p:sp>
      <p:sp>
        <p:nvSpPr>
          <p:cNvPr id="1167" name=""/>
          <p:cNvSpPr/>
          <p:nvPr/>
        </p:nvSpPr>
        <p:spPr>
          <a:xfrm>
            <a:off x="1569600" y="4154400"/>
            <a:ext cx="474120" cy="516960"/>
          </a:xfrm>
          <a:custGeom>
            <a:avLst/>
            <a:gdLst/>
            <a:ahLst/>
            <a:rect l="0" t="0" r="r" b="b"/>
            <a:pathLst>
              <a:path w="1317" h="1436">
                <a:moveTo>
                  <a:pt x="0" y="777"/>
                </a:moveTo>
                <a:lnTo>
                  <a:pt x="330" y="777"/>
                </a:lnTo>
                <a:lnTo>
                  <a:pt x="330" y="0"/>
                </a:lnTo>
                <a:lnTo>
                  <a:pt x="988" y="0"/>
                </a:lnTo>
                <a:lnTo>
                  <a:pt x="988" y="777"/>
                </a:lnTo>
                <a:lnTo>
                  <a:pt x="1317" y="777"/>
                </a:lnTo>
                <a:lnTo>
                  <a:pt x="659" y="1436"/>
                </a:lnTo>
                <a:lnTo>
                  <a:pt x="0" y="777"/>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68" name=""/>
          <p:cNvSpPr/>
          <p:nvPr/>
        </p:nvSpPr>
        <p:spPr>
          <a:xfrm>
            <a:off x="825120" y="4750920"/>
            <a:ext cx="1964880" cy="516960"/>
          </a:xfrm>
          <a:custGeom>
            <a:avLst/>
            <a:gdLst/>
            <a:ahLst/>
            <a:rect l="0" t="0" r="r" b="b"/>
            <a:pathLst>
              <a:path w="5458" h="1436">
                <a:moveTo>
                  <a:pt x="0" y="75"/>
                </a:moveTo>
                <a:cubicBezTo>
                  <a:pt x="0" y="34"/>
                  <a:pt x="34" y="0"/>
                  <a:pt x="75" y="0"/>
                </a:cubicBezTo>
                <a:lnTo>
                  <a:pt x="5382" y="0"/>
                </a:lnTo>
                <a:cubicBezTo>
                  <a:pt x="5424" y="0"/>
                  <a:pt x="5458" y="34"/>
                  <a:pt x="5458" y="75"/>
                </a:cubicBezTo>
                <a:lnTo>
                  <a:pt x="5458" y="1361"/>
                </a:lnTo>
                <a:cubicBezTo>
                  <a:pt x="5458" y="1402"/>
                  <a:pt x="5424" y="1436"/>
                  <a:pt x="5382" y="1436"/>
                </a:cubicBezTo>
                <a:lnTo>
                  <a:pt x="75" y="1436"/>
                </a:lnTo>
                <a:cubicBezTo>
                  <a:pt x="34" y="1436"/>
                  <a:pt x="0" y="1402"/>
                  <a:pt x="0" y="1361"/>
                </a:cubicBezTo>
                <a:lnTo>
                  <a:pt x="0" y="75"/>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169" name=""/>
          <p:cNvSpPr txBox="1"/>
          <p:nvPr/>
        </p:nvSpPr>
        <p:spPr>
          <a:xfrm>
            <a:off x="1280160" y="3709440"/>
            <a:ext cx="1070640" cy="233640"/>
          </a:xfrm>
          <a:prstGeom prst="rect">
            <a:avLst/>
          </a:prstGeom>
          <a:noFill/>
          <a:ln w="0">
            <a:noFill/>
          </a:ln>
        </p:spPr>
        <p:txBody>
          <a:bodyPr lIns="0" rIns="0" tIns="0" bIns="0" anchor="t">
            <a:noAutofit/>
          </a:bodyPr>
          <a:p>
            <a:r>
              <a:rPr b="0" lang="zh-CN" sz="1410" spc="-1" strike="noStrike">
                <a:solidFill>
                  <a:srgbClr val="ffffff"/>
                </a:solidFill>
                <a:latin typeface="AlibabaPuHuiTi"/>
                <a:ea typeface="AlibabaPuHuiTi"/>
              </a:rPr>
              <a:t>获取城市数据</a:t>
            </a:r>
            <a:endParaRPr b="0" lang="en-US" sz="1410" spc="-1" strike="noStrike">
              <a:solidFill>
                <a:srgbClr val="000000"/>
              </a:solidFill>
              <a:latin typeface="Times New Roman"/>
            </a:endParaRPr>
          </a:p>
        </p:txBody>
      </p:sp>
      <p:sp>
        <p:nvSpPr>
          <p:cNvPr id="1170" name=""/>
          <p:cNvSpPr/>
          <p:nvPr/>
        </p:nvSpPr>
        <p:spPr>
          <a:xfrm>
            <a:off x="1569600" y="5359680"/>
            <a:ext cx="474120" cy="516960"/>
          </a:xfrm>
          <a:custGeom>
            <a:avLst/>
            <a:gdLst/>
            <a:ahLst/>
            <a:rect l="0" t="0" r="r" b="b"/>
            <a:pathLst>
              <a:path w="1317" h="1436">
                <a:moveTo>
                  <a:pt x="0" y="778"/>
                </a:moveTo>
                <a:lnTo>
                  <a:pt x="330" y="778"/>
                </a:lnTo>
                <a:lnTo>
                  <a:pt x="330" y="0"/>
                </a:lnTo>
                <a:lnTo>
                  <a:pt x="988" y="0"/>
                </a:lnTo>
                <a:lnTo>
                  <a:pt x="988" y="778"/>
                </a:lnTo>
                <a:lnTo>
                  <a:pt x="1317" y="778"/>
                </a:lnTo>
                <a:lnTo>
                  <a:pt x="659" y="1436"/>
                </a:lnTo>
                <a:lnTo>
                  <a:pt x="0" y="778"/>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71" name=""/>
          <p:cNvSpPr/>
          <p:nvPr/>
        </p:nvSpPr>
        <p:spPr>
          <a:xfrm>
            <a:off x="825120" y="5954760"/>
            <a:ext cx="1964880" cy="518760"/>
          </a:xfrm>
          <a:custGeom>
            <a:avLst/>
            <a:gdLst/>
            <a:ahLst/>
            <a:rect l="0" t="0" r="r" b="b"/>
            <a:pathLst>
              <a:path w="5458" h="1441">
                <a:moveTo>
                  <a:pt x="0" y="77"/>
                </a:moveTo>
                <a:cubicBezTo>
                  <a:pt x="0" y="35"/>
                  <a:pt x="34" y="0"/>
                  <a:pt x="75" y="0"/>
                </a:cubicBezTo>
                <a:lnTo>
                  <a:pt x="5382" y="0"/>
                </a:lnTo>
                <a:cubicBezTo>
                  <a:pt x="5424" y="0"/>
                  <a:pt x="5458" y="35"/>
                  <a:pt x="5458" y="77"/>
                </a:cubicBezTo>
                <a:lnTo>
                  <a:pt x="5458" y="1365"/>
                </a:lnTo>
                <a:cubicBezTo>
                  <a:pt x="5458" y="1407"/>
                  <a:pt x="5424" y="1441"/>
                  <a:pt x="5382" y="1441"/>
                </a:cubicBezTo>
                <a:lnTo>
                  <a:pt x="75" y="1441"/>
                </a:lnTo>
                <a:cubicBezTo>
                  <a:pt x="34" y="1441"/>
                  <a:pt x="0" y="1407"/>
                  <a:pt x="0" y="1365"/>
                </a:cubicBezTo>
                <a:lnTo>
                  <a:pt x="0" y="77"/>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172" name=""/>
          <p:cNvSpPr txBox="1"/>
          <p:nvPr/>
        </p:nvSpPr>
        <p:spPr>
          <a:xfrm>
            <a:off x="1406520" y="4885200"/>
            <a:ext cx="81144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渲染数据</a:t>
            </a:r>
            <a:endParaRPr b="0" lang="en-US" sz="1600" spc="-1" strike="noStrike">
              <a:solidFill>
                <a:srgbClr val="000000"/>
              </a:solidFill>
              <a:latin typeface="Times New Roman"/>
            </a:endParaRPr>
          </a:p>
        </p:txBody>
      </p:sp>
      <p:pic>
        <p:nvPicPr>
          <p:cNvPr id="1173" name="" descr=""/>
          <p:cNvPicPr/>
          <p:nvPr/>
        </p:nvPicPr>
        <p:blipFill>
          <a:blip r:embed="rId2"/>
          <a:stretch/>
        </p:blipFill>
        <p:spPr>
          <a:xfrm>
            <a:off x="5216760" y="2281320"/>
            <a:ext cx="5638320" cy="1208160"/>
          </a:xfrm>
          <a:prstGeom prst="rect">
            <a:avLst/>
          </a:prstGeom>
          <a:ln w="0">
            <a:noFill/>
          </a:ln>
        </p:spPr>
      </p:pic>
      <p:sp>
        <p:nvSpPr>
          <p:cNvPr id="1174" name=""/>
          <p:cNvSpPr/>
          <p:nvPr/>
        </p:nvSpPr>
        <p:spPr>
          <a:xfrm>
            <a:off x="5210280" y="2274840"/>
            <a:ext cx="5651640" cy="1221480"/>
          </a:xfrm>
          <a:custGeom>
            <a:avLst/>
            <a:gdLst/>
            <a:ahLst/>
            <a:rect l="0" t="0" r="r" b="b"/>
            <a:pathLst>
              <a:path w="15699" h="3393">
                <a:moveTo>
                  <a:pt x="0" y="3393"/>
                </a:moveTo>
                <a:lnTo>
                  <a:pt x="15699" y="3393"/>
                </a:lnTo>
                <a:lnTo>
                  <a:pt x="15699" y="0"/>
                </a:lnTo>
                <a:lnTo>
                  <a:pt x="0" y="0"/>
                </a:lnTo>
                <a:lnTo>
                  <a:pt x="0" y="3393"/>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175" name=""/>
          <p:cNvSpPr txBox="1"/>
          <p:nvPr/>
        </p:nvSpPr>
        <p:spPr>
          <a:xfrm>
            <a:off x="1207080" y="6090840"/>
            <a:ext cx="121680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清空地区列表</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6"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177" name="" descr=""/>
          <p:cNvPicPr/>
          <p:nvPr/>
        </p:nvPicPr>
        <p:blipFill>
          <a:blip r:embed="rId1"/>
          <a:stretch/>
        </p:blipFill>
        <p:spPr>
          <a:xfrm>
            <a:off x="306360" y="163080"/>
            <a:ext cx="2031120" cy="592560"/>
          </a:xfrm>
          <a:prstGeom prst="rect">
            <a:avLst/>
          </a:prstGeom>
          <a:ln w="0">
            <a:noFill/>
          </a:ln>
        </p:spPr>
      </p:pic>
      <p:sp>
        <p:nvSpPr>
          <p:cNvPr id="1178"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79"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80"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81"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82"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8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18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185"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186"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187"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188" name=""/>
          <p:cNvSpPr txBox="1"/>
          <p:nvPr/>
        </p:nvSpPr>
        <p:spPr>
          <a:xfrm>
            <a:off x="802440" y="175176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1.</a:t>
            </a:r>
            <a:endParaRPr b="0" lang="en-US" sz="1350" spc="-1" strike="noStrike">
              <a:solidFill>
                <a:srgbClr val="000000"/>
              </a:solidFill>
              <a:latin typeface="Times New Roman"/>
            </a:endParaRPr>
          </a:p>
        </p:txBody>
      </p:sp>
      <p:sp>
        <p:nvSpPr>
          <p:cNvPr id="1189" name=""/>
          <p:cNvSpPr txBox="1"/>
          <p:nvPr/>
        </p:nvSpPr>
        <p:spPr>
          <a:xfrm>
            <a:off x="1162080" y="172368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省份列表</a:t>
            </a:r>
            <a:endParaRPr b="0" lang="en-US" sz="1600" spc="-1" strike="noStrike">
              <a:solidFill>
                <a:srgbClr val="000000"/>
              </a:solidFill>
              <a:latin typeface="Times New Roman"/>
            </a:endParaRPr>
          </a:p>
        </p:txBody>
      </p:sp>
      <p:sp>
        <p:nvSpPr>
          <p:cNvPr id="1190" name=""/>
          <p:cNvSpPr txBox="1"/>
          <p:nvPr/>
        </p:nvSpPr>
        <p:spPr>
          <a:xfrm>
            <a:off x="802440" y="216648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2.</a:t>
            </a:r>
            <a:endParaRPr b="0" lang="en-US" sz="1350" spc="-1" strike="noStrike">
              <a:solidFill>
                <a:srgbClr val="000000"/>
              </a:solidFill>
              <a:latin typeface="Times New Roman"/>
            </a:endParaRPr>
          </a:p>
        </p:txBody>
      </p:sp>
      <p:sp>
        <p:nvSpPr>
          <p:cNvPr id="1191" name=""/>
          <p:cNvSpPr txBox="1"/>
          <p:nvPr/>
        </p:nvSpPr>
        <p:spPr>
          <a:xfrm>
            <a:off x="1162080" y="213804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城市列表</a:t>
            </a:r>
            <a:endParaRPr b="0" lang="en-US" sz="1600" spc="-1" strike="noStrike">
              <a:solidFill>
                <a:srgbClr val="000000"/>
              </a:solidFill>
              <a:latin typeface="Times New Roman"/>
            </a:endParaRPr>
          </a:p>
        </p:txBody>
      </p:sp>
      <p:sp>
        <p:nvSpPr>
          <p:cNvPr id="1192" name=""/>
          <p:cNvSpPr txBox="1"/>
          <p:nvPr/>
        </p:nvSpPr>
        <p:spPr>
          <a:xfrm>
            <a:off x="802440" y="258120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3.</a:t>
            </a:r>
            <a:endParaRPr b="0" lang="en-US" sz="1350" spc="-1" strike="noStrike">
              <a:solidFill>
                <a:srgbClr val="000000"/>
              </a:solidFill>
              <a:latin typeface="Times New Roman"/>
            </a:endParaRPr>
          </a:p>
        </p:txBody>
      </p:sp>
      <p:sp>
        <p:nvSpPr>
          <p:cNvPr id="1193" name=""/>
          <p:cNvSpPr txBox="1"/>
          <p:nvPr/>
        </p:nvSpPr>
        <p:spPr>
          <a:xfrm>
            <a:off x="1162080" y="2553120"/>
            <a:ext cx="81144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地区列表</a:t>
            </a:r>
            <a:endParaRPr b="0" lang="en-US" sz="1600" spc="-1" strike="noStrike">
              <a:solidFill>
                <a:srgbClr val="000000"/>
              </a:solidFill>
              <a:latin typeface="Times New Roman"/>
            </a:endParaRPr>
          </a:p>
        </p:txBody>
      </p:sp>
      <p:sp>
        <p:nvSpPr>
          <p:cNvPr id="1194" name=""/>
          <p:cNvSpPr txBox="1"/>
          <p:nvPr/>
        </p:nvSpPr>
        <p:spPr>
          <a:xfrm>
            <a:off x="802440" y="299592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4.</a:t>
            </a:r>
            <a:endParaRPr b="0" lang="en-US" sz="1350" spc="-1" strike="noStrike">
              <a:solidFill>
                <a:srgbClr val="000000"/>
              </a:solidFill>
              <a:latin typeface="Times New Roman"/>
            </a:endParaRPr>
          </a:p>
        </p:txBody>
      </p:sp>
      <p:sp>
        <p:nvSpPr>
          <p:cNvPr id="1195" name=""/>
          <p:cNvSpPr txBox="1"/>
          <p:nvPr/>
        </p:nvSpPr>
        <p:spPr>
          <a:xfrm>
            <a:off x="1162080" y="296748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反馈提交</a:t>
            </a:r>
            <a:endParaRPr b="0" lang="en-US" sz="1600" spc="-1" strike="noStrike">
              <a:solidFill>
                <a:srgbClr val="000000"/>
              </a:solidFill>
              <a:latin typeface="Times New Roman"/>
            </a:endParaRPr>
          </a:p>
        </p:txBody>
      </p:sp>
      <p:pic>
        <p:nvPicPr>
          <p:cNvPr id="1196" name="" descr=""/>
          <p:cNvPicPr/>
          <p:nvPr/>
        </p:nvPicPr>
        <p:blipFill>
          <a:blip r:embed="rId2"/>
          <a:stretch/>
        </p:blipFill>
        <p:spPr>
          <a:xfrm>
            <a:off x="4268880" y="1002960"/>
            <a:ext cx="7212600" cy="5262120"/>
          </a:xfrm>
          <a:prstGeom prst="rect">
            <a:avLst/>
          </a:prstGeom>
          <a:ln w="0">
            <a:noFill/>
          </a:ln>
        </p:spPr>
      </p:pic>
      <p:sp>
        <p:nvSpPr>
          <p:cNvPr id="1197" name=""/>
          <p:cNvSpPr/>
          <p:nvPr/>
        </p:nvSpPr>
        <p:spPr>
          <a:xfrm>
            <a:off x="4262040" y="996120"/>
            <a:ext cx="7226280" cy="5275440"/>
          </a:xfrm>
          <a:custGeom>
            <a:avLst/>
            <a:gdLst/>
            <a:ahLst/>
            <a:rect l="0" t="0" r="r" b="b"/>
            <a:pathLst>
              <a:path w="20073" h="14654">
                <a:moveTo>
                  <a:pt x="0" y="14654"/>
                </a:moveTo>
                <a:lnTo>
                  <a:pt x="20073" y="14654"/>
                </a:lnTo>
                <a:lnTo>
                  <a:pt x="20073" y="0"/>
                </a:lnTo>
                <a:lnTo>
                  <a:pt x="0" y="0"/>
                </a:lnTo>
                <a:lnTo>
                  <a:pt x="0" y="14654"/>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198" name=""/>
          <p:cNvSpPr txBox="1"/>
          <p:nvPr/>
        </p:nvSpPr>
        <p:spPr>
          <a:xfrm>
            <a:off x="802440" y="1105920"/>
            <a:ext cx="50976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需求</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9"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200" name="" descr=""/>
          <p:cNvPicPr/>
          <p:nvPr/>
        </p:nvPicPr>
        <p:blipFill>
          <a:blip r:embed="rId1"/>
          <a:stretch/>
        </p:blipFill>
        <p:spPr>
          <a:xfrm>
            <a:off x="306360" y="163080"/>
            <a:ext cx="2031120" cy="592560"/>
          </a:xfrm>
          <a:prstGeom prst="rect">
            <a:avLst/>
          </a:prstGeom>
          <a:ln w="0">
            <a:noFill/>
          </a:ln>
        </p:spPr>
      </p:pic>
      <p:sp>
        <p:nvSpPr>
          <p:cNvPr id="1201"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202"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03"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204"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05"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06"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207"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208"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09"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210"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211" name=""/>
          <p:cNvSpPr txBox="1"/>
          <p:nvPr/>
        </p:nvSpPr>
        <p:spPr>
          <a:xfrm>
            <a:off x="802440" y="1105920"/>
            <a:ext cx="101880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地区列表</a:t>
            </a:r>
            <a:endParaRPr b="0" lang="en-US" sz="2000" spc="-1" strike="noStrike">
              <a:solidFill>
                <a:srgbClr val="000000"/>
              </a:solidFill>
              <a:latin typeface="Times New Roman"/>
            </a:endParaRPr>
          </a:p>
        </p:txBody>
      </p:sp>
      <p:sp>
        <p:nvSpPr>
          <p:cNvPr id="1212" name=""/>
          <p:cNvSpPr/>
          <p:nvPr/>
        </p:nvSpPr>
        <p:spPr>
          <a:xfrm>
            <a:off x="825120" y="2368800"/>
            <a:ext cx="1964880" cy="516960"/>
          </a:xfrm>
          <a:custGeom>
            <a:avLst/>
            <a:gdLst/>
            <a:ahLst/>
            <a:rect l="0" t="0" r="r" b="b"/>
            <a:pathLst>
              <a:path w="5458" h="1436">
                <a:moveTo>
                  <a:pt x="0" y="76"/>
                </a:moveTo>
                <a:cubicBezTo>
                  <a:pt x="0" y="34"/>
                  <a:pt x="34" y="0"/>
                  <a:pt x="75" y="0"/>
                </a:cubicBezTo>
                <a:lnTo>
                  <a:pt x="5382" y="0"/>
                </a:lnTo>
                <a:cubicBezTo>
                  <a:pt x="5424" y="0"/>
                  <a:pt x="5458" y="34"/>
                  <a:pt x="5458" y="76"/>
                </a:cubicBezTo>
                <a:lnTo>
                  <a:pt x="5458" y="1361"/>
                </a:lnTo>
                <a:cubicBezTo>
                  <a:pt x="5458" y="1402"/>
                  <a:pt x="5424" y="1436"/>
                  <a:pt x="5382" y="1436"/>
                </a:cubicBezTo>
                <a:lnTo>
                  <a:pt x="75" y="1436"/>
                </a:lnTo>
                <a:cubicBezTo>
                  <a:pt x="34" y="1436"/>
                  <a:pt x="0" y="1402"/>
                  <a:pt x="0" y="1361"/>
                </a:cubicBezTo>
                <a:lnTo>
                  <a:pt x="0" y="76"/>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213" name=""/>
          <p:cNvSpPr txBox="1"/>
          <p:nvPr/>
        </p:nvSpPr>
        <p:spPr>
          <a:xfrm>
            <a:off x="802440" y="1723680"/>
            <a:ext cx="263556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选择城市之后，渲染地区列表</a:t>
            </a:r>
            <a:endParaRPr b="0" lang="en-US" sz="1600" spc="-1" strike="noStrike">
              <a:solidFill>
                <a:srgbClr val="000000"/>
              </a:solidFill>
              <a:latin typeface="Times New Roman"/>
            </a:endParaRPr>
          </a:p>
        </p:txBody>
      </p:sp>
      <p:sp>
        <p:nvSpPr>
          <p:cNvPr id="1214" name=""/>
          <p:cNvSpPr/>
          <p:nvPr/>
        </p:nvSpPr>
        <p:spPr>
          <a:xfrm>
            <a:off x="1569600" y="2963880"/>
            <a:ext cx="474120" cy="516960"/>
          </a:xfrm>
          <a:custGeom>
            <a:avLst/>
            <a:gdLst/>
            <a:ahLst/>
            <a:rect l="0" t="0" r="r" b="b"/>
            <a:pathLst>
              <a:path w="1317" h="1436">
                <a:moveTo>
                  <a:pt x="0" y="777"/>
                </a:moveTo>
                <a:lnTo>
                  <a:pt x="330" y="777"/>
                </a:lnTo>
                <a:lnTo>
                  <a:pt x="330" y="0"/>
                </a:lnTo>
                <a:lnTo>
                  <a:pt x="988" y="0"/>
                </a:lnTo>
                <a:lnTo>
                  <a:pt x="988" y="777"/>
                </a:lnTo>
                <a:lnTo>
                  <a:pt x="1317" y="777"/>
                </a:lnTo>
                <a:lnTo>
                  <a:pt x="659" y="1436"/>
                </a:lnTo>
                <a:lnTo>
                  <a:pt x="0" y="777"/>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15" name=""/>
          <p:cNvSpPr/>
          <p:nvPr/>
        </p:nvSpPr>
        <p:spPr>
          <a:xfrm>
            <a:off x="825120" y="3558960"/>
            <a:ext cx="1964880" cy="518760"/>
          </a:xfrm>
          <a:custGeom>
            <a:avLst/>
            <a:gdLst/>
            <a:ahLst/>
            <a:rect l="0" t="0" r="r" b="b"/>
            <a:pathLst>
              <a:path w="5458" h="1441">
                <a:moveTo>
                  <a:pt x="0" y="76"/>
                </a:moveTo>
                <a:cubicBezTo>
                  <a:pt x="0" y="34"/>
                  <a:pt x="34" y="0"/>
                  <a:pt x="75" y="0"/>
                </a:cubicBezTo>
                <a:lnTo>
                  <a:pt x="5382" y="0"/>
                </a:lnTo>
                <a:cubicBezTo>
                  <a:pt x="5424" y="0"/>
                  <a:pt x="5458" y="34"/>
                  <a:pt x="5458" y="76"/>
                </a:cubicBezTo>
                <a:lnTo>
                  <a:pt x="5458" y="1365"/>
                </a:lnTo>
                <a:cubicBezTo>
                  <a:pt x="5458" y="1407"/>
                  <a:pt x="5424" y="1441"/>
                  <a:pt x="5382" y="1441"/>
                </a:cubicBezTo>
                <a:lnTo>
                  <a:pt x="75" y="1441"/>
                </a:lnTo>
                <a:cubicBezTo>
                  <a:pt x="34" y="1441"/>
                  <a:pt x="0" y="1407"/>
                  <a:pt x="0" y="1365"/>
                </a:cubicBezTo>
                <a:lnTo>
                  <a:pt x="0" y="76"/>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216" name=""/>
          <p:cNvSpPr txBox="1"/>
          <p:nvPr/>
        </p:nvSpPr>
        <p:spPr>
          <a:xfrm>
            <a:off x="1406520" y="2503440"/>
            <a:ext cx="81144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注册事件</a:t>
            </a:r>
            <a:endParaRPr b="0" lang="en-US" sz="1600" spc="-1" strike="noStrike">
              <a:solidFill>
                <a:srgbClr val="000000"/>
              </a:solidFill>
              <a:latin typeface="Times New Roman"/>
            </a:endParaRPr>
          </a:p>
        </p:txBody>
      </p:sp>
      <p:sp>
        <p:nvSpPr>
          <p:cNvPr id="1217" name=""/>
          <p:cNvSpPr/>
          <p:nvPr/>
        </p:nvSpPr>
        <p:spPr>
          <a:xfrm>
            <a:off x="1569600" y="4154400"/>
            <a:ext cx="474120" cy="516960"/>
          </a:xfrm>
          <a:custGeom>
            <a:avLst/>
            <a:gdLst/>
            <a:ahLst/>
            <a:rect l="0" t="0" r="r" b="b"/>
            <a:pathLst>
              <a:path w="1317" h="1436">
                <a:moveTo>
                  <a:pt x="0" y="777"/>
                </a:moveTo>
                <a:lnTo>
                  <a:pt x="330" y="777"/>
                </a:lnTo>
                <a:lnTo>
                  <a:pt x="330" y="0"/>
                </a:lnTo>
                <a:lnTo>
                  <a:pt x="988" y="0"/>
                </a:lnTo>
                <a:lnTo>
                  <a:pt x="988" y="777"/>
                </a:lnTo>
                <a:lnTo>
                  <a:pt x="1317" y="777"/>
                </a:lnTo>
                <a:lnTo>
                  <a:pt x="659" y="1436"/>
                </a:lnTo>
                <a:lnTo>
                  <a:pt x="0" y="777"/>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18" name=""/>
          <p:cNvSpPr/>
          <p:nvPr/>
        </p:nvSpPr>
        <p:spPr>
          <a:xfrm>
            <a:off x="825120" y="4750920"/>
            <a:ext cx="1964880" cy="516960"/>
          </a:xfrm>
          <a:custGeom>
            <a:avLst/>
            <a:gdLst/>
            <a:ahLst/>
            <a:rect l="0" t="0" r="r" b="b"/>
            <a:pathLst>
              <a:path w="5458" h="1436">
                <a:moveTo>
                  <a:pt x="0" y="75"/>
                </a:moveTo>
                <a:cubicBezTo>
                  <a:pt x="0" y="34"/>
                  <a:pt x="34" y="0"/>
                  <a:pt x="75" y="0"/>
                </a:cubicBezTo>
                <a:lnTo>
                  <a:pt x="5382" y="0"/>
                </a:lnTo>
                <a:cubicBezTo>
                  <a:pt x="5424" y="0"/>
                  <a:pt x="5458" y="34"/>
                  <a:pt x="5458" y="75"/>
                </a:cubicBezTo>
                <a:lnTo>
                  <a:pt x="5458" y="1361"/>
                </a:lnTo>
                <a:cubicBezTo>
                  <a:pt x="5458" y="1402"/>
                  <a:pt x="5424" y="1436"/>
                  <a:pt x="5382" y="1436"/>
                </a:cubicBezTo>
                <a:lnTo>
                  <a:pt x="75" y="1436"/>
                </a:lnTo>
                <a:cubicBezTo>
                  <a:pt x="34" y="1436"/>
                  <a:pt x="0" y="1402"/>
                  <a:pt x="0" y="1361"/>
                </a:cubicBezTo>
                <a:lnTo>
                  <a:pt x="0" y="75"/>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219" name=""/>
          <p:cNvSpPr txBox="1"/>
          <p:nvPr/>
        </p:nvSpPr>
        <p:spPr>
          <a:xfrm>
            <a:off x="1280160" y="3709440"/>
            <a:ext cx="1070640" cy="233640"/>
          </a:xfrm>
          <a:prstGeom prst="rect">
            <a:avLst/>
          </a:prstGeom>
          <a:noFill/>
          <a:ln w="0">
            <a:noFill/>
          </a:ln>
        </p:spPr>
        <p:txBody>
          <a:bodyPr lIns="0" rIns="0" tIns="0" bIns="0" anchor="t">
            <a:noAutofit/>
          </a:bodyPr>
          <a:p>
            <a:r>
              <a:rPr b="0" lang="zh-CN" sz="1410" spc="-1" strike="noStrike">
                <a:solidFill>
                  <a:srgbClr val="ffffff"/>
                </a:solidFill>
                <a:latin typeface="AlibabaPuHuiTi"/>
                <a:ea typeface="AlibabaPuHuiTi"/>
              </a:rPr>
              <a:t>获取地区数据</a:t>
            </a:r>
            <a:endParaRPr b="0" lang="en-US" sz="1410" spc="-1" strike="noStrike">
              <a:solidFill>
                <a:srgbClr val="000000"/>
              </a:solidFill>
              <a:latin typeface="Times New Roman"/>
            </a:endParaRPr>
          </a:p>
        </p:txBody>
      </p:sp>
      <p:pic>
        <p:nvPicPr>
          <p:cNvPr id="1220" name="" descr=""/>
          <p:cNvPicPr/>
          <p:nvPr/>
        </p:nvPicPr>
        <p:blipFill>
          <a:blip r:embed="rId2"/>
          <a:stretch/>
        </p:blipFill>
        <p:spPr>
          <a:xfrm>
            <a:off x="5032080" y="2124360"/>
            <a:ext cx="5475240" cy="1522080"/>
          </a:xfrm>
          <a:prstGeom prst="rect">
            <a:avLst/>
          </a:prstGeom>
          <a:ln w="0">
            <a:noFill/>
          </a:ln>
        </p:spPr>
      </p:pic>
      <p:sp>
        <p:nvSpPr>
          <p:cNvPr id="1221" name=""/>
          <p:cNvSpPr/>
          <p:nvPr/>
        </p:nvSpPr>
        <p:spPr>
          <a:xfrm>
            <a:off x="5025600" y="2117880"/>
            <a:ext cx="5488920" cy="1535760"/>
          </a:xfrm>
          <a:custGeom>
            <a:avLst/>
            <a:gdLst/>
            <a:ahLst/>
            <a:rect l="0" t="0" r="r" b="b"/>
            <a:pathLst>
              <a:path w="15247" h="4266">
                <a:moveTo>
                  <a:pt x="0" y="4266"/>
                </a:moveTo>
                <a:lnTo>
                  <a:pt x="15247" y="4266"/>
                </a:lnTo>
                <a:lnTo>
                  <a:pt x="15247" y="0"/>
                </a:lnTo>
                <a:lnTo>
                  <a:pt x="0" y="0"/>
                </a:lnTo>
                <a:lnTo>
                  <a:pt x="0" y="4266"/>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222" name=""/>
          <p:cNvSpPr txBox="1"/>
          <p:nvPr/>
        </p:nvSpPr>
        <p:spPr>
          <a:xfrm>
            <a:off x="1406520" y="4885200"/>
            <a:ext cx="81144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渲染数据</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3"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224" name="" descr=""/>
          <p:cNvPicPr/>
          <p:nvPr/>
        </p:nvPicPr>
        <p:blipFill>
          <a:blip r:embed="rId1"/>
          <a:stretch/>
        </p:blipFill>
        <p:spPr>
          <a:xfrm>
            <a:off x="306360" y="163080"/>
            <a:ext cx="2031120" cy="592560"/>
          </a:xfrm>
          <a:prstGeom prst="rect">
            <a:avLst/>
          </a:prstGeom>
          <a:ln w="0">
            <a:noFill/>
          </a:ln>
        </p:spPr>
      </p:pic>
      <p:sp>
        <p:nvSpPr>
          <p:cNvPr id="1225"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226"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27"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228"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29"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30"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231"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232"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33"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234"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235" name=""/>
          <p:cNvSpPr txBox="1"/>
          <p:nvPr/>
        </p:nvSpPr>
        <p:spPr>
          <a:xfrm>
            <a:off x="802440" y="175176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1.</a:t>
            </a:r>
            <a:endParaRPr b="0" lang="en-US" sz="1350" spc="-1" strike="noStrike">
              <a:solidFill>
                <a:srgbClr val="000000"/>
              </a:solidFill>
              <a:latin typeface="Times New Roman"/>
            </a:endParaRPr>
          </a:p>
        </p:txBody>
      </p:sp>
      <p:sp>
        <p:nvSpPr>
          <p:cNvPr id="1236" name=""/>
          <p:cNvSpPr txBox="1"/>
          <p:nvPr/>
        </p:nvSpPr>
        <p:spPr>
          <a:xfrm>
            <a:off x="1162080" y="172368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省份列表</a:t>
            </a:r>
            <a:endParaRPr b="0" lang="en-US" sz="1600" spc="-1" strike="noStrike">
              <a:solidFill>
                <a:srgbClr val="000000"/>
              </a:solidFill>
              <a:latin typeface="Times New Roman"/>
            </a:endParaRPr>
          </a:p>
        </p:txBody>
      </p:sp>
      <p:sp>
        <p:nvSpPr>
          <p:cNvPr id="1237" name=""/>
          <p:cNvSpPr txBox="1"/>
          <p:nvPr/>
        </p:nvSpPr>
        <p:spPr>
          <a:xfrm>
            <a:off x="802440" y="216648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2.</a:t>
            </a:r>
            <a:endParaRPr b="0" lang="en-US" sz="1350" spc="-1" strike="noStrike">
              <a:solidFill>
                <a:srgbClr val="000000"/>
              </a:solidFill>
              <a:latin typeface="Times New Roman"/>
            </a:endParaRPr>
          </a:p>
        </p:txBody>
      </p:sp>
      <p:sp>
        <p:nvSpPr>
          <p:cNvPr id="1238" name=""/>
          <p:cNvSpPr txBox="1"/>
          <p:nvPr/>
        </p:nvSpPr>
        <p:spPr>
          <a:xfrm>
            <a:off x="1162080" y="213804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城市列表</a:t>
            </a:r>
            <a:endParaRPr b="0" lang="en-US" sz="1600" spc="-1" strike="noStrike">
              <a:solidFill>
                <a:srgbClr val="000000"/>
              </a:solidFill>
              <a:latin typeface="Times New Roman"/>
            </a:endParaRPr>
          </a:p>
        </p:txBody>
      </p:sp>
      <p:sp>
        <p:nvSpPr>
          <p:cNvPr id="1239" name=""/>
          <p:cNvSpPr txBox="1"/>
          <p:nvPr/>
        </p:nvSpPr>
        <p:spPr>
          <a:xfrm>
            <a:off x="802440" y="258120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3.</a:t>
            </a:r>
            <a:endParaRPr b="0" lang="en-US" sz="1350" spc="-1" strike="noStrike">
              <a:solidFill>
                <a:srgbClr val="000000"/>
              </a:solidFill>
              <a:latin typeface="Times New Roman"/>
            </a:endParaRPr>
          </a:p>
        </p:txBody>
      </p:sp>
      <p:sp>
        <p:nvSpPr>
          <p:cNvPr id="1240" name=""/>
          <p:cNvSpPr txBox="1"/>
          <p:nvPr/>
        </p:nvSpPr>
        <p:spPr>
          <a:xfrm>
            <a:off x="1162080" y="2553120"/>
            <a:ext cx="8114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地区列表</a:t>
            </a:r>
            <a:endParaRPr b="0" lang="en-US" sz="1600" spc="-1" strike="noStrike">
              <a:solidFill>
                <a:srgbClr val="000000"/>
              </a:solidFill>
              <a:latin typeface="Times New Roman"/>
            </a:endParaRPr>
          </a:p>
        </p:txBody>
      </p:sp>
      <p:sp>
        <p:nvSpPr>
          <p:cNvPr id="1241" name=""/>
          <p:cNvSpPr txBox="1"/>
          <p:nvPr/>
        </p:nvSpPr>
        <p:spPr>
          <a:xfrm>
            <a:off x="802440" y="299592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4.</a:t>
            </a:r>
            <a:endParaRPr b="0" lang="en-US" sz="1350" spc="-1" strike="noStrike">
              <a:solidFill>
                <a:srgbClr val="000000"/>
              </a:solidFill>
              <a:latin typeface="Times New Roman"/>
            </a:endParaRPr>
          </a:p>
        </p:txBody>
      </p:sp>
      <p:sp>
        <p:nvSpPr>
          <p:cNvPr id="1242" name=""/>
          <p:cNvSpPr txBox="1"/>
          <p:nvPr/>
        </p:nvSpPr>
        <p:spPr>
          <a:xfrm>
            <a:off x="1162080" y="2967480"/>
            <a:ext cx="81144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反馈提交</a:t>
            </a:r>
            <a:endParaRPr b="0" lang="en-US" sz="1600" spc="-1" strike="noStrike">
              <a:solidFill>
                <a:srgbClr val="000000"/>
              </a:solidFill>
              <a:latin typeface="Times New Roman"/>
            </a:endParaRPr>
          </a:p>
        </p:txBody>
      </p:sp>
      <p:pic>
        <p:nvPicPr>
          <p:cNvPr id="1243" name="" descr=""/>
          <p:cNvPicPr/>
          <p:nvPr/>
        </p:nvPicPr>
        <p:blipFill>
          <a:blip r:embed="rId2"/>
          <a:stretch/>
        </p:blipFill>
        <p:spPr>
          <a:xfrm>
            <a:off x="4268880" y="1002960"/>
            <a:ext cx="7212600" cy="5262120"/>
          </a:xfrm>
          <a:prstGeom prst="rect">
            <a:avLst/>
          </a:prstGeom>
          <a:ln w="0">
            <a:noFill/>
          </a:ln>
        </p:spPr>
      </p:pic>
      <p:sp>
        <p:nvSpPr>
          <p:cNvPr id="1244" name=""/>
          <p:cNvSpPr/>
          <p:nvPr/>
        </p:nvSpPr>
        <p:spPr>
          <a:xfrm>
            <a:off x="4262040" y="996120"/>
            <a:ext cx="7226280" cy="5275440"/>
          </a:xfrm>
          <a:custGeom>
            <a:avLst/>
            <a:gdLst/>
            <a:ahLst/>
            <a:rect l="0" t="0" r="r" b="b"/>
            <a:pathLst>
              <a:path w="20073" h="14654">
                <a:moveTo>
                  <a:pt x="0" y="14654"/>
                </a:moveTo>
                <a:lnTo>
                  <a:pt x="20073" y="14654"/>
                </a:lnTo>
                <a:lnTo>
                  <a:pt x="20073" y="0"/>
                </a:lnTo>
                <a:lnTo>
                  <a:pt x="0" y="0"/>
                </a:lnTo>
                <a:lnTo>
                  <a:pt x="0" y="14654"/>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245" name=""/>
          <p:cNvSpPr txBox="1"/>
          <p:nvPr/>
        </p:nvSpPr>
        <p:spPr>
          <a:xfrm>
            <a:off x="802440" y="1105920"/>
            <a:ext cx="50976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需求</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6"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247" name="" descr=""/>
          <p:cNvPicPr/>
          <p:nvPr/>
        </p:nvPicPr>
        <p:blipFill>
          <a:blip r:embed="rId1"/>
          <a:stretch/>
        </p:blipFill>
        <p:spPr>
          <a:xfrm>
            <a:off x="306360" y="163080"/>
            <a:ext cx="2031120" cy="592560"/>
          </a:xfrm>
          <a:prstGeom prst="rect">
            <a:avLst/>
          </a:prstGeom>
          <a:ln w="0">
            <a:noFill/>
          </a:ln>
        </p:spPr>
      </p:pic>
      <p:sp>
        <p:nvSpPr>
          <p:cNvPr id="1248"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249"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50"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251"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52"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53"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254"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255"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56"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257"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258" name=""/>
          <p:cNvSpPr txBox="1"/>
          <p:nvPr/>
        </p:nvSpPr>
        <p:spPr>
          <a:xfrm>
            <a:off x="802440" y="1105920"/>
            <a:ext cx="101880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反馈提交</a:t>
            </a:r>
            <a:endParaRPr b="0" lang="en-US" sz="2000" spc="-1" strike="noStrike">
              <a:solidFill>
                <a:srgbClr val="000000"/>
              </a:solidFill>
              <a:latin typeface="Times New Roman"/>
            </a:endParaRPr>
          </a:p>
        </p:txBody>
      </p:sp>
      <p:sp>
        <p:nvSpPr>
          <p:cNvPr id="1259" name=""/>
          <p:cNvSpPr/>
          <p:nvPr/>
        </p:nvSpPr>
        <p:spPr>
          <a:xfrm>
            <a:off x="825120" y="2368800"/>
            <a:ext cx="1964880" cy="516960"/>
          </a:xfrm>
          <a:custGeom>
            <a:avLst/>
            <a:gdLst/>
            <a:ahLst/>
            <a:rect l="0" t="0" r="r" b="b"/>
            <a:pathLst>
              <a:path w="5458" h="1436">
                <a:moveTo>
                  <a:pt x="0" y="76"/>
                </a:moveTo>
                <a:cubicBezTo>
                  <a:pt x="0" y="34"/>
                  <a:pt x="34" y="0"/>
                  <a:pt x="75" y="0"/>
                </a:cubicBezTo>
                <a:lnTo>
                  <a:pt x="5382" y="0"/>
                </a:lnTo>
                <a:cubicBezTo>
                  <a:pt x="5424" y="0"/>
                  <a:pt x="5458" y="34"/>
                  <a:pt x="5458" y="76"/>
                </a:cubicBezTo>
                <a:lnTo>
                  <a:pt x="5458" y="1361"/>
                </a:lnTo>
                <a:cubicBezTo>
                  <a:pt x="5458" y="1402"/>
                  <a:pt x="5424" y="1436"/>
                  <a:pt x="5382" y="1436"/>
                </a:cubicBezTo>
                <a:lnTo>
                  <a:pt x="75" y="1436"/>
                </a:lnTo>
                <a:cubicBezTo>
                  <a:pt x="34" y="1436"/>
                  <a:pt x="0" y="1402"/>
                  <a:pt x="0" y="1361"/>
                </a:cubicBezTo>
                <a:lnTo>
                  <a:pt x="0" y="76"/>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260" name=""/>
          <p:cNvSpPr txBox="1"/>
          <p:nvPr/>
        </p:nvSpPr>
        <p:spPr>
          <a:xfrm>
            <a:off x="802440" y="1723680"/>
            <a:ext cx="344664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点击提交按钮，提交反馈信息到服务器</a:t>
            </a:r>
            <a:endParaRPr b="0" lang="en-US" sz="1600" spc="-1" strike="noStrike">
              <a:solidFill>
                <a:srgbClr val="000000"/>
              </a:solidFill>
              <a:latin typeface="Times New Roman"/>
            </a:endParaRPr>
          </a:p>
        </p:txBody>
      </p:sp>
      <p:sp>
        <p:nvSpPr>
          <p:cNvPr id="1261" name=""/>
          <p:cNvSpPr/>
          <p:nvPr/>
        </p:nvSpPr>
        <p:spPr>
          <a:xfrm>
            <a:off x="1569600" y="2963880"/>
            <a:ext cx="474120" cy="516960"/>
          </a:xfrm>
          <a:custGeom>
            <a:avLst/>
            <a:gdLst/>
            <a:ahLst/>
            <a:rect l="0" t="0" r="r" b="b"/>
            <a:pathLst>
              <a:path w="1317" h="1436">
                <a:moveTo>
                  <a:pt x="0" y="777"/>
                </a:moveTo>
                <a:lnTo>
                  <a:pt x="330" y="777"/>
                </a:lnTo>
                <a:lnTo>
                  <a:pt x="330" y="0"/>
                </a:lnTo>
                <a:lnTo>
                  <a:pt x="988" y="0"/>
                </a:lnTo>
                <a:lnTo>
                  <a:pt x="988" y="777"/>
                </a:lnTo>
                <a:lnTo>
                  <a:pt x="1317" y="777"/>
                </a:lnTo>
                <a:lnTo>
                  <a:pt x="659" y="1436"/>
                </a:lnTo>
                <a:lnTo>
                  <a:pt x="0" y="777"/>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62" name=""/>
          <p:cNvSpPr/>
          <p:nvPr/>
        </p:nvSpPr>
        <p:spPr>
          <a:xfrm>
            <a:off x="825120" y="3558960"/>
            <a:ext cx="1964880" cy="518760"/>
          </a:xfrm>
          <a:custGeom>
            <a:avLst/>
            <a:gdLst/>
            <a:ahLst/>
            <a:rect l="0" t="0" r="r" b="b"/>
            <a:pathLst>
              <a:path w="5458" h="1441">
                <a:moveTo>
                  <a:pt x="0" y="76"/>
                </a:moveTo>
                <a:cubicBezTo>
                  <a:pt x="0" y="34"/>
                  <a:pt x="34" y="0"/>
                  <a:pt x="75" y="0"/>
                </a:cubicBezTo>
                <a:lnTo>
                  <a:pt x="5382" y="0"/>
                </a:lnTo>
                <a:cubicBezTo>
                  <a:pt x="5424" y="0"/>
                  <a:pt x="5458" y="34"/>
                  <a:pt x="5458" y="76"/>
                </a:cubicBezTo>
                <a:lnTo>
                  <a:pt x="5458" y="1365"/>
                </a:lnTo>
                <a:cubicBezTo>
                  <a:pt x="5458" y="1407"/>
                  <a:pt x="5424" y="1441"/>
                  <a:pt x="5382" y="1441"/>
                </a:cubicBezTo>
                <a:lnTo>
                  <a:pt x="75" y="1441"/>
                </a:lnTo>
                <a:cubicBezTo>
                  <a:pt x="34" y="1441"/>
                  <a:pt x="0" y="1407"/>
                  <a:pt x="0" y="1365"/>
                </a:cubicBezTo>
                <a:lnTo>
                  <a:pt x="0" y="76"/>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263" name=""/>
          <p:cNvSpPr txBox="1"/>
          <p:nvPr/>
        </p:nvSpPr>
        <p:spPr>
          <a:xfrm>
            <a:off x="1406520" y="2503440"/>
            <a:ext cx="81144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注册事件</a:t>
            </a:r>
            <a:endParaRPr b="0" lang="en-US" sz="1600" spc="-1" strike="noStrike">
              <a:solidFill>
                <a:srgbClr val="000000"/>
              </a:solidFill>
              <a:latin typeface="Times New Roman"/>
            </a:endParaRPr>
          </a:p>
        </p:txBody>
      </p:sp>
      <p:sp>
        <p:nvSpPr>
          <p:cNvPr id="1264" name=""/>
          <p:cNvSpPr/>
          <p:nvPr/>
        </p:nvSpPr>
        <p:spPr>
          <a:xfrm>
            <a:off x="1569600" y="4154400"/>
            <a:ext cx="474120" cy="516960"/>
          </a:xfrm>
          <a:custGeom>
            <a:avLst/>
            <a:gdLst/>
            <a:ahLst/>
            <a:rect l="0" t="0" r="r" b="b"/>
            <a:pathLst>
              <a:path w="1317" h="1436">
                <a:moveTo>
                  <a:pt x="0" y="777"/>
                </a:moveTo>
                <a:lnTo>
                  <a:pt x="330" y="777"/>
                </a:lnTo>
                <a:lnTo>
                  <a:pt x="330" y="0"/>
                </a:lnTo>
                <a:lnTo>
                  <a:pt x="988" y="0"/>
                </a:lnTo>
                <a:lnTo>
                  <a:pt x="988" y="777"/>
                </a:lnTo>
                <a:lnTo>
                  <a:pt x="1317" y="777"/>
                </a:lnTo>
                <a:lnTo>
                  <a:pt x="659" y="1436"/>
                </a:lnTo>
                <a:lnTo>
                  <a:pt x="0" y="777"/>
                </a:lnTo>
                <a:close/>
              </a:path>
            </a:pathLst>
          </a:custGeom>
          <a:solidFill>
            <a:srgbClr val="c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265" name=""/>
          <p:cNvSpPr/>
          <p:nvPr/>
        </p:nvSpPr>
        <p:spPr>
          <a:xfrm>
            <a:off x="825120" y="4750920"/>
            <a:ext cx="1964880" cy="516960"/>
          </a:xfrm>
          <a:custGeom>
            <a:avLst/>
            <a:gdLst/>
            <a:ahLst/>
            <a:rect l="0" t="0" r="r" b="b"/>
            <a:pathLst>
              <a:path w="5458" h="1436">
                <a:moveTo>
                  <a:pt x="0" y="75"/>
                </a:moveTo>
                <a:cubicBezTo>
                  <a:pt x="0" y="34"/>
                  <a:pt x="34" y="0"/>
                  <a:pt x="75" y="0"/>
                </a:cubicBezTo>
                <a:lnTo>
                  <a:pt x="5382" y="0"/>
                </a:lnTo>
                <a:cubicBezTo>
                  <a:pt x="5424" y="0"/>
                  <a:pt x="5458" y="34"/>
                  <a:pt x="5458" y="75"/>
                </a:cubicBezTo>
                <a:lnTo>
                  <a:pt x="5458" y="1361"/>
                </a:lnTo>
                <a:cubicBezTo>
                  <a:pt x="5458" y="1402"/>
                  <a:pt x="5424" y="1436"/>
                  <a:pt x="5382" y="1436"/>
                </a:cubicBezTo>
                <a:lnTo>
                  <a:pt x="75" y="1436"/>
                </a:lnTo>
                <a:cubicBezTo>
                  <a:pt x="34" y="1436"/>
                  <a:pt x="0" y="1402"/>
                  <a:pt x="0" y="1361"/>
                </a:cubicBezTo>
                <a:lnTo>
                  <a:pt x="0" y="75"/>
                </a:lnTo>
                <a:close/>
              </a:path>
            </a:pathLst>
          </a:custGeom>
          <a:solidFill>
            <a:srgbClr val="4bacc6"/>
          </a:solidFill>
          <a:ln w="28440">
            <a:solidFill>
              <a:srgbClr val="215968"/>
            </a:solidFill>
            <a:round/>
          </a:ln>
        </p:spPr>
        <p:txBody>
          <a:bodyPr lIns="14040" rIns="14040" tIns="14040" bIns="14040" anchor="t">
            <a:noAutofit/>
          </a:bodyPr>
          <a:p>
            <a:endParaRPr b="0" lang="en-US" sz="2400" spc="-1" strike="noStrike">
              <a:solidFill>
                <a:srgbClr val="000000"/>
              </a:solidFill>
              <a:latin typeface="Times New Roman"/>
            </a:endParaRPr>
          </a:p>
        </p:txBody>
      </p:sp>
      <p:sp>
        <p:nvSpPr>
          <p:cNvPr id="1266" name=""/>
          <p:cNvSpPr txBox="1"/>
          <p:nvPr/>
        </p:nvSpPr>
        <p:spPr>
          <a:xfrm>
            <a:off x="1018080" y="3709440"/>
            <a:ext cx="1605600" cy="233640"/>
          </a:xfrm>
          <a:prstGeom prst="rect">
            <a:avLst/>
          </a:prstGeom>
          <a:noFill/>
          <a:ln w="0">
            <a:noFill/>
          </a:ln>
        </p:spPr>
        <p:txBody>
          <a:bodyPr lIns="0" rIns="0" tIns="0" bIns="0" anchor="t">
            <a:noAutofit/>
          </a:bodyPr>
          <a:p>
            <a:r>
              <a:rPr b="0" lang="zh-CN" sz="1410" spc="-1" strike="noStrike">
                <a:solidFill>
                  <a:srgbClr val="ffffff"/>
                </a:solidFill>
                <a:latin typeface="AlibabaPuHuiTi"/>
                <a:ea typeface="AlibabaPuHuiTi"/>
              </a:rPr>
              <a:t>收集表单数据并提交</a:t>
            </a:r>
            <a:endParaRPr b="0" lang="en-US" sz="1410" spc="-1" strike="noStrike">
              <a:solidFill>
                <a:srgbClr val="000000"/>
              </a:solidFill>
              <a:latin typeface="Times New Roman"/>
            </a:endParaRPr>
          </a:p>
        </p:txBody>
      </p:sp>
      <p:pic>
        <p:nvPicPr>
          <p:cNvPr id="1267" name="" descr=""/>
          <p:cNvPicPr/>
          <p:nvPr/>
        </p:nvPicPr>
        <p:blipFill>
          <a:blip r:embed="rId2"/>
          <a:stretch/>
        </p:blipFill>
        <p:spPr>
          <a:xfrm>
            <a:off x="4975920" y="1591200"/>
            <a:ext cx="6391440" cy="4067280"/>
          </a:xfrm>
          <a:prstGeom prst="rect">
            <a:avLst/>
          </a:prstGeom>
          <a:ln w="0">
            <a:noFill/>
          </a:ln>
        </p:spPr>
      </p:pic>
      <p:sp>
        <p:nvSpPr>
          <p:cNvPr id="1268" name=""/>
          <p:cNvSpPr/>
          <p:nvPr/>
        </p:nvSpPr>
        <p:spPr>
          <a:xfrm>
            <a:off x="4969440" y="1584360"/>
            <a:ext cx="6404760" cy="4080960"/>
          </a:xfrm>
          <a:custGeom>
            <a:avLst/>
            <a:gdLst/>
            <a:ahLst/>
            <a:rect l="0" t="0" r="r" b="b"/>
            <a:pathLst>
              <a:path w="17791" h="11336">
                <a:moveTo>
                  <a:pt x="0" y="11336"/>
                </a:moveTo>
                <a:lnTo>
                  <a:pt x="17791" y="11336"/>
                </a:lnTo>
                <a:lnTo>
                  <a:pt x="17791" y="0"/>
                </a:lnTo>
                <a:lnTo>
                  <a:pt x="0" y="0"/>
                </a:lnTo>
                <a:lnTo>
                  <a:pt x="0" y="11336"/>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269" name=""/>
          <p:cNvSpPr txBox="1"/>
          <p:nvPr/>
        </p:nvSpPr>
        <p:spPr>
          <a:xfrm>
            <a:off x="1406520" y="4885200"/>
            <a:ext cx="811440" cy="265680"/>
          </a:xfrm>
          <a:prstGeom prst="rect">
            <a:avLst/>
          </a:prstGeom>
          <a:noFill/>
          <a:ln w="0">
            <a:noFill/>
          </a:ln>
        </p:spPr>
        <p:txBody>
          <a:bodyPr lIns="0" rIns="0" tIns="0" bIns="0" anchor="t">
            <a:noAutofit/>
          </a:bodyPr>
          <a:p>
            <a:r>
              <a:rPr b="0" lang="zh-CN" sz="1600" spc="-1" strike="noStrike">
                <a:solidFill>
                  <a:srgbClr val="ffffff"/>
                </a:solidFill>
                <a:latin typeface="AlibabaPuHuiTi"/>
                <a:ea typeface="AlibabaPuHuiTi"/>
              </a:rPr>
              <a:t>提示用户</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0"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271" name="" descr=""/>
          <p:cNvPicPr/>
          <p:nvPr/>
        </p:nvPicPr>
        <p:blipFill>
          <a:blip r:embed="rId1"/>
          <a:stretch/>
        </p:blipFill>
        <p:spPr>
          <a:xfrm>
            <a:off x="4512600" y="2322720"/>
            <a:ext cx="3166560" cy="13071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42" name="" descr=""/>
          <p:cNvPicPr/>
          <p:nvPr/>
        </p:nvPicPr>
        <p:blipFill>
          <a:blip r:embed="rId1"/>
          <a:stretch/>
        </p:blipFill>
        <p:spPr>
          <a:xfrm>
            <a:off x="306360" y="163080"/>
            <a:ext cx="2031120" cy="592560"/>
          </a:xfrm>
          <a:prstGeom prst="rect">
            <a:avLst/>
          </a:prstGeom>
          <a:ln w="0">
            <a:noFill/>
          </a:ln>
        </p:spPr>
      </p:pic>
      <p:sp>
        <p:nvSpPr>
          <p:cNvPr id="143"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44"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45"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46"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47"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48"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4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50"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51"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52"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53" name=""/>
          <p:cNvSpPr/>
          <p:nvPr/>
        </p:nvSpPr>
        <p:spPr>
          <a:xfrm>
            <a:off x="1194480" y="4260960"/>
            <a:ext cx="588960" cy="588600"/>
          </a:xfrm>
          <a:custGeom>
            <a:avLst/>
            <a:gdLst/>
            <a:ahLst/>
            <a:rect l="0" t="0" r="r" b="b"/>
            <a:pathLst>
              <a:path w="1636" h="1635">
                <a:moveTo>
                  <a:pt x="0" y="818"/>
                </a:moveTo>
                <a:cubicBezTo>
                  <a:pt x="0" y="366"/>
                  <a:pt x="366" y="0"/>
                  <a:pt x="818" y="0"/>
                </a:cubicBezTo>
                <a:cubicBezTo>
                  <a:pt x="1270" y="0"/>
                  <a:pt x="1636" y="366"/>
                  <a:pt x="1636" y="818"/>
                </a:cubicBezTo>
                <a:cubicBezTo>
                  <a:pt x="1636" y="1269"/>
                  <a:pt x="1270" y="1635"/>
                  <a:pt x="818" y="1635"/>
                </a:cubicBezTo>
                <a:cubicBezTo>
                  <a:pt x="366" y="1635"/>
                  <a:pt x="0" y="1269"/>
                  <a:pt x="0" y="818"/>
                </a:cubicBezTo>
                <a:close/>
              </a:path>
            </a:pathLst>
          </a:custGeom>
          <a:noFill/>
          <a:ln w="12600">
            <a:solidFill>
              <a:srgbClr val="bfbfbf"/>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154" name=""/>
          <p:cNvSpPr/>
          <p:nvPr/>
        </p:nvSpPr>
        <p:spPr>
          <a:xfrm>
            <a:off x="2808720" y="3668040"/>
            <a:ext cx="926640" cy="927000"/>
          </a:xfrm>
          <a:custGeom>
            <a:avLst/>
            <a:gdLst/>
            <a:ahLst/>
            <a:rect l="0" t="0" r="r" b="b"/>
            <a:pathLst>
              <a:path w="2574" h="2575">
                <a:moveTo>
                  <a:pt x="0" y="1287"/>
                </a:moveTo>
                <a:cubicBezTo>
                  <a:pt x="0" y="576"/>
                  <a:pt x="576" y="0"/>
                  <a:pt x="1287" y="0"/>
                </a:cubicBezTo>
                <a:cubicBezTo>
                  <a:pt x="1998" y="0"/>
                  <a:pt x="2574" y="576"/>
                  <a:pt x="2574" y="1287"/>
                </a:cubicBezTo>
                <a:cubicBezTo>
                  <a:pt x="2574" y="1999"/>
                  <a:pt x="1998" y="2575"/>
                  <a:pt x="1287" y="2575"/>
                </a:cubicBezTo>
                <a:cubicBezTo>
                  <a:pt x="576" y="2575"/>
                  <a:pt x="0" y="1999"/>
                  <a:pt x="0" y="1287"/>
                </a:cubicBezTo>
                <a:close/>
              </a:path>
            </a:pathLst>
          </a:custGeom>
          <a:solidFill>
            <a:srgbClr val="515151">
              <a:alpha val="63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155" name=""/>
          <p:cNvSpPr/>
          <p:nvPr/>
        </p:nvSpPr>
        <p:spPr>
          <a:xfrm>
            <a:off x="2707920" y="2262960"/>
            <a:ext cx="1589760" cy="1589760"/>
          </a:xfrm>
          <a:custGeom>
            <a:avLst/>
            <a:gdLst/>
            <a:ahLst/>
            <a:rect l="0" t="0" r="r" b="b"/>
            <a:pathLst>
              <a:path w="4416" h="4416">
                <a:moveTo>
                  <a:pt x="0" y="2209"/>
                </a:moveTo>
                <a:cubicBezTo>
                  <a:pt x="0" y="989"/>
                  <a:pt x="989" y="0"/>
                  <a:pt x="2208" y="0"/>
                </a:cubicBezTo>
                <a:cubicBezTo>
                  <a:pt x="3427" y="0"/>
                  <a:pt x="4416" y="989"/>
                  <a:pt x="4416" y="2209"/>
                </a:cubicBezTo>
                <a:cubicBezTo>
                  <a:pt x="4416" y="3428"/>
                  <a:pt x="3427" y="4416"/>
                  <a:pt x="2208" y="4416"/>
                </a:cubicBezTo>
                <a:cubicBezTo>
                  <a:pt x="989" y="4416"/>
                  <a:pt x="0" y="3428"/>
                  <a:pt x="0" y="2209"/>
                </a:cubicBezTo>
                <a:close/>
              </a:path>
            </a:pathLst>
          </a:custGeom>
          <a:noFill/>
          <a:ln w="12600">
            <a:solidFill>
              <a:srgbClr val="515151">
                <a:alpha val="63000"/>
              </a:srgbClr>
            </a:solidFill>
            <a:custDash>
              <a:ds d="805714" sp="300000"/>
            </a:custDash>
            <a:round/>
          </a:ln>
        </p:spPr>
        <p:txBody>
          <a:bodyPr lIns="6120" rIns="6120" tIns="6120" bIns="6120" anchor="t">
            <a:noAutofit/>
          </a:bodyPr>
          <a:p>
            <a:endParaRPr b="0" lang="en-US" sz="2400" spc="-1" strike="noStrike">
              <a:solidFill>
                <a:srgbClr val="000000"/>
              </a:solidFill>
              <a:latin typeface="Times New Roman"/>
            </a:endParaRPr>
          </a:p>
        </p:txBody>
      </p:sp>
      <p:sp>
        <p:nvSpPr>
          <p:cNvPr id="156" name=""/>
          <p:cNvSpPr/>
          <p:nvPr/>
        </p:nvSpPr>
        <p:spPr>
          <a:xfrm>
            <a:off x="1489680" y="2439000"/>
            <a:ext cx="1924920" cy="1896120"/>
          </a:xfrm>
          <a:custGeom>
            <a:avLst/>
            <a:gdLst/>
            <a:ahLst/>
            <a:rect l="0" t="0" r="r" b="b"/>
            <a:pathLst>
              <a:path w="5347" h="5267">
                <a:moveTo>
                  <a:pt x="0" y="2634"/>
                </a:moveTo>
                <a:cubicBezTo>
                  <a:pt x="0" y="1180"/>
                  <a:pt x="1197" y="0"/>
                  <a:pt x="2673" y="0"/>
                </a:cubicBezTo>
                <a:cubicBezTo>
                  <a:pt x="4150" y="0"/>
                  <a:pt x="5347" y="1180"/>
                  <a:pt x="5347" y="2634"/>
                </a:cubicBezTo>
                <a:cubicBezTo>
                  <a:pt x="5347" y="4088"/>
                  <a:pt x="4150" y="5267"/>
                  <a:pt x="2673" y="5267"/>
                </a:cubicBezTo>
                <a:cubicBezTo>
                  <a:pt x="1197" y="5267"/>
                  <a:pt x="0" y="4088"/>
                  <a:pt x="0" y="2634"/>
                </a:cubicBezTo>
                <a:close/>
              </a:path>
            </a:pathLst>
          </a:custGeom>
          <a:solidFill>
            <a:srgbClr val="ffffff"/>
          </a:solidFill>
          <a:ln w="114120">
            <a:solidFill>
              <a:srgbClr val="ad2b26"/>
            </a:solidFill>
            <a:round/>
          </a:ln>
        </p:spPr>
        <p:txBody>
          <a:bodyPr lIns="56880" rIns="56880" tIns="56880" bIns="56880" anchor="t">
            <a:noAutofit/>
          </a:bodyPr>
          <a:p>
            <a:endParaRPr b="0" lang="en-US" sz="2400" spc="-1" strike="noStrike">
              <a:solidFill>
                <a:srgbClr val="000000"/>
              </a:solidFill>
              <a:latin typeface="Times New Roman"/>
            </a:endParaRPr>
          </a:p>
        </p:txBody>
      </p:sp>
      <p:sp>
        <p:nvSpPr>
          <p:cNvPr id="157" name=""/>
          <p:cNvSpPr/>
          <p:nvPr/>
        </p:nvSpPr>
        <p:spPr>
          <a:xfrm>
            <a:off x="709920" y="1813320"/>
            <a:ext cx="804960" cy="803520"/>
          </a:xfrm>
          <a:custGeom>
            <a:avLst/>
            <a:gdLst/>
            <a:ahLst/>
            <a:rect l="0" t="0" r="r" b="b"/>
            <a:pathLst>
              <a:path w="2236" h="2232">
                <a:moveTo>
                  <a:pt x="0" y="1117"/>
                </a:moveTo>
                <a:cubicBezTo>
                  <a:pt x="0" y="500"/>
                  <a:pt x="501" y="0"/>
                  <a:pt x="1118" y="0"/>
                </a:cubicBezTo>
                <a:cubicBezTo>
                  <a:pt x="1736" y="0"/>
                  <a:pt x="2236" y="500"/>
                  <a:pt x="2236" y="1117"/>
                </a:cubicBezTo>
                <a:cubicBezTo>
                  <a:pt x="2236" y="1733"/>
                  <a:pt x="1736" y="2232"/>
                  <a:pt x="1118" y="2232"/>
                </a:cubicBezTo>
                <a:cubicBezTo>
                  <a:pt x="501" y="2232"/>
                  <a:pt x="0" y="1733"/>
                  <a:pt x="0" y="1117"/>
                </a:cubicBezTo>
                <a:close/>
              </a:path>
            </a:pathLst>
          </a:custGeom>
          <a:solidFill>
            <a:srgbClr val="f2f2f2">
              <a:alpha val="70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158" name=""/>
          <p:cNvSpPr/>
          <p:nvPr/>
        </p:nvSpPr>
        <p:spPr>
          <a:xfrm>
            <a:off x="3104280" y="1918440"/>
            <a:ext cx="314280" cy="316080"/>
          </a:xfrm>
          <a:custGeom>
            <a:avLst/>
            <a:gdLst/>
            <a:ahLst/>
            <a:rect l="0" t="0" r="r" b="b"/>
            <a:pathLst>
              <a:path w="873" h="878">
                <a:moveTo>
                  <a:pt x="0" y="439"/>
                </a:moveTo>
                <a:cubicBezTo>
                  <a:pt x="0" y="196"/>
                  <a:pt x="195" y="0"/>
                  <a:pt x="436" y="0"/>
                </a:cubicBezTo>
                <a:cubicBezTo>
                  <a:pt x="678" y="0"/>
                  <a:pt x="873" y="196"/>
                  <a:pt x="873" y="439"/>
                </a:cubicBezTo>
                <a:cubicBezTo>
                  <a:pt x="873" y="681"/>
                  <a:pt x="678" y="878"/>
                  <a:pt x="436" y="878"/>
                </a:cubicBezTo>
                <a:cubicBezTo>
                  <a:pt x="195" y="878"/>
                  <a:pt x="0" y="681"/>
                  <a:pt x="0" y="439"/>
                </a:cubicBez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59" name=""/>
          <p:cNvSpPr txBox="1"/>
          <p:nvPr/>
        </p:nvSpPr>
        <p:spPr>
          <a:xfrm>
            <a:off x="1951560" y="3024720"/>
            <a:ext cx="1220040" cy="797400"/>
          </a:xfrm>
          <a:prstGeom prst="rect">
            <a:avLst/>
          </a:prstGeom>
          <a:noFill/>
          <a:ln w="0">
            <a:noFill/>
          </a:ln>
        </p:spPr>
        <p:txBody>
          <a:bodyPr lIns="0" rIns="0" tIns="0" bIns="0" anchor="t">
            <a:noAutofit/>
          </a:bodyPr>
          <a:p>
            <a:r>
              <a:rPr b="0" lang="zh-CN" sz="4800" spc="-1" strike="noStrike">
                <a:solidFill>
                  <a:srgbClr val="ffffff"/>
                </a:solidFill>
                <a:latin typeface="AlibabaPuHuiTi"/>
                <a:ea typeface="AlibabaPuHuiTi"/>
              </a:rPr>
              <a:t>总结</a:t>
            </a:r>
            <a:endParaRPr b="0" lang="en-US" sz="4800" spc="-1" strike="noStrike">
              <a:solidFill>
                <a:srgbClr val="000000"/>
              </a:solidFill>
              <a:latin typeface="Times New Roman"/>
            </a:endParaRPr>
          </a:p>
        </p:txBody>
      </p:sp>
      <p:sp>
        <p:nvSpPr>
          <p:cNvPr id="160" name=""/>
          <p:cNvSpPr txBox="1"/>
          <p:nvPr/>
        </p:nvSpPr>
        <p:spPr>
          <a:xfrm>
            <a:off x="1953000" y="3099600"/>
            <a:ext cx="1015560" cy="663480"/>
          </a:xfrm>
          <a:prstGeom prst="rect">
            <a:avLst/>
          </a:prstGeom>
          <a:noFill/>
          <a:ln w="0">
            <a:noFill/>
          </a:ln>
        </p:spPr>
        <p:txBody>
          <a:bodyPr lIns="0" rIns="0" tIns="0" bIns="0" anchor="t">
            <a:noAutofit/>
          </a:bodyPr>
          <a:p>
            <a:r>
              <a:rPr b="0" lang="zh-CN" sz="3990" spc="-1" strike="noStrike">
                <a:solidFill>
                  <a:srgbClr val="000000"/>
                </a:solidFill>
                <a:latin typeface="AlibabaPuHuiTi"/>
                <a:ea typeface="AlibabaPuHuiTi"/>
              </a:rPr>
              <a:t>总结</a:t>
            </a:r>
            <a:endParaRPr b="0" lang="en-US" sz="3990" spc="-1" strike="noStrike">
              <a:solidFill>
                <a:srgbClr val="000000"/>
              </a:solidFill>
              <a:latin typeface="Times New Roman"/>
            </a:endParaRPr>
          </a:p>
        </p:txBody>
      </p:sp>
      <p:sp>
        <p:nvSpPr>
          <p:cNvPr id="161" name=""/>
          <p:cNvSpPr txBox="1"/>
          <p:nvPr/>
        </p:nvSpPr>
        <p:spPr>
          <a:xfrm>
            <a:off x="5218920" y="170856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1.</a:t>
            </a:r>
            <a:endParaRPr b="0" lang="en-US" sz="1800" spc="-1" strike="noStrike">
              <a:solidFill>
                <a:srgbClr val="000000"/>
              </a:solidFill>
              <a:latin typeface="Times New Roman"/>
            </a:endParaRPr>
          </a:p>
        </p:txBody>
      </p:sp>
      <p:sp>
        <p:nvSpPr>
          <p:cNvPr id="162" name=""/>
          <p:cNvSpPr txBox="1"/>
          <p:nvPr/>
        </p:nvSpPr>
        <p:spPr>
          <a:xfrm>
            <a:off x="5561640" y="1708560"/>
            <a:ext cx="112572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同步代码</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163" name=""/>
          <p:cNvSpPr txBox="1"/>
          <p:nvPr/>
        </p:nvSpPr>
        <p:spPr>
          <a:xfrm>
            <a:off x="5828400" y="2104560"/>
            <a:ext cx="425700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逐行执行</a:t>
            </a:r>
            <a:r>
              <a:rPr b="0" lang="zh-CN" sz="1600" spc="-1" strike="noStrike">
                <a:solidFill>
                  <a:srgbClr val="000000"/>
                </a:solidFill>
                <a:latin typeface="AlibabaPuHuiTi"/>
                <a:ea typeface="AlibabaPuHuiTi"/>
              </a:rPr>
              <a:t>，需</a:t>
            </a:r>
            <a:r>
              <a:rPr b="0" lang="zh-CN" sz="1600" spc="-1" strike="noStrike">
                <a:solidFill>
                  <a:srgbClr val="c00000"/>
                </a:solidFill>
                <a:latin typeface="AlibabaPuHuiTi"/>
                <a:ea typeface="AlibabaPuHuiTi"/>
              </a:rPr>
              <a:t>原地等待结果</a:t>
            </a:r>
            <a:r>
              <a:rPr b="0" lang="zh-CN" sz="1600" spc="-1" strike="noStrike">
                <a:solidFill>
                  <a:srgbClr val="000000"/>
                </a:solidFill>
                <a:latin typeface="AlibabaPuHuiTi"/>
                <a:ea typeface="AlibabaPuHuiTi"/>
              </a:rPr>
              <a:t>后，才继续往下执行</a:t>
            </a:r>
            <a:endParaRPr b="0" lang="en-US" sz="1600" spc="-1" strike="noStrike">
              <a:solidFill>
                <a:srgbClr val="000000"/>
              </a:solidFill>
              <a:latin typeface="Times New Roman"/>
            </a:endParaRPr>
          </a:p>
        </p:txBody>
      </p:sp>
      <p:sp>
        <p:nvSpPr>
          <p:cNvPr id="164" name=""/>
          <p:cNvSpPr txBox="1"/>
          <p:nvPr/>
        </p:nvSpPr>
        <p:spPr>
          <a:xfrm>
            <a:off x="5218920" y="260496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2.</a:t>
            </a:r>
            <a:endParaRPr b="0" lang="en-US" sz="1800" spc="-1" strike="noStrike">
              <a:solidFill>
                <a:srgbClr val="000000"/>
              </a:solidFill>
              <a:latin typeface="Times New Roman"/>
            </a:endParaRPr>
          </a:p>
        </p:txBody>
      </p:sp>
      <p:sp>
        <p:nvSpPr>
          <p:cNvPr id="165" name=""/>
          <p:cNvSpPr txBox="1"/>
          <p:nvPr/>
        </p:nvSpPr>
        <p:spPr>
          <a:xfrm>
            <a:off x="5561640" y="2604960"/>
            <a:ext cx="112572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异步代码</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166" name=""/>
          <p:cNvSpPr txBox="1"/>
          <p:nvPr/>
        </p:nvSpPr>
        <p:spPr>
          <a:xfrm>
            <a:off x="5828400" y="3000960"/>
            <a:ext cx="486504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调用后耗时，</a:t>
            </a:r>
            <a:r>
              <a:rPr b="0" lang="zh-CN" sz="1600" spc="-1" strike="noStrike">
                <a:solidFill>
                  <a:srgbClr val="c00000"/>
                </a:solidFill>
                <a:latin typeface="AlibabaPuHuiTi"/>
                <a:ea typeface="AlibabaPuHuiTi"/>
              </a:rPr>
              <a:t>不阻塞</a:t>
            </a:r>
            <a:r>
              <a:rPr b="0" lang="zh-CN" sz="1600" spc="-1" strike="noStrike">
                <a:solidFill>
                  <a:srgbClr val="000000"/>
                </a:solidFill>
                <a:latin typeface="AlibabaPuHuiTi"/>
                <a:ea typeface="AlibabaPuHuiTi"/>
              </a:rPr>
              <a:t>代码继续执行，在将来</a:t>
            </a:r>
            <a:r>
              <a:rPr b="0" lang="zh-CN" sz="1600" spc="-1" strike="noStrike">
                <a:solidFill>
                  <a:srgbClr val="c00000"/>
                </a:solidFill>
                <a:latin typeface="AlibabaPuHuiTi"/>
                <a:ea typeface="AlibabaPuHuiTi"/>
              </a:rPr>
              <a:t>完成后触发</a:t>
            </a:r>
            <a:endParaRPr b="0" lang="en-US" sz="1600" spc="-1" strike="noStrike">
              <a:solidFill>
                <a:srgbClr val="000000"/>
              </a:solidFill>
              <a:latin typeface="Times New Roman"/>
            </a:endParaRPr>
          </a:p>
        </p:txBody>
      </p:sp>
      <p:sp>
        <p:nvSpPr>
          <p:cNvPr id="167" name=""/>
          <p:cNvSpPr txBox="1"/>
          <p:nvPr/>
        </p:nvSpPr>
        <p:spPr>
          <a:xfrm>
            <a:off x="5828400" y="3244680"/>
            <a:ext cx="81144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回调函数</a:t>
            </a:r>
            <a:endParaRPr b="0" lang="en-US" sz="1600" spc="-1" strike="noStrike">
              <a:solidFill>
                <a:srgbClr val="000000"/>
              </a:solidFill>
              <a:latin typeface="Times New Roman"/>
            </a:endParaRPr>
          </a:p>
        </p:txBody>
      </p:sp>
      <p:sp>
        <p:nvSpPr>
          <p:cNvPr id="168" name=""/>
          <p:cNvSpPr txBox="1"/>
          <p:nvPr/>
        </p:nvSpPr>
        <p:spPr>
          <a:xfrm>
            <a:off x="5218920" y="374508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3.</a:t>
            </a:r>
            <a:endParaRPr b="0" lang="en-US" sz="1800" spc="-1" strike="noStrike">
              <a:solidFill>
                <a:srgbClr val="000000"/>
              </a:solidFill>
              <a:latin typeface="Times New Roman"/>
            </a:endParaRPr>
          </a:p>
        </p:txBody>
      </p:sp>
      <p:sp>
        <p:nvSpPr>
          <p:cNvPr id="169" name=""/>
          <p:cNvSpPr txBox="1"/>
          <p:nvPr/>
        </p:nvSpPr>
        <p:spPr>
          <a:xfrm>
            <a:off x="5561640" y="3745080"/>
            <a:ext cx="158292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常见异步代码</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170" name=""/>
          <p:cNvSpPr txBox="1"/>
          <p:nvPr/>
        </p:nvSpPr>
        <p:spPr>
          <a:xfrm>
            <a:off x="5828400" y="4140720"/>
            <a:ext cx="190368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定时器，事件，</a:t>
            </a:r>
            <a:r>
              <a:rPr b="0" lang="en-US" sz="1600" spc="-1" strike="noStrike">
                <a:solidFill>
                  <a:srgbClr val="c00000"/>
                </a:solidFill>
                <a:latin typeface="Alibaba PuHuiTi"/>
                <a:ea typeface="Alibaba PuHuiTi"/>
              </a:rPr>
              <a:t>XHR</a:t>
            </a:r>
            <a:endParaRPr b="0" lang="en-US" sz="1600" spc="-1" strike="noStrike">
              <a:solidFill>
                <a:srgbClr val="000000"/>
              </a:solidFill>
              <a:latin typeface="Times New Roman"/>
            </a:endParaRPr>
          </a:p>
        </p:txBody>
      </p:sp>
      <p:sp>
        <p:nvSpPr>
          <p:cNvPr id="171" name=""/>
          <p:cNvSpPr txBox="1"/>
          <p:nvPr/>
        </p:nvSpPr>
        <p:spPr>
          <a:xfrm>
            <a:off x="5218920" y="464148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4.</a:t>
            </a:r>
            <a:endParaRPr b="0" lang="en-US" sz="1800" spc="-1" strike="noStrike">
              <a:solidFill>
                <a:srgbClr val="000000"/>
              </a:solidFill>
              <a:latin typeface="Times New Roman"/>
            </a:endParaRPr>
          </a:p>
        </p:txBody>
      </p:sp>
      <p:sp>
        <p:nvSpPr>
          <p:cNvPr id="172" name=""/>
          <p:cNvSpPr txBox="1"/>
          <p:nvPr/>
        </p:nvSpPr>
        <p:spPr>
          <a:xfrm>
            <a:off x="5561640" y="4641480"/>
            <a:ext cx="242424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如何接收异步代码结果</a:t>
            </a:r>
            <a:r>
              <a:rPr b="0" lang="en-US" sz="1800" spc="-1" strike="noStrike">
                <a:solidFill>
                  <a:srgbClr val="000000"/>
                </a:solidFill>
                <a:latin typeface="Alibaba PuHuiTi"/>
                <a:ea typeface="Alibaba PuHuiTi"/>
              </a:rPr>
              <a:t>:</a:t>
            </a:r>
            <a:endParaRPr b="0" lang="en-US" sz="1800" spc="-1" strike="noStrike">
              <a:solidFill>
                <a:srgbClr val="000000"/>
              </a:solidFill>
              <a:latin typeface="Times New Roman"/>
            </a:endParaRPr>
          </a:p>
        </p:txBody>
      </p:sp>
      <p:sp>
        <p:nvSpPr>
          <p:cNvPr id="173" name=""/>
          <p:cNvSpPr txBox="1"/>
          <p:nvPr/>
        </p:nvSpPr>
        <p:spPr>
          <a:xfrm>
            <a:off x="5828400" y="5043600"/>
            <a:ext cx="81144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回调函数</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75" name="" descr=""/>
          <p:cNvPicPr/>
          <p:nvPr/>
        </p:nvPicPr>
        <p:blipFill>
          <a:blip r:embed="rId1"/>
          <a:stretch/>
        </p:blipFill>
        <p:spPr>
          <a:xfrm>
            <a:off x="306360" y="163080"/>
            <a:ext cx="2031120" cy="592560"/>
          </a:xfrm>
          <a:prstGeom prst="rect">
            <a:avLst/>
          </a:prstGeom>
          <a:ln w="0">
            <a:noFill/>
          </a:ln>
        </p:spPr>
      </p:pic>
      <p:sp>
        <p:nvSpPr>
          <p:cNvPr id="176"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77"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78"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79"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80"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81"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82"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83"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84"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185" name=""/>
          <p:cNvSpPr/>
          <p:nvPr/>
        </p:nvSpPr>
        <p:spPr>
          <a:xfrm>
            <a:off x="3870720" y="2337480"/>
            <a:ext cx="1137240" cy="1320120"/>
          </a:xfrm>
          <a:custGeom>
            <a:avLst/>
            <a:gdLst/>
            <a:ahLst/>
            <a:rect l="0" t="0" r="r" b="b"/>
            <a:pathLst>
              <a:path w="3159" h="3667">
                <a:moveTo>
                  <a:pt x="1580" y="0"/>
                </a:moveTo>
                <a:lnTo>
                  <a:pt x="3159" y="790"/>
                </a:lnTo>
                <a:lnTo>
                  <a:pt x="3159" y="2878"/>
                </a:lnTo>
                <a:lnTo>
                  <a:pt x="1580" y="3667"/>
                </a:lnTo>
                <a:lnTo>
                  <a:pt x="0" y="2878"/>
                </a:lnTo>
                <a:lnTo>
                  <a:pt x="0" y="790"/>
                </a:lnTo>
                <a:lnTo>
                  <a:pt x="1580" y="0"/>
                </a:lnTo>
                <a:close/>
              </a:path>
            </a:pathLst>
          </a:custGeom>
          <a:solidFill>
            <a:srgbClr val="ad2b26"/>
          </a:solidFill>
          <a:ln w="0">
            <a:noFill/>
          </a:ln>
        </p:spPr>
        <p:txBody>
          <a:bodyPr lIns="0" rIns="0" tIns="0" bIns="0" anchor="t">
            <a:noAutofit/>
          </a:bodyPr>
          <a:p>
            <a:endParaRPr b="0" lang="en-US" sz="2400" spc="-1" strike="noStrike">
              <a:solidFill>
                <a:srgbClr val="000000"/>
              </a:solidFill>
              <a:latin typeface="Times New Roman"/>
            </a:endParaRPr>
          </a:p>
        </p:txBody>
      </p:sp>
      <p:sp>
        <p:nvSpPr>
          <p:cNvPr id="186" name=""/>
          <p:cNvSpPr/>
          <p:nvPr/>
        </p:nvSpPr>
        <p:spPr>
          <a:xfrm>
            <a:off x="3596400" y="3227760"/>
            <a:ext cx="370800" cy="429840"/>
          </a:xfrm>
          <a:custGeom>
            <a:avLst/>
            <a:gdLst/>
            <a:ahLst/>
            <a:rect l="0" t="0" r="r" b="b"/>
            <a:pathLst>
              <a:path w="1030" h="1194">
                <a:moveTo>
                  <a:pt x="515" y="0"/>
                </a:moveTo>
                <a:lnTo>
                  <a:pt x="1030" y="257"/>
                </a:lnTo>
                <a:lnTo>
                  <a:pt x="1030" y="936"/>
                </a:lnTo>
                <a:lnTo>
                  <a:pt x="515" y="1194"/>
                </a:lnTo>
                <a:lnTo>
                  <a:pt x="0" y="936"/>
                </a:lnTo>
                <a:lnTo>
                  <a:pt x="0" y="257"/>
                </a:lnTo>
                <a:lnTo>
                  <a:pt x="515" y="0"/>
                </a:lnTo>
                <a:close/>
              </a:path>
            </a:pathLst>
          </a:custGeom>
          <a:solidFill>
            <a:srgbClr val="d9d9d9"/>
          </a:solidFill>
          <a:ln w="0">
            <a:noFill/>
          </a:ln>
        </p:spPr>
        <p:txBody>
          <a:bodyPr lIns="0" rIns="0" tIns="0" bIns="0" anchor="t">
            <a:noAutofit/>
          </a:bodyPr>
          <a:p>
            <a:endParaRPr b="0" lang="en-US" sz="2400" spc="-1" strike="noStrike">
              <a:solidFill>
                <a:srgbClr val="000000"/>
              </a:solidFill>
              <a:latin typeface="Times New Roman"/>
            </a:endParaRPr>
          </a:p>
        </p:txBody>
      </p:sp>
      <p:sp>
        <p:nvSpPr>
          <p:cNvPr id="187"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188" name=""/>
          <p:cNvSpPr txBox="1"/>
          <p:nvPr/>
        </p:nvSpPr>
        <p:spPr>
          <a:xfrm>
            <a:off x="5324760" y="2826720"/>
            <a:ext cx="2442240" cy="532440"/>
          </a:xfrm>
          <a:prstGeom prst="rect">
            <a:avLst/>
          </a:prstGeom>
          <a:noFill/>
          <a:ln w="0">
            <a:noFill/>
          </a:ln>
        </p:spPr>
        <p:txBody>
          <a:bodyPr lIns="0" rIns="0" tIns="0" bIns="0" anchor="t">
            <a:noAutofit/>
          </a:bodyPr>
          <a:p>
            <a:r>
              <a:rPr b="0" lang="zh-CN" sz="3209" spc="-1" strike="noStrike">
                <a:solidFill>
                  <a:srgbClr val="262626"/>
                </a:solidFill>
                <a:latin typeface="MicrosoftYaHei"/>
                <a:ea typeface="MicrosoftYaHei"/>
              </a:rPr>
              <a:t>回调函数地狱</a:t>
            </a:r>
            <a:endParaRPr b="0" lang="en-US" sz="3209"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190" name="" descr=""/>
          <p:cNvPicPr/>
          <p:nvPr/>
        </p:nvPicPr>
        <p:blipFill>
          <a:blip r:embed="rId1"/>
          <a:stretch/>
        </p:blipFill>
        <p:spPr>
          <a:xfrm>
            <a:off x="306360" y="163080"/>
            <a:ext cx="2031120" cy="592560"/>
          </a:xfrm>
          <a:prstGeom prst="rect">
            <a:avLst/>
          </a:prstGeom>
          <a:ln w="0">
            <a:noFill/>
          </a:ln>
        </p:spPr>
      </p:pic>
      <p:sp>
        <p:nvSpPr>
          <p:cNvPr id="191"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92"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93"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94"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95"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196"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197"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198"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199"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200"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201" name=""/>
          <p:cNvSpPr/>
          <p:nvPr/>
        </p:nvSpPr>
        <p:spPr>
          <a:xfrm>
            <a:off x="802080" y="1926360"/>
            <a:ext cx="1274400" cy="10800"/>
          </a:xfrm>
          <a:custGeom>
            <a:avLst/>
            <a:gdLst/>
            <a:ahLst/>
            <a:rect l="0" t="0" r="r" b="b"/>
            <a:pathLst>
              <a:path w="3540" h="30">
                <a:moveTo>
                  <a:pt x="0" y="30"/>
                </a:moveTo>
                <a:lnTo>
                  <a:pt x="3540" y="30"/>
                </a:lnTo>
                <a:lnTo>
                  <a:pt x="3540" y="0"/>
                </a:lnTo>
                <a:lnTo>
                  <a:pt x="0" y="0"/>
                </a:lnTo>
                <a:lnTo>
                  <a:pt x="0" y="30"/>
                </a:lnTo>
                <a:close/>
              </a:path>
            </a:pathLst>
          </a:custGeom>
          <a:solidFill>
            <a:srgbClr val="0000ff"/>
          </a:solidFill>
          <a:ln w="0">
            <a:noFill/>
          </a:ln>
        </p:spPr>
        <p:txBody>
          <a:bodyPr lIns="0" rIns="0" tIns="0" bIns="0" anchor="t">
            <a:noAutofit/>
          </a:bodyPr>
          <a:p>
            <a:endParaRPr b="0" lang="en-US" sz="2400" spc="-1" strike="noStrike">
              <a:solidFill>
                <a:srgbClr val="ffffff"/>
              </a:solidFill>
              <a:latin typeface="Times New Roman"/>
            </a:endParaRPr>
          </a:p>
        </p:txBody>
      </p:sp>
      <p:sp>
        <p:nvSpPr>
          <p:cNvPr id="202" name=""/>
          <p:cNvSpPr txBox="1"/>
          <p:nvPr/>
        </p:nvSpPr>
        <p:spPr>
          <a:xfrm>
            <a:off x="802440" y="1723680"/>
            <a:ext cx="7327440" cy="265680"/>
          </a:xfrm>
          <a:prstGeom prst="rect">
            <a:avLst/>
          </a:prstGeom>
          <a:noFill/>
          <a:ln w="0">
            <a:noFill/>
          </a:ln>
        </p:spPr>
        <p:txBody>
          <a:bodyPr lIns="0" rIns="0" tIns="0" bIns="0" anchor="t">
            <a:noAutofit/>
          </a:bodyPr>
          <a:p>
            <a:r>
              <a:rPr b="0" lang="zh-CN" sz="1600" spc="-1" strike="noStrike">
                <a:solidFill>
                  <a:srgbClr val="0000ff"/>
                </a:solidFill>
                <a:latin typeface="AlibabaPuHuiTi"/>
                <a:ea typeface="AlibabaPuHuiTi"/>
              </a:rPr>
              <a:t>回调函数地狱</a:t>
            </a:r>
            <a:r>
              <a:rPr b="0" lang="en-US" sz="1600" spc="-1" strike="noStrike">
                <a:solidFill>
                  <a:srgbClr val="0000ff"/>
                </a:solidFill>
                <a:latin typeface="Alibaba PuHuiTi"/>
                <a:ea typeface="Alibaba PuHuiTi"/>
              </a:rPr>
              <a:t>:</a:t>
            </a:r>
            <a:r>
              <a:rPr b="0" lang="en-US" sz="1600" spc="-1" strike="noStrike">
                <a:solidFill>
                  <a:srgbClr val="000000"/>
                </a:solidFill>
                <a:latin typeface="AlibabaPuHuiTi"/>
                <a:ea typeface="AlibabaPuHuiTi"/>
              </a:rPr>
              <a:t> </a:t>
            </a:r>
            <a:r>
              <a:rPr b="0" lang="zh-CN" sz="1600" spc="-1" strike="noStrike">
                <a:solidFill>
                  <a:srgbClr val="000000"/>
                </a:solidFill>
                <a:latin typeface="AlibabaPuHuiTi"/>
                <a:ea typeface="AlibabaPuHuiTi"/>
              </a:rPr>
              <a:t>在回调函数中调用回调函数，形成的</a:t>
            </a:r>
            <a:r>
              <a:rPr b="0" lang="zh-CN" sz="1600" spc="-1" strike="noStrike">
                <a:solidFill>
                  <a:srgbClr val="c00000"/>
                </a:solidFill>
                <a:latin typeface="AlibabaPuHuiTi"/>
                <a:ea typeface="AlibabaPuHuiTi"/>
              </a:rPr>
              <a:t>代码结构</a:t>
            </a:r>
            <a:r>
              <a:rPr b="0" lang="zh-CN" sz="1600" spc="-1" strike="noStrike">
                <a:solidFill>
                  <a:srgbClr val="000000"/>
                </a:solidFill>
                <a:latin typeface="AlibabaPuHuiTi"/>
                <a:ea typeface="AlibabaPuHuiTi"/>
              </a:rPr>
              <a:t>称之为回调函数地狱</a:t>
            </a:r>
            <a:endParaRPr b="0" lang="en-US" sz="1600" spc="-1" strike="noStrike">
              <a:solidFill>
                <a:srgbClr val="000000"/>
              </a:solidFill>
              <a:latin typeface="Times New Roman"/>
            </a:endParaRPr>
          </a:p>
        </p:txBody>
      </p:sp>
      <p:sp>
        <p:nvSpPr>
          <p:cNvPr id="203" name=""/>
          <p:cNvSpPr txBox="1"/>
          <p:nvPr/>
        </p:nvSpPr>
        <p:spPr>
          <a:xfrm>
            <a:off x="802440" y="2138040"/>
            <a:ext cx="286776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缺点</a:t>
            </a:r>
            <a:r>
              <a:rPr b="0" lang="en-US" sz="1600" spc="-1" strike="noStrike">
                <a:solidFill>
                  <a:srgbClr val="000000"/>
                </a:solidFill>
                <a:latin typeface="Alibaba PuHuiTi"/>
                <a:ea typeface="Alibaba PuHuiTi"/>
              </a:rPr>
              <a:t>: </a:t>
            </a:r>
            <a:r>
              <a:rPr b="0" lang="zh-CN" sz="1600" spc="-1" strike="noStrike">
                <a:solidFill>
                  <a:srgbClr val="000000"/>
                </a:solidFill>
                <a:latin typeface="AlibabaPuHuiTi"/>
                <a:ea typeface="AlibabaPuHuiTi"/>
              </a:rPr>
              <a:t>可读性差，异常捕获困难</a:t>
            </a:r>
            <a:endParaRPr b="0" lang="en-US" sz="1600" spc="-1" strike="noStrike">
              <a:solidFill>
                <a:srgbClr val="000000"/>
              </a:solidFill>
              <a:latin typeface="Times New Roman"/>
            </a:endParaRPr>
          </a:p>
        </p:txBody>
      </p:sp>
      <p:sp>
        <p:nvSpPr>
          <p:cNvPr id="204" name=""/>
          <p:cNvSpPr txBox="1"/>
          <p:nvPr/>
        </p:nvSpPr>
        <p:spPr>
          <a:xfrm>
            <a:off x="802440" y="1104480"/>
            <a:ext cx="152784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回调函数地狱</a:t>
            </a:r>
            <a:endParaRPr b="0" lang="en-US" sz="2000" spc="-1" strike="noStrike">
              <a:solidFill>
                <a:srgbClr val="000000"/>
              </a:solidFill>
              <a:latin typeface="Times New Roman"/>
            </a:endParaRPr>
          </a:p>
        </p:txBody>
      </p:sp>
      <p:sp>
        <p:nvSpPr>
          <p:cNvPr id="205" name=""/>
          <p:cNvSpPr/>
          <p:nvPr/>
        </p:nvSpPr>
        <p:spPr>
          <a:xfrm>
            <a:off x="5361120" y="2564640"/>
            <a:ext cx="6125400" cy="3540600"/>
          </a:xfrm>
          <a:custGeom>
            <a:avLst/>
            <a:gdLst/>
            <a:ahLst/>
            <a:rect l="0" t="0" r="r" b="b"/>
            <a:pathLst>
              <a:path w="17015" h="9835">
                <a:moveTo>
                  <a:pt x="0" y="9835"/>
                </a:moveTo>
                <a:lnTo>
                  <a:pt x="17015" y="9835"/>
                </a:lnTo>
                <a:lnTo>
                  <a:pt x="17015" y="0"/>
                </a:lnTo>
                <a:lnTo>
                  <a:pt x="0" y="0"/>
                </a:lnTo>
                <a:lnTo>
                  <a:pt x="0" y="9835"/>
                </a:lnTo>
                <a:close/>
              </a:path>
            </a:pathLst>
          </a:custGeom>
          <a:solidFill>
            <a:srgbClr val="00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206" name=""/>
          <p:cNvSpPr txBox="1"/>
          <p:nvPr/>
        </p:nvSpPr>
        <p:spPr>
          <a:xfrm>
            <a:off x="5598000" y="4844160"/>
            <a:ext cx="764280" cy="332640"/>
          </a:xfrm>
          <a:prstGeom prst="rect">
            <a:avLst/>
          </a:prstGeom>
          <a:noFill/>
          <a:ln w="0">
            <a:noFill/>
          </a:ln>
        </p:spPr>
        <p:txBody>
          <a:bodyPr lIns="0" rIns="0" tIns="0" bIns="0" anchor="t">
            <a:noAutofit/>
          </a:bodyPr>
          <a:p>
            <a:r>
              <a:rPr b="0" lang="zh-CN" sz="2000" spc="-1" strike="noStrike">
                <a:solidFill>
                  <a:srgbClr val="ffffff"/>
                </a:solidFill>
                <a:latin typeface="AlibabaPuHuiTi"/>
                <a:ea typeface="AlibabaPuHuiTi"/>
              </a:rPr>
              <a:t>浏览器</a:t>
            </a:r>
            <a:endParaRPr b="0" lang="en-US" sz="2000" spc="-1" strike="noStrike">
              <a:solidFill>
                <a:srgbClr val="000000"/>
              </a:solidFill>
              <a:latin typeface="Times New Roman"/>
            </a:endParaRPr>
          </a:p>
        </p:txBody>
      </p:sp>
      <p:sp>
        <p:nvSpPr>
          <p:cNvPr id="207" name=""/>
          <p:cNvSpPr txBox="1"/>
          <p:nvPr/>
        </p:nvSpPr>
        <p:spPr>
          <a:xfrm>
            <a:off x="5453640" y="2862720"/>
            <a:ext cx="4894920" cy="265680"/>
          </a:xfrm>
          <a:prstGeom prst="rect">
            <a:avLst/>
          </a:prstGeom>
          <a:noFill/>
          <a:ln w="0">
            <a:noFill/>
          </a:ln>
        </p:spPr>
        <p:txBody>
          <a:bodyPr lIns="0" rIns="0" tIns="0" bIns="0" anchor="t">
            <a:noAutofit/>
          </a:bodyPr>
          <a:p>
            <a:r>
              <a:rPr b="0" lang="en-US" sz="1600" spc="-1" strike="noStrike">
                <a:solidFill>
                  <a:srgbClr val="f0f4c3"/>
                </a:solidFill>
                <a:latin typeface="Consolas"/>
                <a:ea typeface="Consolas"/>
              </a:rPr>
              <a:t>axios</a:t>
            </a:r>
            <a:r>
              <a:rPr b="0" lang="en-US" sz="1600" spc="-1" strike="noStrike">
                <a:solidFill>
                  <a:srgbClr val="bdbdbd"/>
                </a:solidFill>
                <a:latin typeface="Consolas"/>
                <a:ea typeface="Consolas"/>
              </a:rPr>
              <a:t>({ </a:t>
            </a:r>
            <a:r>
              <a:rPr b="0" lang="en-US" sz="1600" spc="-1" strike="noStrike">
                <a:solidFill>
                  <a:srgbClr val="81d4fa"/>
                </a:solidFill>
                <a:latin typeface="Consolas"/>
                <a:ea typeface="Consolas"/>
              </a:rPr>
              <a:t>url:</a:t>
            </a:r>
            <a:r>
              <a:rPr b="0" lang="en-US" sz="1600" spc="-1" strike="noStrike">
                <a:solidFill>
                  <a:srgbClr val="ffab91"/>
                </a:solidFill>
                <a:latin typeface="Consolas"/>
                <a:ea typeface="Consolas"/>
              </a:rPr>
              <a:t> '</a:t>
            </a:r>
            <a:r>
              <a:rPr b="0" lang="zh-CN" sz="1600" spc="-1" strike="noStrike">
                <a:solidFill>
                  <a:srgbClr val="ffab91"/>
                </a:solidFill>
                <a:latin typeface="SimHei"/>
                <a:ea typeface="SimHei"/>
              </a:rPr>
              <a:t>地址</a:t>
            </a:r>
            <a:r>
              <a:rPr b="0" lang="en-US" sz="1600" spc="-1" strike="noStrike">
                <a:solidFill>
                  <a:srgbClr val="ffab91"/>
                </a:solidFill>
                <a:latin typeface="Consolas"/>
                <a:ea typeface="Consolas"/>
              </a:rPr>
              <a:t>1'</a:t>
            </a:r>
            <a:r>
              <a:rPr b="0" lang="en-US" sz="1600" spc="-1" strike="noStrike">
                <a:solidFill>
                  <a:srgbClr val="bdbdbd"/>
                </a:solidFill>
                <a:latin typeface="Consolas"/>
                <a:ea typeface="Consolas"/>
              </a:rPr>
              <a:t> }).</a:t>
            </a:r>
            <a:r>
              <a:rPr b="0" lang="en-US" sz="1600" spc="-1" strike="noStrike">
                <a:solidFill>
                  <a:srgbClr val="f0f4c3"/>
                </a:solidFill>
                <a:latin typeface="Consolas"/>
                <a:ea typeface="Consolas"/>
              </a:rPr>
              <a:t>then</a:t>
            </a:r>
            <a:r>
              <a:rPr b="0" lang="en-US" sz="1600" spc="-1" strike="noStrike">
                <a:solidFill>
                  <a:srgbClr val="bdbdbd"/>
                </a:solidFill>
                <a:latin typeface="Consolas"/>
                <a:ea typeface="Consolas"/>
              </a:rPr>
              <a:t>(</a:t>
            </a:r>
            <a:r>
              <a:rPr b="0" lang="en-US" sz="1600" spc="-1" strike="noStrike">
                <a:solidFill>
                  <a:srgbClr val="81d4fa"/>
                </a:solidFill>
                <a:latin typeface="Consolas"/>
                <a:ea typeface="Consolas"/>
              </a:rPr>
              <a:t>result</a:t>
            </a:r>
            <a:r>
              <a:rPr b="0" lang="en-US" sz="1600" spc="-1" strike="noStrike">
                <a:solidFill>
                  <a:srgbClr val="2196f3"/>
                </a:solidFill>
                <a:latin typeface="Consolas"/>
                <a:ea typeface="Consolas"/>
              </a:rPr>
              <a:t> =&gt;</a:t>
            </a:r>
            <a:r>
              <a:rPr b="0" lang="en-US" sz="1600" spc="-1" strike="noStrike">
                <a:solidFill>
                  <a:srgbClr val="bdbdbd"/>
                </a:solidFill>
                <a:latin typeface="Consolas"/>
                <a:ea typeface="Consolas"/>
              </a:rPr>
              <a:t> {</a:t>
            </a:r>
            <a:endParaRPr b="0" lang="en-US" sz="1600" spc="-1" strike="noStrike">
              <a:solidFill>
                <a:srgbClr val="000000"/>
              </a:solidFill>
              <a:latin typeface="Times New Roman"/>
            </a:endParaRPr>
          </a:p>
        </p:txBody>
      </p:sp>
      <p:sp>
        <p:nvSpPr>
          <p:cNvPr id="208" name=""/>
          <p:cNvSpPr txBox="1"/>
          <p:nvPr/>
        </p:nvSpPr>
        <p:spPr>
          <a:xfrm>
            <a:off x="5676120" y="3106440"/>
            <a:ext cx="183204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第一次请求完成</a:t>
            </a:r>
            <a:endParaRPr b="0" lang="en-US" sz="1600" spc="-1" strike="noStrike">
              <a:solidFill>
                <a:srgbClr val="000000"/>
              </a:solidFill>
              <a:latin typeface="Times New Roman"/>
            </a:endParaRPr>
          </a:p>
        </p:txBody>
      </p:sp>
      <p:sp>
        <p:nvSpPr>
          <p:cNvPr id="209" name=""/>
          <p:cNvSpPr txBox="1"/>
          <p:nvPr/>
        </p:nvSpPr>
        <p:spPr>
          <a:xfrm>
            <a:off x="5676120" y="3350160"/>
            <a:ext cx="142668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其他代码略</a:t>
            </a:r>
            <a:endParaRPr b="0" lang="en-US" sz="1600" spc="-1" strike="noStrike">
              <a:solidFill>
                <a:srgbClr val="000000"/>
              </a:solidFill>
              <a:latin typeface="Times New Roman"/>
            </a:endParaRPr>
          </a:p>
        </p:txBody>
      </p:sp>
      <p:sp>
        <p:nvSpPr>
          <p:cNvPr id="210" name=""/>
          <p:cNvSpPr txBox="1"/>
          <p:nvPr/>
        </p:nvSpPr>
        <p:spPr>
          <a:xfrm>
            <a:off x="5676120" y="3594600"/>
            <a:ext cx="4894920" cy="265680"/>
          </a:xfrm>
          <a:prstGeom prst="rect">
            <a:avLst/>
          </a:prstGeom>
          <a:noFill/>
          <a:ln w="0">
            <a:noFill/>
          </a:ln>
        </p:spPr>
        <p:txBody>
          <a:bodyPr lIns="0" rIns="0" tIns="0" bIns="0" anchor="t">
            <a:noAutofit/>
          </a:bodyPr>
          <a:p>
            <a:r>
              <a:rPr b="0" lang="en-US" sz="1600" spc="-1" strike="noStrike">
                <a:solidFill>
                  <a:srgbClr val="f0f4c3"/>
                </a:solidFill>
                <a:latin typeface="Consolas"/>
                <a:ea typeface="Consolas"/>
              </a:rPr>
              <a:t>axios</a:t>
            </a:r>
            <a:r>
              <a:rPr b="0" lang="en-US" sz="1600" spc="-1" strike="noStrike">
                <a:solidFill>
                  <a:srgbClr val="bdbdbd"/>
                </a:solidFill>
                <a:latin typeface="Consolas"/>
                <a:ea typeface="Consolas"/>
              </a:rPr>
              <a:t>({ </a:t>
            </a:r>
            <a:r>
              <a:rPr b="0" lang="en-US" sz="1600" spc="-1" strike="noStrike">
                <a:solidFill>
                  <a:srgbClr val="81d4fa"/>
                </a:solidFill>
                <a:latin typeface="Consolas"/>
                <a:ea typeface="Consolas"/>
              </a:rPr>
              <a:t>url:</a:t>
            </a:r>
            <a:r>
              <a:rPr b="0" lang="en-US" sz="1600" spc="-1" strike="noStrike">
                <a:solidFill>
                  <a:srgbClr val="ffab91"/>
                </a:solidFill>
                <a:latin typeface="Consolas"/>
                <a:ea typeface="Consolas"/>
              </a:rPr>
              <a:t> '</a:t>
            </a:r>
            <a:r>
              <a:rPr b="0" lang="zh-CN" sz="1600" spc="-1" strike="noStrike">
                <a:solidFill>
                  <a:srgbClr val="ffab91"/>
                </a:solidFill>
                <a:latin typeface="SimHei"/>
                <a:ea typeface="SimHei"/>
              </a:rPr>
              <a:t>地址</a:t>
            </a:r>
            <a:r>
              <a:rPr b="0" lang="en-US" sz="1600" spc="-1" strike="noStrike">
                <a:solidFill>
                  <a:srgbClr val="ffab91"/>
                </a:solidFill>
                <a:latin typeface="Consolas"/>
                <a:ea typeface="Consolas"/>
              </a:rPr>
              <a:t>2'</a:t>
            </a:r>
            <a:r>
              <a:rPr b="0" lang="en-US" sz="1600" spc="-1" strike="noStrike">
                <a:solidFill>
                  <a:srgbClr val="bdbdbd"/>
                </a:solidFill>
                <a:latin typeface="Consolas"/>
                <a:ea typeface="Consolas"/>
              </a:rPr>
              <a:t> }).</a:t>
            </a:r>
            <a:r>
              <a:rPr b="0" lang="en-US" sz="1600" spc="-1" strike="noStrike">
                <a:solidFill>
                  <a:srgbClr val="f0f4c3"/>
                </a:solidFill>
                <a:latin typeface="Consolas"/>
                <a:ea typeface="Consolas"/>
              </a:rPr>
              <a:t>then</a:t>
            </a:r>
            <a:r>
              <a:rPr b="0" lang="en-US" sz="1600" spc="-1" strike="noStrike">
                <a:solidFill>
                  <a:srgbClr val="bdbdbd"/>
                </a:solidFill>
                <a:latin typeface="Consolas"/>
                <a:ea typeface="Consolas"/>
              </a:rPr>
              <a:t>(</a:t>
            </a:r>
            <a:r>
              <a:rPr b="0" lang="en-US" sz="1600" spc="-1" strike="noStrike">
                <a:solidFill>
                  <a:srgbClr val="81d4fa"/>
                </a:solidFill>
                <a:latin typeface="Consolas"/>
                <a:ea typeface="Consolas"/>
              </a:rPr>
              <a:t>result</a:t>
            </a:r>
            <a:r>
              <a:rPr b="0" lang="en-US" sz="1600" spc="-1" strike="noStrike">
                <a:solidFill>
                  <a:srgbClr val="2196f3"/>
                </a:solidFill>
                <a:latin typeface="Consolas"/>
                <a:ea typeface="Consolas"/>
              </a:rPr>
              <a:t> =&gt;</a:t>
            </a:r>
            <a:r>
              <a:rPr b="0" lang="en-US" sz="1600" spc="-1" strike="noStrike">
                <a:solidFill>
                  <a:srgbClr val="bdbdbd"/>
                </a:solidFill>
                <a:latin typeface="Consolas"/>
                <a:ea typeface="Consolas"/>
              </a:rPr>
              <a:t> {</a:t>
            </a:r>
            <a:endParaRPr b="0" lang="en-US" sz="1600" spc="-1" strike="noStrike">
              <a:solidFill>
                <a:srgbClr val="000000"/>
              </a:solidFill>
              <a:latin typeface="Times New Roman"/>
            </a:endParaRPr>
          </a:p>
        </p:txBody>
      </p:sp>
      <p:sp>
        <p:nvSpPr>
          <p:cNvPr id="211" name=""/>
          <p:cNvSpPr txBox="1"/>
          <p:nvPr/>
        </p:nvSpPr>
        <p:spPr>
          <a:xfrm>
            <a:off x="5898600" y="3838320"/>
            <a:ext cx="183204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第二次请求完成</a:t>
            </a:r>
            <a:endParaRPr b="0" lang="en-US" sz="1600" spc="-1" strike="noStrike">
              <a:solidFill>
                <a:srgbClr val="000000"/>
              </a:solidFill>
              <a:latin typeface="Times New Roman"/>
            </a:endParaRPr>
          </a:p>
        </p:txBody>
      </p:sp>
      <p:sp>
        <p:nvSpPr>
          <p:cNvPr id="212" name=""/>
          <p:cNvSpPr txBox="1"/>
          <p:nvPr/>
        </p:nvSpPr>
        <p:spPr>
          <a:xfrm>
            <a:off x="5898600" y="4082040"/>
            <a:ext cx="142668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其他代码略</a:t>
            </a:r>
            <a:endParaRPr b="0" lang="en-US" sz="1600" spc="-1" strike="noStrike">
              <a:solidFill>
                <a:srgbClr val="000000"/>
              </a:solidFill>
              <a:latin typeface="Times New Roman"/>
            </a:endParaRPr>
          </a:p>
        </p:txBody>
      </p:sp>
      <p:sp>
        <p:nvSpPr>
          <p:cNvPr id="213" name=""/>
          <p:cNvSpPr txBox="1"/>
          <p:nvPr/>
        </p:nvSpPr>
        <p:spPr>
          <a:xfrm>
            <a:off x="5898600" y="4326120"/>
            <a:ext cx="4894920" cy="265680"/>
          </a:xfrm>
          <a:prstGeom prst="rect">
            <a:avLst/>
          </a:prstGeom>
          <a:noFill/>
          <a:ln w="0">
            <a:noFill/>
          </a:ln>
        </p:spPr>
        <p:txBody>
          <a:bodyPr lIns="0" rIns="0" tIns="0" bIns="0" anchor="t">
            <a:noAutofit/>
          </a:bodyPr>
          <a:p>
            <a:r>
              <a:rPr b="0" lang="en-US" sz="1600" spc="-1" strike="noStrike">
                <a:solidFill>
                  <a:srgbClr val="f0f4c3"/>
                </a:solidFill>
                <a:latin typeface="Consolas"/>
                <a:ea typeface="Consolas"/>
              </a:rPr>
              <a:t>axios</a:t>
            </a:r>
            <a:r>
              <a:rPr b="0" lang="en-US" sz="1600" spc="-1" strike="noStrike">
                <a:solidFill>
                  <a:srgbClr val="bdbdbd"/>
                </a:solidFill>
                <a:latin typeface="Consolas"/>
                <a:ea typeface="Consolas"/>
              </a:rPr>
              <a:t>({ </a:t>
            </a:r>
            <a:r>
              <a:rPr b="0" lang="en-US" sz="1600" spc="-1" strike="noStrike">
                <a:solidFill>
                  <a:srgbClr val="81d4fa"/>
                </a:solidFill>
                <a:latin typeface="Consolas"/>
                <a:ea typeface="Consolas"/>
              </a:rPr>
              <a:t>url:</a:t>
            </a:r>
            <a:r>
              <a:rPr b="0" lang="en-US" sz="1600" spc="-1" strike="noStrike">
                <a:solidFill>
                  <a:srgbClr val="ffab91"/>
                </a:solidFill>
                <a:latin typeface="Consolas"/>
                <a:ea typeface="Consolas"/>
              </a:rPr>
              <a:t> '</a:t>
            </a:r>
            <a:r>
              <a:rPr b="0" lang="zh-CN" sz="1600" spc="-1" strike="noStrike">
                <a:solidFill>
                  <a:srgbClr val="ffab91"/>
                </a:solidFill>
                <a:latin typeface="SimHei"/>
                <a:ea typeface="SimHei"/>
              </a:rPr>
              <a:t>地址</a:t>
            </a:r>
            <a:r>
              <a:rPr b="0" lang="en-US" sz="1600" spc="-1" strike="noStrike">
                <a:solidFill>
                  <a:srgbClr val="ffab91"/>
                </a:solidFill>
                <a:latin typeface="Consolas"/>
                <a:ea typeface="Consolas"/>
              </a:rPr>
              <a:t>3'</a:t>
            </a:r>
            <a:r>
              <a:rPr b="0" lang="en-US" sz="1600" spc="-1" strike="noStrike">
                <a:solidFill>
                  <a:srgbClr val="bdbdbd"/>
                </a:solidFill>
                <a:latin typeface="Consolas"/>
                <a:ea typeface="Consolas"/>
              </a:rPr>
              <a:t> }).</a:t>
            </a:r>
            <a:r>
              <a:rPr b="0" lang="en-US" sz="1600" spc="-1" strike="noStrike">
                <a:solidFill>
                  <a:srgbClr val="f0f4c3"/>
                </a:solidFill>
                <a:latin typeface="Consolas"/>
                <a:ea typeface="Consolas"/>
              </a:rPr>
              <a:t>then</a:t>
            </a:r>
            <a:r>
              <a:rPr b="0" lang="en-US" sz="1600" spc="-1" strike="noStrike">
                <a:solidFill>
                  <a:srgbClr val="bdbdbd"/>
                </a:solidFill>
                <a:latin typeface="Consolas"/>
                <a:ea typeface="Consolas"/>
              </a:rPr>
              <a:t>(</a:t>
            </a:r>
            <a:r>
              <a:rPr b="0" lang="en-US" sz="1600" spc="-1" strike="noStrike">
                <a:solidFill>
                  <a:srgbClr val="81d4fa"/>
                </a:solidFill>
                <a:latin typeface="Consolas"/>
                <a:ea typeface="Consolas"/>
              </a:rPr>
              <a:t>result</a:t>
            </a:r>
            <a:r>
              <a:rPr b="0" lang="en-US" sz="1600" spc="-1" strike="noStrike">
                <a:solidFill>
                  <a:srgbClr val="2196f3"/>
                </a:solidFill>
                <a:latin typeface="Consolas"/>
                <a:ea typeface="Consolas"/>
              </a:rPr>
              <a:t> =&gt;</a:t>
            </a:r>
            <a:r>
              <a:rPr b="0" lang="en-US" sz="1600" spc="-1" strike="noStrike">
                <a:solidFill>
                  <a:srgbClr val="bdbdbd"/>
                </a:solidFill>
                <a:latin typeface="Consolas"/>
                <a:ea typeface="Consolas"/>
              </a:rPr>
              <a:t> {</a:t>
            </a:r>
            <a:endParaRPr b="0" lang="en-US" sz="1600" spc="-1" strike="noStrike">
              <a:solidFill>
                <a:srgbClr val="000000"/>
              </a:solidFill>
              <a:latin typeface="Times New Roman"/>
            </a:endParaRPr>
          </a:p>
        </p:txBody>
      </p:sp>
      <p:sp>
        <p:nvSpPr>
          <p:cNvPr id="214" name=""/>
          <p:cNvSpPr txBox="1"/>
          <p:nvPr/>
        </p:nvSpPr>
        <p:spPr>
          <a:xfrm>
            <a:off x="6121440" y="4569480"/>
            <a:ext cx="183204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第三次请求完成</a:t>
            </a:r>
            <a:endParaRPr b="0" lang="en-US" sz="1600" spc="-1" strike="noStrike">
              <a:solidFill>
                <a:srgbClr val="000000"/>
              </a:solidFill>
              <a:latin typeface="Times New Roman"/>
            </a:endParaRPr>
          </a:p>
        </p:txBody>
      </p:sp>
      <p:sp>
        <p:nvSpPr>
          <p:cNvPr id="215" name=""/>
          <p:cNvSpPr txBox="1"/>
          <p:nvPr/>
        </p:nvSpPr>
        <p:spPr>
          <a:xfrm>
            <a:off x="6121440" y="4813920"/>
            <a:ext cx="2034720" cy="265680"/>
          </a:xfrm>
          <a:prstGeom prst="rect">
            <a:avLst/>
          </a:prstGeom>
          <a:noFill/>
          <a:ln w="0">
            <a:noFill/>
          </a:ln>
        </p:spPr>
        <p:txBody>
          <a:bodyPr lIns="0" rIns="0" tIns="0" bIns="0" anchor="t">
            <a:noAutofit/>
          </a:bodyPr>
          <a:p>
            <a:r>
              <a:rPr b="0" lang="en-US" sz="1600" spc="-1" strike="noStrike">
                <a:solidFill>
                  <a:srgbClr val="689f38"/>
                </a:solidFill>
                <a:latin typeface="Consolas"/>
                <a:ea typeface="Consolas"/>
              </a:rPr>
              <a:t>// </a:t>
            </a:r>
            <a:r>
              <a:rPr b="0" lang="zh-CN" sz="1600" spc="-1" strike="noStrike">
                <a:solidFill>
                  <a:srgbClr val="689f38"/>
                </a:solidFill>
                <a:latin typeface="SimHei"/>
                <a:ea typeface="SimHei"/>
              </a:rPr>
              <a:t>其他代码略。。。</a:t>
            </a:r>
            <a:endParaRPr b="0" lang="en-US" sz="1600" spc="-1" strike="noStrike">
              <a:solidFill>
                <a:srgbClr val="000000"/>
              </a:solidFill>
              <a:latin typeface="Times New Roman"/>
            </a:endParaRPr>
          </a:p>
        </p:txBody>
      </p:sp>
      <p:sp>
        <p:nvSpPr>
          <p:cNvPr id="216" name=""/>
          <p:cNvSpPr txBox="1"/>
          <p:nvPr/>
        </p:nvSpPr>
        <p:spPr>
          <a:xfrm>
            <a:off x="5898600" y="5054760"/>
            <a:ext cx="244440" cy="235080"/>
          </a:xfrm>
          <a:prstGeom prst="rect">
            <a:avLst/>
          </a:prstGeom>
          <a:noFill/>
          <a:ln w="0">
            <a:noFill/>
          </a:ln>
        </p:spPr>
        <p:txBody>
          <a:bodyPr lIns="0" rIns="0" tIns="0" bIns="0" anchor="t">
            <a:noAutofit/>
          </a:bodyPr>
          <a:p>
            <a:r>
              <a:rPr b="0" lang="en-US" sz="1600" spc="-1" strike="noStrike">
                <a:solidFill>
                  <a:srgbClr val="bdbdbd"/>
                </a:solidFill>
                <a:latin typeface="Consolas"/>
                <a:ea typeface="Consolas"/>
              </a:rPr>
              <a:t>})</a:t>
            </a:r>
            <a:endParaRPr b="0" lang="en-US" sz="1600" spc="-1" strike="noStrike">
              <a:solidFill>
                <a:srgbClr val="000000"/>
              </a:solidFill>
              <a:latin typeface="Times New Roman"/>
            </a:endParaRPr>
          </a:p>
        </p:txBody>
      </p:sp>
      <p:sp>
        <p:nvSpPr>
          <p:cNvPr id="217" name=""/>
          <p:cNvSpPr txBox="1"/>
          <p:nvPr/>
        </p:nvSpPr>
        <p:spPr>
          <a:xfrm>
            <a:off x="5676120" y="5298480"/>
            <a:ext cx="244440" cy="235080"/>
          </a:xfrm>
          <a:prstGeom prst="rect">
            <a:avLst/>
          </a:prstGeom>
          <a:noFill/>
          <a:ln w="0">
            <a:noFill/>
          </a:ln>
        </p:spPr>
        <p:txBody>
          <a:bodyPr lIns="0" rIns="0" tIns="0" bIns="0" anchor="t">
            <a:noAutofit/>
          </a:bodyPr>
          <a:p>
            <a:r>
              <a:rPr b="0" lang="en-US" sz="1600" spc="-1" strike="noStrike">
                <a:solidFill>
                  <a:srgbClr val="bdbdbd"/>
                </a:solidFill>
                <a:latin typeface="Consolas"/>
                <a:ea typeface="Consolas"/>
              </a:rPr>
              <a:t>})</a:t>
            </a:r>
            <a:endParaRPr b="0" lang="en-US" sz="1600" spc="-1" strike="noStrike">
              <a:solidFill>
                <a:srgbClr val="000000"/>
              </a:solidFill>
              <a:latin typeface="Times New Roman"/>
            </a:endParaRPr>
          </a:p>
        </p:txBody>
      </p:sp>
      <p:sp>
        <p:nvSpPr>
          <p:cNvPr id="218" name=""/>
          <p:cNvSpPr txBox="1"/>
          <p:nvPr/>
        </p:nvSpPr>
        <p:spPr>
          <a:xfrm>
            <a:off x="5453640" y="5542560"/>
            <a:ext cx="244440" cy="235080"/>
          </a:xfrm>
          <a:prstGeom prst="rect">
            <a:avLst/>
          </a:prstGeom>
          <a:noFill/>
          <a:ln w="0">
            <a:noFill/>
          </a:ln>
        </p:spPr>
        <p:txBody>
          <a:bodyPr lIns="0" rIns="0" tIns="0" bIns="0" anchor="t">
            <a:noAutofit/>
          </a:bodyPr>
          <a:p>
            <a:r>
              <a:rPr b="0" lang="en-US" sz="1600" spc="-1" strike="noStrike">
                <a:solidFill>
                  <a:srgbClr val="bdbdbd"/>
                </a:solidFill>
                <a:latin typeface="Consolas"/>
                <a:ea typeface="Consolas"/>
              </a:rPr>
              <a:t>})</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220" name="" descr=""/>
          <p:cNvPicPr/>
          <p:nvPr/>
        </p:nvPicPr>
        <p:blipFill>
          <a:blip r:embed="rId1"/>
          <a:stretch/>
        </p:blipFill>
        <p:spPr>
          <a:xfrm>
            <a:off x="306360" y="163080"/>
            <a:ext cx="2031120" cy="592560"/>
          </a:xfrm>
          <a:prstGeom prst="rect">
            <a:avLst/>
          </a:prstGeom>
          <a:ln w="0">
            <a:noFill/>
          </a:ln>
        </p:spPr>
      </p:pic>
      <p:sp>
        <p:nvSpPr>
          <p:cNvPr id="221"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22"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23"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24"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25"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226"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27"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228"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29"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230"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231" name=""/>
          <p:cNvSpPr txBox="1"/>
          <p:nvPr/>
        </p:nvSpPr>
        <p:spPr>
          <a:xfrm>
            <a:off x="802440" y="1723680"/>
            <a:ext cx="2480760" cy="265680"/>
          </a:xfrm>
          <a:prstGeom prst="rect">
            <a:avLst/>
          </a:prstGeom>
          <a:noFill/>
          <a:ln w="0">
            <a:noFill/>
          </a:ln>
        </p:spPr>
        <p:txBody>
          <a:bodyPr lIns="0" rIns="0" tIns="0" bIns="0" anchor="t">
            <a:noAutofit/>
          </a:bodyPr>
          <a:p>
            <a:r>
              <a:rPr b="1" lang="zh-CN" sz="1600" spc="-1" strike="noStrike">
                <a:solidFill>
                  <a:srgbClr val="262626"/>
                </a:solidFill>
                <a:latin typeface="AlibabaPuHuiTi"/>
                <a:ea typeface="AlibabaPuHuiTi"/>
              </a:rPr>
              <a:t>需求</a:t>
            </a:r>
            <a:r>
              <a:rPr b="1" lang="en-US" sz="1600" spc="-1" strike="noStrike">
                <a:solidFill>
                  <a:srgbClr val="262626"/>
                </a:solidFill>
                <a:latin typeface="Alibaba PuHuiTi"/>
                <a:ea typeface="Alibaba PuHuiTi"/>
              </a:rPr>
              <a:t>: </a:t>
            </a:r>
            <a:r>
              <a:rPr b="0" lang="zh-CN" sz="1600" spc="-1" strike="noStrike">
                <a:solidFill>
                  <a:srgbClr val="262626"/>
                </a:solidFill>
                <a:latin typeface="AlibabaPuHuiTi"/>
                <a:ea typeface="AlibabaPuHuiTi"/>
              </a:rPr>
              <a:t>展示数据到下拉框中</a:t>
            </a:r>
            <a:endParaRPr b="0" lang="en-US" sz="1600" spc="-1" strike="noStrike">
              <a:solidFill>
                <a:srgbClr val="000000"/>
              </a:solidFill>
              <a:latin typeface="Times New Roman"/>
            </a:endParaRPr>
          </a:p>
        </p:txBody>
      </p:sp>
      <p:sp>
        <p:nvSpPr>
          <p:cNvPr id="232" name=""/>
          <p:cNvSpPr txBox="1"/>
          <p:nvPr/>
        </p:nvSpPr>
        <p:spPr>
          <a:xfrm>
            <a:off x="802440" y="216648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1.</a:t>
            </a:r>
            <a:endParaRPr b="0" lang="en-US" sz="1350" spc="-1" strike="noStrike">
              <a:solidFill>
                <a:srgbClr val="000000"/>
              </a:solidFill>
              <a:latin typeface="Times New Roman"/>
            </a:endParaRPr>
          </a:p>
        </p:txBody>
      </p:sp>
      <p:sp>
        <p:nvSpPr>
          <p:cNvPr id="233" name=""/>
          <p:cNvSpPr txBox="1"/>
          <p:nvPr/>
        </p:nvSpPr>
        <p:spPr>
          <a:xfrm>
            <a:off x="1162080" y="2138040"/>
            <a:ext cx="266220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获取</a:t>
            </a:r>
            <a:r>
              <a:rPr b="0" lang="zh-CN" sz="1600" spc="-1" strike="noStrike">
                <a:solidFill>
                  <a:srgbClr val="c00000"/>
                </a:solidFill>
                <a:latin typeface="AlibabaPuHuiTi"/>
                <a:ea typeface="AlibabaPuHuiTi"/>
              </a:rPr>
              <a:t>省份数据</a:t>
            </a:r>
            <a:r>
              <a:rPr b="0" lang="zh-CN" sz="1600" spc="-1" strike="noStrike">
                <a:solidFill>
                  <a:srgbClr val="262626"/>
                </a:solidFill>
                <a:latin typeface="AlibabaPuHuiTi"/>
                <a:ea typeface="AlibabaPuHuiTi"/>
              </a:rPr>
              <a:t>并展示</a:t>
            </a:r>
            <a:r>
              <a:rPr b="0" lang="zh-CN" sz="1600" spc="-1" strike="noStrike">
                <a:solidFill>
                  <a:srgbClr val="c00000"/>
                </a:solidFill>
                <a:latin typeface="AlibabaPuHuiTi"/>
                <a:ea typeface="AlibabaPuHuiTi"/>
              </a:rPr>
              <a:t>第</a:t>
            </a:r>
            <a:r>
              <a:rPr b="0" lang="en-US" sz="1600" spc="-1" strike="noStrike">
                <a:solidFill>
                  <a:srgbClr val="c00000"/>
                </a:solidFill>
                <a:latin typeface="Alibaba PuHuiTi"/>
                <a:ea typeface="Alibaba PuHuiTi"/>
              </a:rPr>
              <a:t>1</a:t>
            </a:r>
            <a:r>
              <a:rPr b="0" lang="zh-CN" sz="1600" spc="-1" strike="noStrike">
                <a:solidFill>
                  <a:srgbClr val="c00000"/>
                </a:solidFill>
                <a:latin typeface="AlibabaPuHuiTi"/>
                <a:ea typeface="AlibabaPuHuiTi"/>
              </a:rPr>
              <a:t>个</a:t>
            </a:r>
            <a:r>
              <a:rPr b="0" lang="zh-CN" sz="1600" spc="-1" strike="noStrike">
                <a:solidFill>
                  <a:srgbClr val="262626"/>
                </a:solidFill>
                <a:latin typeface="AlibabaPuHuiTi"/>
                <a:ea typeface="AlibabaPuHuiTi"/>
              </a:rPr>
              <a:t>省</a:t>
            </a:r>
            <a:endParaRPr b="0" lang="en-US" sz="1600" spc="-1" strike="noStrike">
              <a:solidFill>
                <a:srgbClr val="000000"/>
              </a:solidFill>
              <a:latin typeface="Times New Roman"/>
            </a:endParaRPr>
          </a:p>
        </p:txBody>
      </p:sp>
      <p:sp>
        <p:nvSpPr>
          <p:cNvPr id="234" name=""/>
          <p:cNvSpPr txBox="1"/>
          <p:nvPr/>
        </p:nvSpPr>
        <p:spPr>
          <a:xfrm>
            <a:off x="802440" y="258120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2.</a:t>
            </a:r>
            <a:endParaRPr b="0" lang="en-US" sz="1350" spc="-1" strike="noStrike">
              <a:solidFill>
                <a:srgbClr val="000000"/>
              </a:solidFill>
              <a:latin typeface="Times New Roman"/>
            </a:endParaRPr>
          </a:p>
        </p:txBody>
      </p:sp>
      <p:sp>
        <p:nvSpPr>
          <p:cNvPr id="235" name=""/>
          <p:cNvSpPr txBox="1"/>
          <p:nvPr/>
        </p:nvSpPr>
        <p:spPr>
          <a:xfrm>
            <a:off x="1162080" y="2553120"/>
            <a:ext cx="406872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获取</a:t>
            </a:r>
            <a:r>
              <a:rPr b="0" lang="zh-CN" sz="1600" spc="-1" strike="noStrike">
                <a:solidFill>
                  <a:srgbClr val="000000"/>
                </a:solidFill>
                <a:latin typeface="AlibabaPuHuiTi"/>
                <a:ea typeface="AlibabaPuHuiTi"/>
              </a:rPr>
              <a:t>第</a:t>
            </a:r>
            <a:r>
              <a:rPr b="0" lang="en-US" sz="1600" spc="-1" strike="noStrike">
                <a:solidFill>
                  <a:srgbClr val="000000"/>
                </a:solidFill>
                <a:latin typeface="Alibaba PuHuiTi"/>
                <a:ea typeface="Alibaba PuHuiTi"/>
              </a:rPr>
              <a:t>1</a:t>
            </a:r>
            <a:r>
              <a:rPr b="0" lang="zh-CN" sz="1600" spc="-1" strike="noStrike">
                <a:solidFill>
                  <a:srgbClr val="000000"/>
                </a:solidFill>
                <a:latin typeface="AlibabaPuHuiTi"/>
                <a:ea typeface="AlibabaPuHuiTi"/>
              </a:rPr>
              <a:t>个省</a:t>
            </a:r>
            <a:r>
              <a:rPr b="0" lang="zh-CN" sz="1600" spc="-1" strike="noStrike">
                <a:solidFill>
                  <a:srgbClr val="262626"/>
                </a:solidFill>
                <a:latin typeface="AlibabaPuHuiTi"/>
                <a:ea typeface="AlibabaPuHuiTi"/>
              </a:rPr>
              <a:t>的</a:t>
            </a:r>
            <a:r>
              <a:rPr b="0" lang="zh-CN" sz="1600" spc="-1" strike="noStrike">
                <a:solidFill>
                  <a:srgbClr val="c00000"/>
                </a:solidFill>
                <a:latin typeface="AlibabaPuHuiTi"/>
                <a:ea typeface="AlibabaPuHuiTi"/>
              </a:rPr>
              <a:t>城市数据</a:t>
            </a:r>
            <a:r>
              <a:rPr b="0" lang="en-US" sz="1600" spc="-1" strike="noStrike">
                <a:solidFill>
                  <a:srgbClr val="262626"/>
                </a:solidFill>
                <a:latin typeface="Alibaba PuHuiTi"/>
                <a:ea typeface="Alibaba PuHuiTi"/>
              </a:rPr>
              <a:t>,</a:t>
            </a:r>
            <a:r>
              <a:rPr b="0" lang="zh-CN" sz="1600" spc="-1" strike="noStrike">
                <a:solidFill>
                  <a:srgbClr val="262626"/>
                </a:solidFill>
                <a:latin typeface="AlibabaPuHuiTi"/>
                <a:ea typeface="AlibabaPuHuiTi"/>
              </a:rPr>
              <a:t>并展示</a:t>
            </a:r>
            <a:r>
              <a:rPr b="0" lang="zh-CN" sz="1600" spc="-1" strike="noStrike">
                <a:solidFill>
                  <a:srgbClr val="c00000"/>
                </a:solidFill>
                <a:latin typeface="AlibabaPuHuiTi"/>
                <a:ea typeface="AlibabaPuHuiTi"/>
              </a:rPr>
              <a:t>第</a:t>
            </a:r>
            <a:r>
              <a:rPr b="0" lang="en-US" sz="1600" spc="-1" strike="noStrike">
                <a:solidFill>
                  <a:srgbClr val="c00000"/>
                </a:solidFill>
                <a:latin typeface="Alibaba PuHuiTi"/>
                <a:ea typeface="Alibaba PuHuiTi"/>
              </a:rPr>
              <a:t>1</a:t>
            </a:r>
            <a:r>
              <a:rPr b="0" lang="zh-CN" sz="1600" spc="-1" strike="noStrike">
                <a:solidFill>
                  <a:srgbClr val="c00000"/>
                </a:solidFill>
                <a:latin typeface="AlibabaPuHuiTi"/>
                <a:ea typeface="AlibabaPuHuiTi"/>
              </a:rPr>
              <a:t>个</a:t>
            </a:r>
            <a:r>
              <a:rPr b="0" lang="zh-CN" sz="1600" spc="-1" strike="noStrike">
                <a:solidFill>
                  <a:srgbClr val="262626"/>
                </a:solidFill>
                <a:latin typeface="AlibabaPuHuiTi"/>
                <a:ea typeface="AlibabaPuHuiTi"/>
              </a:rPr>
              <a:t>城市</a:t>
            </a:r>
            <a:endParaRPr b="0" lang="en-US" sz="1600" spc="-1" strike="noStrike">
              <a:solidFill>
                <a:srgbClr val="000000"/>
              </a:solidFill>
              <a:latin typeface="Times New Roman"/>
            </a:endParaRPr>
          </a:p>
        </p:txBody>
      </p:sp>
      <p:sp>
        <p:nvSpPr>
          <p:cNvPr id="236" name=""/>
          <p:cNvSpPr txBox="1"/>
          <p:nvPr/>
        </p:nvSpPr>
        <p:spPr>
          <a:xfrm>
            <a:off x="802440" y="2995920"/>
            <a:ext cx="171720" cy="201600"/>
          </a:xfrm>
          <a:prstGeom prst="rect">
            <a:avLst/>
          </a:prstGeom>
          <a:noFill/>
          <a:ln w="0">
            <a:noFill/>
          </a:ln>
        </p:spPr>
        <p:txBody>
          <a:bodyPr lIns="0" rIns="0" tIns="0" bIns="0" anchor="t">
            <a:noAutofit/>
          </a:bodyPr>
          <a:p>
            <a:r>
              <a:rPr b="0" lang="en-US" sz="1350" spc="-1" strike="noStrike">
                <a:solidFill>
                  <a:srgbClr val="404040"/>
                </a:solidFill>
                <a:latin typeface="Alibaba PuHuiTi"/>
                <a:ea typeface="Alibaba PuHuiTi"/>
              </a:rPr>
              <a:t>3.</a:t>
            </a:r>
            <a:endParaRPr b="0" lang="en-US" sz="1350" spc="-1" strike="noStrike">
              <a:solidFill>
                <a:srgbClr val="000000"/>
              </a:solidFill>
              <a:latin typeface="Times New Roman"/>
            </a:endParaRPr>
          </a:p>
        </p:txBody>
      </p:sp>
      <p:sp>
        <p:nvSpPr>
          <p:cNvPr id="237" name=""/>
          <p:cNvSpPr txBox="1"/>
          <p:nvPr/>
        </p:nvSpPr>
        <p:spPr>
          <a:xfrm>
            <a:off x="1162080" y="2967480"/>
            <a:ext cx="3904920" cy="265680"/>
          </a:xfrm>
          <a:prstGeom prst="rect">
            <a:avLst/>
          </a:prstGeom>
          <a:noFill/>
          <a:ln w="0">
            <a:noFill/>
          </a:ln>
        </p:spPr>
        <p:txBody>
          <a:bodyPr lIns="0" rIns="0" tIns="0" bIns="0" anchor="t">
            <a:noAutofit/>
          </a:bodyPr>
          <a:p>
            <a:r>
              <a:rPr b="0" lang="zh-CN" sz="1600" spc="-1" strike="noStrike">
                <a:solidFill>
                  <a:srgbClr val="262626"/>
                </a:solidFill>
                <a:latin typeface="AlibabaPuHuiTi"/>
                <a:ea typeface="AlibabaPuHuiTi"/>
              </a:rPr>
              <a:t>获取第</a:t>
            </a:r>
            <a:r>
              <a:rPr b="0" lang="en-US" sz="1600" spc="-1" strike="noStrike">
                <a:solidFill>
                  <a:srgbClr val="262626"/>
                </a:solidFill>
                <a:latin typeface="Alibaba PuHuiTi"/>
                <a:ea typeface="Alibaba PuHuiTi"/>
              </a:rPr>
              <a:t>1</a:t>
            </a:r>
            <a:r>
              <a:rPr b="0" lang="zh-CN" sz="1600" spc="-1" strike="noStrike">
                <a:solidFill>
                  <a:srgbClr val="262626"/>
                </a:solidFill>
                <a:latin typeface="AlibabaPuHuiTi"/>
                <a:ea typeface="AlibabaPuHuiTi"/>
              </a:rPr>
              <a:t>个城市的</a:t>
            </a:r>
            <a:r>
              <a:rPr b="0" lang="zh-CN" sz="1600" spc="-1" strike="noStrike">
                <a:solidFill>
                  <a:srgbClr val="c00000"/>
                </a:solidFill>
                <a:latin typeface="AlibabaPuHuiTi"/>
                <a:ea typeface="AlibabaPuHuiTi"/>
              </a:rPr>
              <a:t>区数据</a:t>
            </a:r>
            <a:r>
              <a:rPr b="0" lang="zh-CN" sz="1600" spc="-1" strike="noStrike">
                <a:solidFill>
                  <a:srgbClr val="262626"/>
                </a:solidFill>
                <a:latin typeface="AlibabaPuHuiTi"/>
                <a:ea typeface="AlibabaPuHuiTi"/>
              </a:rPr>
              <a:t>，并展示</a:t>
            </a:r>
            <a:r>
              <a:rPr b="0" lang="zh-CN" sz="1600" spc="-1" strike="noStrike">
                <a:solidFill>
                  <a:srgbClr val="c00000"/>
                </a:solidFill>
                <a:latin typeface="AlibabaPuHuiTi"/>
                <a:ea typeface="AlibabaPuHuiTi"/>
              </a:rPr>
              <a:t>第</a:t>
            </a:r>
            <a:r>
              <a:rPr b="0" lang="en-US" sz="1600" spc="-1" strike="noStrike">
                <a:solidFill>
                  <a:srgbClr val="c00000"/>
                </a:solidFill>
                <a:latin typeface="Alibaba PuHuiTi"/>
                <a:ea typeface="Alibaba PuHuiTi"/>
              </a:rPr>
              <a:t>1</a:t>
            </a:r>
            <a:r>
              <a:rPr b="0" lang="zh-CN" sz="1600" spc="-1" strike="noStrike">
                <a:solidFill>
                  <a:srgbClr val="c00000"/>
                </a:solidFill>
                <a:latin typeface="AlibabaPuHuiTi"/>
                <a:ea typeface="AlibabaPuHuiTi"/>
              </a:rPr>
              <a:t>个</a:t>
            </a:r>
            <a:r>
              <a:rPr b="0" lang="zh-CN" sz="1600" spc="-1" strike="noStrike">
                <a:solidFill>
                  <a:srgbClr val="262626"/>
                </a:solidFill>
                <a:latin typeface="AlibabaPuHuiTi"/>
                <a:ea typeface="AlibabaPuHuiTi"/>
              </a:rPr>
              <a:t>区</a:t>
            </a:r>
            <a:endParaRPr b="0" lang="en-US" sz="1600" spc="-1" strike="noStrike">
              <a:solidFill>
                <a:srgbClr val="000000"/>
              </a:solidFill>
              <a:latin typeface="Times New Roman"/>
            </a:endParaRPr>
          </a:p>
        </p:txBody>
      </p:sp>
      <p:sp>
        <p:nvSpPr>
          <p:cNvPr id="238" name=""/>
          <p:cNvSpPr txBox="1"/>
          <p:nvPr/>
        </p:nvSpPr>
        <p:spPr>
          <a:xfrm>
            <a:off x="802440" y="1105920"/>
            <a:ext cx="764280" cy="332640"/>
          </a:xfrm>
          <a:prstGeom prst="rect">
            <a:avLst/>
          </a:prstGeom>
          <a:noFill/>
          <a:ln w="0">
            <a:noFill/>
          </a:ln>
        </p:spPr>
        <p:txBody>
          <a:bodyPr lIns="0" rIns="0" tIns="0" bIns="0" anchor="t">
            <a:noAutofit/>
          </a:bodyPr>
          <a:p>
            <a:r>
              <a:rPr b="0" lang="zh-CN" sz="2000" spc="-1" strike="noStrike">
                <a:solidFill>
                  <a:srgbClr val="ad2a26"/>
                </a:solidFill>
                <a:latin typeface="AlibabaPuHuiTi"/>
                <a:ea typeface="AlibabaPuHuiTi"/>
              </a:rPr>
              <a:t>试一试</a:t>
            </a:r>
            <a:endParaRPr b="0" lang="en-US" sz="2000" spc="-1" strike="noStrike">
              <a:solidFill>
                <a:srgbClr val="000000"/>
              </a:solidFill>
              <a:latin typeface="Times New Roman"/>
            </a:endParaRPr>
          </a:p>
        </p:txBody>
      </p:sp>
      <p:pic>
        <p:nvPicPr>
          <p:cNvPr id="239" name="" descr=""/>
          <p:cNvPicPr/>
          <p:nvPr/>
        </p:nvPicPr>
        <p:blipFill>
          <a:blip r:embed="rId2"/>
          <a:stretch/>
        </p:blipFill>
        <p:spPr>
          <a:xfrm>
            <a:off x="5975640" y="1671840"/>
            <a:ext cx="3857040" cy="1189800"/>
          </a:xfrm>
          <a:prstGeom prst="rect">
            <a:avLst/>
          </a:prstGeom>
          <a:ln w="0">
            <a:noFill/>
          </a:ln>
        </p:spPr>
      </p:pic>
      <p:sp>
        <p:nvSpPr>
          <p:cNvPr id="240" name=""/>
          <p:cNvSpPr/>
          <p:nvPr/>
        </p:nvSpPr>
        <p:spPr>
          <a:xfrm>
            <a:off x="5969160" y="1665360"/>
            <a:ext cx="3870360" cy="1203120"/>
          </a:xfrm>
          <a:custGeom>
            <a:avLst/>
            <a:gdLst/>
            <a:ahLst/>
            <a:rect l="0" t="0" r="r" b="b"/>
            <a:pathLst>
              <a:path w="10751" h="3342">
                <a:moveTo>
                  <a:pt x="0" y="3342"/>
                </a:moveTo>
                <a:lnTo>
                  <a:pt x="10751" y="3342"/>
                </a:lnTo>
                <a:lnTo>
                  <a:pt x="10751" y="0"/>
                </a:lnTo>
                <a:lnTo>
                  <a:pt x="0" y="0"/>
                </a:lnTo>
                <a:lnTo>
                  <a:pt x="0" y="3342"/>
                </a:lnTo>
                <a:close/>
              </a:path>
            </a:pathLst>
          </a:custGeom>
          <a:noFill/>
          <a:ln w="12600">
            <a:solidFill>
              <a:srgbClr val="000000"/>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241" name=""/>
          <p:cNvSpPr txBox="1"/>
          <p:nvPr/>
        </p:nvSpPr>
        <p:spPr>
          <a:xfrm>
            <a:off x="5598000" y="4844160"/>
            <a:ext cx="764280" cy="332640"/>
          </a:xfrm>
          <a:prstGeom prst="rect">
            <a:avLst/>
          </a:prstGeom>
          <a:noFill/>
          <a:ln w="0">
            <a:noFill/>
          </a:ln>
        </p:spPr>
        <p:txBody>
          <a:bodyPr lIns="0" rIns="0" tIns="0" bIns="0" anchor="t">
            <a:noAutofit/>
          </a:bodyPr>
          <a:p>
            <a:r>
              <a:rPr b="0" lang="zh-CN" sz="2000" spc="-1" strike="noStrike">
                <a:solidFill>
                  <a:srgbClr val="ffffff"/>
                </a:solidFill>
                <a:latin typeface="AlibabaPuHuiTi"/>
                <a:ea typeface="AlibabaPuHuiTi"/>
              </a:rPr>
              <a:t>浏览器</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
          <p:cNvSpPr/>
          <p:nvPr/>
        </p:nvSpPr>
        <p:spPr>
          <a:xfrm>
            <a:off x="0" y="-360"/>
            <a:ext cx="12192120" cy="6858360"/>
          </a:xfrm>
          <a:custGeom>
            <a:avLst/>
            <a:gdLst/>
            <a:ahLst/>
            <a:rect l="0" t="0" r="r" b="b"/>
            <a:pathLst>
              <a:path w="33867" h="19051">
                <a:moveTo>
                  <a:pt x="0" y="19051"/>
                </a:moveTo>
                <a:lnTo>
                  <a:pt x="33867" y="19051"/>
                </a:lnTo>
                <a:lnTo>
                  <a:pt x="33867" y="0"/>
                </a:lnTo>
                <a:lnTo>
                  <a:pt x="0" y="0"/>
                </a:lnTo>
                <a:lnTo>
                  <a:pt x="0" y="19051"/>
                </a:lnTo>
                <a:close/>
              </a:path>
            </a:pathLst>
          </a:custGeom>
          <a:solidFill>
            <a:srgbClr val="ffffff"/>
          </a:solidFill>
          <a:ln w="0">
            <a:noFill/>
          </a:ln>
        </p:spPr>
        <p:txBody>
          <a:bodyPr lIns="0" rIns="0" tIns="0" bIns="0" anchor="t">
            <a:noAutofit/>
          </a:bodyPr>
          <a:p>
            <a:endParaRPr b="0" lang="en-US" sz="2400" spc="-1" strike="noStrike">
              <a:solidFill>
                <a:srgbClr val="000000"/>
              </a:solidFill>
              <a:latin typeface="Times New Roman"/>
            </a:endParaRPr>
          </a:p>
        </p:txBody>
      </p:sp>
      <p:pic>
        <p:nvPicPr>
          <p:cNvPr id="243" name="" descr=""/>
          <p:cNvPicPr/>
          <p:nvPr/>
        </p:nvPicPr>
        <p:blipFill>
          <a:blip r:embed="rId1"/>
          <a:stretch/>
        </p:blipFill>
        <p:spPr>
          <a:xfrm>
            <a:off x="306360" y="163080"/>
            <a:ext cx="2031120" cy="592560"/>
          </a:xfrm>
          <a:prstGeom prst="rect">
            <a:avLst/>
          </a:prstGeom>
          <a:ln w="0">
            <a:noFill/>
          </a:ln>
        </p:spPr>
      </p:pic>
      <p:sp>
        <p:nvSpPr>
          <p:cNvPr id="244" name=""/>
          <p:cNvSpPr/>
          <p:nvPr/>
        </p:nvSpPr>
        <p:spPr>
          <a:xfrm>
            <a:off x="-51840" y="0"/>
            <a:ext cx="224280" cy="695160"/>
          </a:xfrm>
          <a:custGeom>
            <a:avLst/>
            <a:gdLst/>
            <a:ahLst/>
            <a:rect l="0" t="0" r="r" b="b"/>
            <a:pathLst>
              <a:path w="623" h="1931">
                <a:moveTo>
                  <a:pt x="0" y="1931"/>
                </a:moveTo>
                <a:lnTo>
                  <a:pt x="623" y="1931"/>
                </a:lnTo>
                <a:lnTo>
                  <a:pt x="623" y="0"/>
                </a:lnTo>
                <a:lnTo>
                  <a:pt x="0" y="0"/>
                </a:lnTo>
                <a:lnTo>
                  <a:pt x="0" y="1931"/>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45" name=""/>
          <p:cNvSpPr/>
          <p:nvPr/>
        </p:nvSpPr>
        <p:spPr>
          <a:xfrm>
            <a:off x="-51840" y="719280"/>
            <a:ext cx="222840" cy="315720"/>
          </a:xfrm>
          <a:custGeom>
            <a:avLst/>
            <a:gdLst/>
            <a:ahLst/>
            <a:rect l="0" t="0" r="r" b="b"/>
            <a:pathLst>
              <a:path w="619" h="877">
                <a:moveTo>
                  <a:pt x="0" y="877"/>
                </a:moveTo>
                <a:lnTo>
                  <a:pt x="619" y="877"/>
                </a:lnTo>
                <a:lnTo>
                  <a:pt x="619" y="0"/>
                </a:lnTo>
                <a:lnTo>
                  <a:pt x="0" y="0"/>
                </a:lnTo>
                <a:lnTo>
                  <a:pt x="0" y="877"/>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46" name=""/>
          <p:cNvSpPr/>
          <p:nvPr/>
        </p:nvSpPr>
        <p:spPr>
          <a:xfrm>
            <a:off x="2566080" y="719280"/>
            <a:ext cx="7024680" cy="21600"/>
          </a:xfrm>
          <a:custGeom>
            <a:avLst/>
            <a:gdLst/>
            <a:ahLst/>
            <a:rect l="0" t="0" r="r" b="b"/>
            <a:pathLst>
              <a:path w="19513" h="60">
                <a:moveTo>
                  <a:pt x="0" y="60"/>
                </a:moveTo>
                <a:lnTo>
                  <a:pt x="19513" y="60"/>
                </a:lnTo>
                <a:lnTo>
                  <a:pt x="19513" y="0"/>
                </a:lnTo>
                <a:lnTo>
                  <a:pt x="0" y="0"/>
                </a:lnTo>
                <a:lnTo>
                  <a:pt x="0" y="6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47" name=""/>
          <p:cNvSpPr/>
          <p:nvPr/>
        </p:nvSpPr>
        <p:spPr>
          <a:xfrm>
            <a:off x="9482040" y="719280"/>
            <a:ext cx="2162880" cy="21600"/>
          </a:xfrm>
          <a:custGeom>
            <a:avLst/>
            <a:gdLst/>
            <a:ahLst/>
            <a:rect l="0" t="0" r="r" b="b"/>
            <a:pathLst>
              <a:path w="6008" h="60">
                <a:moveTo>
                  <a:pt x="0" y="60"/>
                </a:moveTo>
                <a:lnTo>
                  <a:pt x="6008" y="60"/>
                </a:lnTo>
                <a:lnTo>
                  <a:pt x="6008" y="0"/>
                </a:lnTo>
                <a:lnTo>
                  <a:pt x="0" y="0"/>
                </a:lnTo>
                <a:lnTo>
                  <a:pt x="0" y="6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48" name=""/>
          <p:cNvSpPr/>
          <p:nvPr/>
        </p:nvSpPr>
        <p:spPr>
          <a:xfrm>
            <a:off x="9611640" y="6581880"/>
            <a:ext cx="402840" cy="209160"/>
          </a:xfrm>
          <a:custGeom>
            <a:avLst/>
            <a:gdLst/>
            <a:ahLst/>
            <a:rect l="0" t="0" r="r" b="b"/>
            <a:pathLst>
              <a:path w="1119" h="581">
                <a:moveTo>
                  <a:pt x="559" y="0"/>
                </a:moveTo>
                <a:lnTo>
                  <a:pt x="1119" y="558"/>
                </a:lnTo>
                <a:lnTo>
                  <a:pt x="1095" y="581"/>
                </a:lnTo>
                <a:lnTo>
                  <a:pt x="23" y="581"/>
                </a:lnTo>
                <a:lnTo>
                  <a:pt x="0" y="558"/>
                </a:lnTo>
                <a:lnTo>
                  <a:pt x="559" y="0"/>
                </a:lnTo>
                <a:close/>
              </a:path>
            </a:pathLst>
          </a:custGeom>
          <a:solidFill>
            <a:srgbClr val="680000"/>
          </a:solidFill>
          <a:ln w="0">
            <a:noFill/>
          </a:ln>
        </p:spPr>
        <p:txBody>
          <a:bodyPr lIns="0" rIns="0" tIns="0" bIns="0" anchor="t">
            <a:noAutofit/>
          </a:bodyPr>
          <a:p>
            <a:endParaRPr b="0" lang="en-US" sz="2400" spc="-1" strike="noStrike">
              <a:solidFill>
                <a:srgbClr val="ffffff"/>
              </a:solidFill>
              <a:latin typeface="Times New Roman"/>
            </a:endParaRPr>
          </a:p>
        </p:txBody>
      </p:sp>
      <p:sp>
        <p:nvSpPr>
          <p:cNvPr id="249"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50" name=""/>
          <p:cNvSpPr/>
          <p:nvPr/>
        </p:nvSpPr>
        <p:spPr>
          <a:xfrm>
            <a:off x="-10800" y="6778440"/>
            <a:ext cx="10059120" cy="111600"/>
          </a:xfrm>
          <a:custGeom>
            <a:avLst/>
            <a:gdLst/>
            <a:ahLst/>
            <a:rect l="0" t="0" r="r" b="b"/>
            <a:pathLst>
              <a:path w="27942" h="310">
                <a:moveTo>
                  <a:pt x="0" y="310"/>
                </a:moveTo>
                <a:lnTo>
                  <a:pt x="27942" y="310"/>
                </a:lnTo>
                <a:lnTo>
                  <a:pt x="27942" y="0"/>
                </a:lnTo>
                <a:lnTo>
                  <a:pt x="0" y="0"/>
                </a:lnTo>
                <a:lnTo>
                  <a:pt x="0" y="310"/>
                </a:lnTo>
                <a:close/>
              </a:path>
            </a:pathLst>
          </a:custGeom>
          <a:noFill/>
          <a:ln w="9360">
            <a:solidFill>
              <a:srgbClr val="ffffff"/>
            </a:solidFill>
            <a:round/>
          </a:ln>
        </p:spPr>
        <p:txBody>
          <a:bodyPr lIns="4680" rIns="4680" tIns="4680" bIns="4680" anchor="t">
            <a:noAutofit/>
          </a:bodyPr>
          <a:p>
            <a:endParaRPr b="0" lang="en-US" sz="2400" spc="-1" strike="noStrike">
              <a:solidFill>
                <a:srgbClr val="000000"/>
              </a:solidFill>
              <a:latin typeface="Times New Roman"/>
            </a:endParaRPr>
          </a:p>
        </p:txBody>
      </p:sp>
      <p:sp>
        <p:nvSpPr>
          <p:cNvPr id="251" name=""/>
          <p:cNvSpPr/>
          <p:nvPr/>
        </p:nvSpPr>
        <p:spPr>
          <a:xfrm>
            <a:off x="9812880" y="6581880"/>
            <a:ext cx="2379240" cy="308160"/>
          </a:xfrm>
          <a:custGeom>
            <a:avLst/>
            <a:gdLst/>
            <a:ahLst/>
            <a:rect l="0" t="0" r="r" b="b"/>
            <a:pathLst>
              <a:path w="6609" h="856">
                <a:moveTo>
                  <a:pt x="0" y="0"/>
                </a:moveTo>
                <a:lnTo>
                  <a:pt x="6609" y="0"/>
                </a:lnTo>
                <a:lnTo>
                  <a:pt x="6609" y="856"/>
                </a:lnTo>
                <a:lnTo>
                  <a:pt x="314" y="847"/>
                </a:lnTo>
                <a:lnTo>
                  <a:pt x="0" y="0"/>
                </a:lnTo>
                <a:close/>
              </a:path>
            </a:pathLst>
          </a:custGeom>
          <a:solidFill>
            <a:srgbClr val="b60004"/>
          </a:solidFill>
          <a:ln w="0">
            <a:noFill/>
          </a:ln>
        </p:spPr>
        <p:txBody>
          <a:bodyPr lIns="0" rIns="0" tIns="0" bIns="0" anchor="t">
            <a:noAutofit/>
          </a:bodyPr>
          <a:p>
            <a:endParaRPr b="0" lang="en-US" sz="2400" spc="-1" strike="noStrike">
              <a:solidFill>
                <a:srgbClr val="ffffff"/>
              </a:solidFill>
              <a:latin typeface="Times New Roman"/>
            </a:endParaRPr>
          </a:p>
        </p:txBody>
      </p:sp>
      <p:sp>
        <p:nvSpPr>
          <p:cNvPr id="252" name=""/>
          <p:cNvSpPr txBox="1"/>
          <p:nvPr/>
        </p:nvSpPr>
        <p:spPr>
          <a:xfrm>
            <a:off x="4596480" y="303840"/>
            <a:ext cx="7201800" cy="349560"/>
          </a:xfrm>
          <a:prstGeom prst="rect">
            <a:avLst/>
          </a:prstGeom>
          <a:noFill/>
          <a:ln w="0">
            <a:noFill/>
          </a:ln>
        </p:spPr>
        <p:txBody>
          <a:bodyPr lIns="0" rIns="0" tIns="0" bIns="0" anchor="t">
            <a:noAutofit/>
          </a:bodyPr>
          <a:p>
            <a:r>
              <a:rPr b="0" lang="zh-CN" sz="2100" spc="-1" strike="noStrike">
                <a:solidFill>
                  <a:srgbClr val="49504f"/>
                </a:solidFill>
                <a:latin typeface="STKaiti"/>
                <a:ea typeface="STKaiti"/>
              </a:rPr>
              <a:t>多一句没有，少一句不行，用更短时间，教会更实用的技术！</a:t>
            </a:r>
            <a:endParaRPr b="0" lang="en-US" sz="2100" spc="-1" strike="noStrike">
              <a:solidFill>
                <a:srgbClr val="000000"/>
              </a:solidFill>
              <a:latin typeface="Times New Roman"/>
            </a:endParaRPr>
          </a:p>
        </p:txBody>
      </p:sp>
      <p:sp>
        <p:nvSpPr>
          <p:cNvPr id="253" name=""/>
          <p:cNvSpPr txBox="1"/>
          <p:nvPr/>
        </p:nvSpPr>
        <p:spPr>
          <a:xfrm>
            <a:off x="10043280" y="6582600"/>
            <a:ext cx="2027520" cy="265680"/>
          </a:xfrm>
          <a:prstGeom prst="rect">
            <a:avLst/>
          </a:prstGeom>
          <a:noFill/>
          <a:ln w="0">
            <a:noFill/>
          </a:ln>
        </p:spPr>
        <p:txBody>
          <a:bodyPr lIns="0" rIns="0" tIns="0" bIns="0" anchor="t">
            <a:noAutofit/>
          </a:bodyPr>
          <a:p>
            <a:r>
              <a:rPr b="0" lang="zh-CN" sz="1600" spc="-1" strike="noStrike">
                <a:solidFill>
                  <a:srgbClr val="ffffff"/>
                </a:solidFill>
                <a:latin typeface="STKaiti"/>
                <a:ea typeface="STKaiti"/>
              </a:rPr>
              <a:t>高级软件人才培训专家</a:t>
            </a:r>
            <a:endParaRPr b="0" lang="en-US" sz="1600" spc="-1" strike="noStrike">
              <a:solidFill>
                <a:srgbClr val="000000"/>
              </a:solidFill>
              <a:latin typeface="Times New Roman"/>
            </a:endParaRPr>
          </a:p>
        </p:txBody>
      </p:sp>
      <p:sp>
        <p:nvSpPr>
          <p:cNvPr id="254" name=""/>
          <p:cNvSpPr/>
          <p:nvPr/>
        </p:nvSpPr>
        <p:spPr>
          <a:xfrm>
            <a:off x="1194480" y="4260960"/>
            <a:ext cx="588960" cy="588600"/>
          </a:xfrm>
          <a:custGeom>
            <a:avLst/>
            <a:gdLst/>
            <a:ahLst/>
            <a:rect l="0" t="0" r="r" b="b"/>
            <a:pathLst>
              <a:path w="1636" h="1635">
                <a:moveTo>
                  <a:pt x="0" y="818"/>
                </a:moveTo>
                <a:cubicBezTo>
                  <a:pt x="0" y="366"/>
                  <a:pt x="366" y="0"/>
                  <a:pt x="818" y="0"/>
                </a:cubicBezTo>
                <a:cubicBezTo>
                  <a:pt x="1270" y="0"/>
                  <a:pt x="1636" y="366"/>
                  <a:pt x="1636" y="818"/>
                </a:cubicBezTo>
                <a:cubicBezTo>
                  <a:pt x="1636" y="1269"/>
                  <a:pt x="1270" y="1635"/>
                  <a:pt x="818" y="1635"/>
                </a:cubicBezTo>
                <a:cubicBezTo>
                  <a:pt x="366" y="1635"/>
                  <a:pt x="0" y="1269"/>
                  <a:pt x="0" y="818"/>
                </a:cubicBezTo>
                <a:close/>
              </a:path>
            </a:pathLst>
          </a:custGeom>
          <a:noFill/>
          <a:ln w="12600">
            <a:solidFill>
              <a:srgbClr val="bfbfbf"/>
            </a:solidFill>
            <a:round/>
          </a:ln>
        </p:spPr>
        <p:txBody>
          <a:bodyPr lIns="6120" rIns="6120" tIns="6120" bIns="6120" anchor="t">
            <a:noAutofit/>
          </a:bodyPr>
          <a:p>
            <a:endParaRPr b="0" lang="en-US" sz="2400" spc="-1" strike="noStrike">
              <a:solidFill>
                <a:srgbClr val="000000"/>
              </a:solidFill>
              <a:latin typeface="Times New Roman"/>
            </a:endParaRPr>
          </a:p>
        </p:txBody>
      </p:sp>
      <p:sp>
        <p:nvSpPr>
          <p:cNvPr id="255" name=""/>
          <p:cNvSpPr/>
          <p:nvPr/>
        </p:nvSpPr>
        <p:spPr>
          <a:xfrm>
            <a:off x="2808720" y="3668040"/>
            <a:ext cx="926640" cy="927000"/>
          </a:xfrm>
          <a:custGeom>
            <a:avLst/>
            <a:gdLst/>
            <a:ahLst/>
            <a:rect l="0" t="0" r="r" b="b"/>
            <a:pathLst>
              <a:path w="2574" h="2575">
                <a:moveTo>
                  <a:pt x="0" y="1287"/>
                </a:moveTo>
                <a:cubicBezTo>
                  <a:pt x="0" y="576"/>
                  <a:pt x="576" y="0"/>
                  <a:pt x="1287" y="0"/>
                </a:cubicBezTo>
                <a:cubicBezTo>
                  <a:pt x="1998" y="0"/>
                  <a:pt x="2574" y="576"/>
                  <a:pt x="2574" y="1287"/>
                </a:cubicBezTo>
                <a:cubicBezTo>
                  <a:pt x="2574" y="1999"/>
                  <a:pt x="1998" y="2575"/>
                  <a:pt x="1287" y="2575"/>
                </a:cubicBezTo>
                <a:cubicBezTo>
                  <a:pt x="576" y="2575"/>
                  <a:pt x="0" y="1999"/>
                  <a:pt x="0" y="1287"/>
                </a:cubicBezTo>
                <a:close/>
              </a:path>
            </a:pathLst>
          </a:custGeom>
          <a:solidFill>
            <a:srgbClr val="515151">
              <a:alpha val="63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256" name=""/>
          <p:cNvSpPr/>
          <p:nvPr/>
        </p:nvSpPr>
        <p:spPr>
          <a:xfrm>
            <a:off x="2707920" y="2262960"/>
            <a:ext cx="1589760" cy="1589760"/>
          </a:xfrm>
          <a:custGeom>
            <a:avLst/>
            <a:gdLst/>
            <a:ahLst/>
            <a:rect l="0" t="0" r="r" b="b"/>
            <a:pathLst>
              <a:path w="4416" h="4416">
                <a:moveTo>
                  <a:pt x="0" y="2209"/>
                </a:moveTo>
                <a:cubicBezTo>
                  <a:pt x="0" y="989"/>
                  <a:pt x="989" y="0"/>
                  <a:pt x="2208" y="0"/>
                </a:cubicBezTo>
                <a:cubicBezTo>
                  <a:pt x="3427" y="0"/>
                  <a:pt x="4416" y="989"/>
                  <a:pt x="4416" y="2209"/>
                </a:cubicBezTo>
                <a:cubicBezTo>
                  <a:pt x="4416" y="3428"/>
                  <a:pt x="3427" y="4416"/>
                  <a:pt x="2208" y="4416"/>
                </a:cubicBezTo>
                <a:cubicBezTo>
                  <a:pt x="989" y="4416"/>
                  <a:pt x="0" y="3428"/>
                  <a:pt x="0" y="2209"/>
                </a:cubicBezTo>
                <a:close/>
              </a:path>
            </a:pathLst>
          </a:custGeom>
          <a:noFill/>
          <a:ln w="12600">
            <a:solidFill>
              <a:srgbClr val="515151">
                <a:alpha val="63000"/>
              </a:srgbClr>
            </a:solidFill>
            <a:custDash>
              <a:ds d="805714" sp="300000"/>
            </a:custDash>
            <a:round/>
          </a:ln>
        </p:spPr>
        <p:txBody>
          <a:bodyPr lIns="6120" rIns="6120" tIns="6120" bIns="6120" anchor="t">
            <a:noAutofit/>
          </a:bodyPr>
          <a:p>
            <a:endParaRPr b="0" lang="en-US" sz="2400" spc="-1" strike="noStrike">
              <a:solidFill>
                <a:srgbClr val="000000"/>
              </a:solidFill>
              <a:latin typeface="Times New Roman"/>
            </a:endParaRPr>
          </a:p>
        </p:txBody>
      </p:sp>
      <p:sp>
        <p:nvSpPr>
          <p:cNvPr id="257" name=""/>
          <p:cNvSpPr/>
          <p:nvPr/>
        </p:nvSpPr>
        <p:spPr>
          <a:xfrm>
            <a:off x="1489680" y="2439000"/>
            <a:ext cx="1924920" cy="1896120"/>
          </a:xfrm>
          <a:custGeom>
            <a:avLst/>
            <a:gdLst/>
            <a:ahLst/>
            <a:rect l="0" t="0" r="r" b="b"/>
            <a:pathLst>
              <a:path w="5347" h="5267">
                <a:moveTo>
                  <a:pt x="0" y="2634"/>
                </a:moveTo>
                <a:cubicBezTo>
                  <a:pt x="0" y="1180"/>
                  <a:pt x="1197" y="0"/>
                  <a:pt x="2673" y="0"/>
                </a:cubicBezTo>
                <a:cubicBezTo>
                  <a:pt x="4150" y="0"/>
                  <a:pt x="5347" y="1180"/>
                  <a:pt x="5347" y="2634"/>
                </a:cubicBezTo>
                <a:cubicBezTo>
                  <a:pt x="5347" y="4088"/>
                  <a:pt x="4150" y="5267"/>
                  <a:pt x="2673" y="5267"/>
                </a:cubicBezTo>
                <a:cubicBezTo>
                  <a:pt x="1197" y="5267"/>
                  <a:pt x="0" y="4088"/>
                  <a:pt x="0" y="2634"/>
                </a:cubicBezTo>
                <a:close/>
              </a:path>
            </a:pathLst>
          </a:custGeom>
          <a:solidFill>
            <a:srgbClr val="ffffff"/>
          </a:solidFill>
          <a:ln w="114120">
            <a:solidFill>
              <a:srgbClr val="ad2b26"/>
            </a:solidFill>
            <a:round/>
          </a:ln>
        </p:spPr>
        <p:txBody>
          <a:bodyPr lIns="56880" rIns="56880" tIns="56880" bIns="56880" anchor="t">
            <a:noAutofit/>
          </a:bodyPr>
          <a:p>
            <a:endParaRPr b="0" lang="en-US" sz="2400" spc="-1" strike="noStrike">
              <a:solidFill>
                <a:srgbClr val="000000"/>
              </a:solidFill>
              <a:latin typeface="Times New Roman"/>
            </a:endParaRPr>
          </a:p>
        </p:txBody>
      </p:sp>
      <p:sp>
        <p:nvSpPr>
          <p:cNvPr id="258" name=""/>
          <p:cNvSpPr/>
          <p:nvPr/>
        </p:nvSpPr>
        <p:spPr>
          <a:xfrm>
            <a:off x="709920" y="1813320"/>
            <a:ext cx="804960" cy="803520"/>
          </a:xfrm>
          <a:custGeom>
            <a:avLst/>
            <a:gdLst/>
            <a:ahLst/>
            <a:rect l="0" t="0" r="r" b="b"/>
            <a:pathLst>
              <a:path w="2236" h="2232">
                <a:moveTo>
                  <a:pt x="0" y="1117"/>
                </a:moveTo>
                <a:cubicBezTo>
                  <a:pt x="0" y="500"/>
                  <a:pt x="501" y="0"/>
                  <a:pt x="1118" y="0"/>
                </a:cubicBezTo>
                <a:cubicBezTo>
                  <a:pt x="1736" y="0"/>
                  <a:pt x="2236" y="500"/>
                  <a:pt x="2236" y="1117"/>
                </a:cubicBezTo>
                <a:cubicBezTo>
                  <a:pt x="2236" y="1733"/>
                  <a:pt x="1736" y="2232"/>
                  <a:pt x="1118" y="2232"/>
                </a:cubicBezTo>
                <a:cubicBezTo>
                  <a:pt x="501" y="2232"/>
                  <a:pt x="0" y="1733"/>
                  <a:pt x="0" y="1117"/>
                </a:cubicBezTo>
                <a:close/>
              </a:path>
            </a:pathLst>
          </a:custGeom>
          <a:solidFill>
            <a:srgbClr val="f2f2f2">
              <a:alpha val="70000"/>
            </a:srgbClr>
          </a:solidFill>
          <a:ln w="0">
            <a:noFill/>
          </a:ln>
        </p:spPr>
        <p:txBody>
          <a:bodyPr lIns="0" rIns="0" tIns="0" bIns="0" anchor="t">
            <a:noAutofit/>
          </a:bodyPr>
          <a:p>
            <a:endParaRPr b="0" lang="en-US" sz="2400" spc="-1" strike="noStrike">
              <a:solidFill>
                <a:srgbClr val="000000"/>
              </a:solidFill>
              <a:latin typeface="Times New Roman"/>
            </a:endParaRPr>
          </a:p>
        </p:txBody>
      </p:sp>
      <p:sp>
        <p:nvSpPr>
          <p:cNvPr id="259" name=""/>
          <p:cNvSpPr/>
          <p:nvPr/>
        </p:nvSpPr>
        <p:spPr>
          <a:xfrm>
            <a:off x="3104280" y="1918440"/>
            <a:ext cx="314280" cy="316080"/>
          </a:xfrm>
          <a:custGeom>
            <a:avLst/>
            <a:gdLst/>
            <a:ahLst/>
            <a:rect l="0" t="0" r="r" b="b"/>
            <a:pathLst>
              <a:path w="873" h="878">
                <a:moveTo>
                  <a:pt x="0" y="439"/>
                </a:moveTo>
                <a:cubicBezTo>
                  <a:pt x="0" y="196"/>
                  <a:pt x="195" y="0"/>
                  <a:pt x="436" y="0"/>
                </a:cubicBezTo>
                <a:cubicBezTo>
                  <a:pt x="678" y="0"/>
                  <a:pt x="873" y="196"/>
                  <a:pt x="873" y="439"/>
                </a:cubicBezTo>
                <a:cubicBezTo>
                  <a:pt x="873" y="681"/>
                  <a:pt x="678" y="878"/>
                  <a:pt x="436" y="878"/>
                </a:cubicBezTo>
                <a:cubicBezTo>
                  <a:pt x="195" y="878"/>
                  <a:pt x="0" y="681"/>
                  <a:pt x="0" y="439"/>
                </a:cubicBezTo>
                <a:close/>
              </a:path>
            </a:pathLst>
          </a:custGeom>
          <a:solidFill>
            <a:srgbClr val="49504f"/>
          </a:solidFill>
          <a:ln w="0">
            <a:noFill/>
          </a:ln>
        </p:spPr>
        <p:txBody>
          <a:bodyPr lIns="0" rIns="0" tIns="0" bIns="0" anchor="t">
            <a:noAutofit/>
          </a:bodyPr>
          <a:p>
            <a:endParaRPr b="0" lang="en-US" sz="2400" spc="-1" strike="noStrike">
              <a:solidFill>
                <a:srgbClr val="000000"/>
              </a:solidFill>
              <a:latin typeface="Times New Roman"/>
            </a:endParaRPr>
          </a:p>
        </p:txBody>
      </p:sp>
      <p:sp>
        <p:nvSpPr>
          <p:cNvPr id="260" name=""/>
          <p:cNvSpPr txBox="1"/>
          <p:nvPr/>
        </p:nvSpPr>
        <p:spPr>
          <a:xfrm>
            <a:off x="1951560" y="3024720"/>
            <a:ext cx="1220040" cy="797400"/>
          </a:xfrm>
          <a:prstGeom prst="rect">
            <a:avLst/>
          </a:prstGeom>
          <a:noFill/>
          <a:ln w="0">
            <a:noFill/>
          </a:ln>
        </p:spPr>
        <p:txBody>
          <a:bodyPr lIns="0" rIns="0" tIns="0" bIns="0" anchor="t">
            <a:noAutofit/>
          </a:bodyPr>
          <a:p>
            <a:r>
              <a:rPr b="0" lang="zh-CN" sz="4800" spc="-1" strike="noStrike">
                <a:solidFill>
                  <a:srgbClr val="ffffff"/>
                </a:solidFill>
                <a:latin typeface="AlibabaPuHuiTi"/>
                <a:ea typeface="AlibabaPuHuiTi"/>
              </a:rPr>
              <a:t>总结</a:t>
            </a:r>
            <a:endParaRPr b="0" lang="en-US" sz="4800" spc="-1" strike="noStrike">
              <a:solidFill>
                <a:srgbClr val="000000"/>
              </a:solidFill>
              <a:latin typeface="Times New Roman"/>
            </a:endParaRPr>
          </a:p>
        </p:txBody>
      </p:sp>
      <p:sp>
        <p:nvSpPr>
          <p:cNvPr id="261" name=""/>
          <p:cNvSpPr txBox="1"/>
          <p:nvPr/>
        </p:nvSpPr>
        <p:spPr>
          <a:xfrm>
            <a:off x="1953000" y="3099600"/>
            <a:ext cx="1015560" cy="663480"/>
          </a:xfrm>
          <a:prstGeom prst="rect">
            <a:avLst/>
          </a:prstGeom>
          <a:noFill/>
          <a:ln w="0">
            <a:noFill/>
          </a:ln>
        </p:spPr>
        <p:txBody>
          <a:bodyPr lIns="0" rIns="0" tIns="0" bIns="0" anchor="t">
            <a:noAutofit/>
          </a:bodyPr>
          <a:p>
            <a:r>
              <a:rPr b="0" lang="zh-CN" sz="3990" spc="-1" strike="noStrike">
                <a:solidFill>
                  <a:srgbClr val="000000"/>
                </a:solidFill>
                <a:latin typeface="AlibabaPuHuiTi"/>
                <a:ea typeface="AlibabaPuHuiTi"/>
              </a:rPr>
              <a:t>总结</a:t>
            </a:r>
            <a:endParaRPr b="0" lang="en-US" sz="3990" spc="-1" strike="noStrike">
              <a:solidFill>
                <a:srgbClr val="000000"/>
              </a:solidFill>
              <a:latin typeface="Times New Roman"/>
            </a:endParaRPr>
          </a:p>
        </p:txBody>
      </p:sp>
      <p:sp>
        <p:nvSpPr>
          <p:cNvPr id="262" name=""/>
          <p:cNvSpPr txBox="1"/>
          <p:nvPr/>
        </p:nvSpPr>
        <p:spPr>
          <a:xfrm>
            <a:off x="5218920" y="281988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1.</a:t>
            </a:r>
            <a:endParaRPr b="0" lang="en-US" sz="1800" spc="-1" strike="noStrike">
              <a:solidFill>
                <a:srgbClr val="000000"/>
              </a:solidFill>
              <a:latin typeface="Times New Roman"/>
            </a:endParaRPr>
          </a:p>
        </p:txBody>
      </p:sp>
      <p:sp>
        <p:nvSpPr>
          <p:cNvPr id="263" name=""/>
          <p:cNvSpPr txBox="1"/>
          <p:nvPr/>
        </p:nvSpPr>
        <p:spPr>
          <a:xfrm>
            <a:off x="5561640" y="2819880"/>
            <a:ext cx="158292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回调函数地狱</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264" name=""/>
          <p:cNvSpPr txBox="1"/>
          <p:nvPr/>
        </p:nvSpPr>
        <p:spPr>
          <a:xfrm>
            <a:off x="5828400" y="3215520"/>
            <a:ext cx="4054320" cy="265680"/>
          </a:xfrm>
          <a:prstGeom prst="rect">
            <a:avLst/>
          </a:prstGeom>
          <a:noFill/>
          <a:ln w="0">
            <a:noFill/>
          </a:ln>
        </p:spPr>
        <p:txBody>
          <a:bodyPr lIns="0" rIns="0" tIns="0" bIns="0" anchor="t">
            <a:noAutofit/>
          </a:bodyPr>
          <a:p>
            <a:r>
              <a:rPr b="0" lang="zh-CN" sz="1600" spc="-1" strike="noStrike">
                <a:solidFill>
                  <a:srgbClr val="c00000"/>
                </a:solidFill>
                <a:latin typeface="AlibabaPuHuiTi"/>
                <a:ea typeface="AlibabaPuHuiTi"/>
              </a:rPr>
              <a:t>在回调函数中调用回调函数，</a:t>
            </a:r>
            <a:r>
              <a:rPr b="0" lang="zh-CN" sz="1600" spc="-1" strike="noStrike">
                <a:solidFill>
                  <a:srgbClr val="000000"/>
                </a:solidFill>
                <a:latin typeface="AlibabaPuHuiTi"/>
                <a:ea typeface="AlibabaPuHuiTi"/>
              </a:rPr>
              <a:t>形成的代码结构</a:t>
            </a:r>
            <a:endParaRPr b="0" lang="en-US" sz="1600" spc="-1" strike="noStrike">
              <a:solidFill>
                <a:srgbClr val="000000"/>
              </a:solidFill>
              <a:latin typeface="Times New Roman"/>
            </a:endParaRPr>
          </a:p>
        </p:txBody>
      </p:sp>
      <p:sp>
        <p:nvSpPr>
          <p:cNvPr id="265" name=""/>
          <p:cNvSpPr txBox="1"/>
          <p:nvPr/>
        </p:nvSpPr>
        <p:spPr>
          <a:xfrm>
            <a:off x="5218920" y="3715920"/>
            <a:ext cx="228240" cy="265680"/>
          </a:xfrm>
          <a:prstGeom prst="rect">
            <a:avLst/>
          </a:prstGeom>
          <a:noFill/>
          <a:ln w="0">
            <a:noFill/>
          </a:ln>
        </p:spPr>
        <p:txBody>
          <a:bodyPr lIns="0" rIns="0" tIns="0" bIns="0" anchor="t">
            <a:noAutofit/>
          </a:bodyPr>
          <a:p>
            <a:r>
              <a:rPr b="0" lang="en-US" sz="1800" spc="-1" strike="noStrike">
                <a:solidFill>
                  <a:srgbClr val="000000"/>
                </a:solidFill>
                <a:latin typeface="Alibaba PuHuiTi"/>
                <a:ea typeface="Alibaba PuHuiTi"/>
              </a:rPr>
              <a:t>2.</a:t>
            </a:r>
            <a:endParaRPr b="0" lang="en-US" sz="1800" spc="-1" strike="noStrike">
              <a:solidFill>
                <a:srgbClr val="000000"/>
              </a:solidFill>
              <a:latin typeface="Times New Roman"/>
            </a:endParaRPr>
          </a:p>
        </p:txBody>
      </p:sp>
      <p:sp>
        <p:nvSpPr>
          <p:cNvPr id="266" name=""/>
          <p:cNvSpPr txBox="1"/>
          <p:nvPr/>
        </p:nvSpPr>
        <p:spPr>
          <a:xfrm>
            <a:off x="5561640" y="3715920"/>
            <a:ext cx="2040120" cy="299160"/>
          </a:xfrm>
          <a:prstGeom prst="rect">
            <a:avLst/>
          </a:prstGeom>
          <a:noFill/>
          <a:ln w="0">
            <a:noFill/>
          </a:ln>
        </p:spPr>
        <p:txBody>
          <a:bodyPr lIns="0" rIns="0" tIns="0" bIns="0" anchor="t">
            <a:noAutofit/>
          </a:bodyPr>
          <a:p>
            <a:r>
              <a:rPr b="0" lang="zh-CN" sz="1800" spc="-1" strike="noStrike">
                <a:solidFill>
                  <a:srgbClr val="000000"/>
                </a:solidFill>
                <a:latin typeface="AlibabaPuHuiTi"/>
                <a:ea typeface="AlibabaPuHuiTi"/>
              </a:rPr>
              <a:t>回调函数地狱缺点</a:t>
            </a:r>
            <a:r>
              <a:rPr b="0" lang="en-US" sz="1800" spc="-1" strike="noStrike">
                <a:solidFill>
                  <a:srgbClr val="000000"/>
                </a:solidFill>
                <a:latin typeface="Alibaba PuHuiTi"/>
                <a:ea typeface="Alibaba PuHuiTi"/>
              </a:rPr>
              <a:t>: </a:t>
            </a:r>
            <a:endParaRPr b="0" lang="en-US" sz="1800" spc="-1" strike="noStrike">
              <a:solidFill>
                <a:srgbClr val="000000"/>
              </a:solidFill>
              <a:latin typeface="Times New Roman"/>
            </a:endParaRPr>
          </a:p>
        </p:txBody>
      </p:sp>
      <p:sp>
        <p:nvSpPr>
          <p:cNvPr id="267" name=""/>
          <p:cNvSpPr txBox="1"/>
          <p:nvPr/>
        </p:nvSpPr>
        <p:spPr>
          <a:xfrm>
            <a:off x="5828400" y="4118040"/>
            <a:ext cx="2230200" cy="265680"/>
          </a:xfrm>
          <a:prstGeom prst="rect">
            <a:avLst/>
          </a:prstGeom>
          <a:noFill/>
          <a:ln w="0">
            <a:noFill/>
          </a:ln>
        </p:spPr>
        <p:txBody>
          <a:bodyPr lIns="0" rIns="0" tIns="0" bIns="0" anchor="t">
            <a:noAutofit/>
          </a:bodyPr>
          <a:p>
            <a:r>
              <a:rPr b="0" lang="zh-CN" sz="1600" spc="-1" strike="noStrike">
                <a:solidFill>
                  <a:srgbClr val="000000"/>
                </a:solidFill>
                <a:latin typeface="AlibabaPuHuiTi"/>
                <a:ea typeface="AlibabaPuHuiTi"/>
              </a:rPr>
              <a:t>可读性差，异常捕获困难</a:t>
            </a:r>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LibreOffice/7.5.3.2$Linux_X86_64 LibreOffice_project/9f56dff12ba03b9acd7730a5a481eea045e468f3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