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b9eb71e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b9eb71e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0acfbc55_2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0acfbc55_2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9eb71e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b9eb71e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b9eb71e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b9eb71e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9eb71e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b9eb71e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0acfbc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0acfbc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0acfbc55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0acfbc55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75166d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75166d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75166d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75166d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75166d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75166d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75166d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75166d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a75166d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a75166d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0acfbc55_2_3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0acfbc55_2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675850" y="2917325"/>
            <a:ext cx="37923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WoW Planner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25" y="449850"/>
            <a:ext cx="5406150" cy="2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88405" l="0" r="88922" t="0"/>
          <a:stretch/>
        </p:blipFill>
        <p:spPr>
          <a:xfrm>
            <a:off x="281275" y="1702200"/>
            <a:ext cx="1263250" cy="7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4922275" y="1790550"/>
            <a:ext cx="39612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ultra complet (trop complet) :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Lisibilité difficile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Ecran surchargé d’information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Temps de chargement de page assez long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vidéos qui se charge à la suite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25144" t="44549"/>
          <a:stretch/>
        </p:blipFill>
        <p:spPr>
          <a:xfrm>
            <a:off x="149875" y="3021125"/>
            <a:ext cx="4219325" cy="17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27991" l="73998" r="0" t="45206"/>
          <a:stretch/>
        </p:blipFill>
        <p:spPr>
          <a:xfrm>
            <a:off x="2454525" y="1690925"/>
            <a:ext cx="1465601" cy="8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5482275" y="3816150"/>
            <a:ext cx="3360000" cy="3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2426575" y="1659200"/>
            <a:ext cx="1493400" cy="91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97100" y="2979950"/>
            <a:ext cx="4334400" cy="1852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482275" y="2502625"/>
            <a:ext cx="2813700" cy="380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688" y="2804650"/>
            <a:ext cx="2532013" cy="13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875" y="2571775"/>
            <a:ext cx="1832650" cy="1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3815350" y="1841588"/>
            <a:ext cx="107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737150" y="1838900"/>
            <a:ext cx="1178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75" y="2928823"/>
            <a:ext cx="2130575" cy="1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682749" y="1841588"/>
            <a:ext cx="16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Base de donnée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75" y="2571748"/>
            <a:ext cx="2130575" cy="1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2640875" y="1527850"/>
            <a:ext cx="61803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sz="1350">
              <a:solidFill>
                <a:srgbClr val="FFFFFF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serveur MySQL est très rapide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est beaucoup plus simple à utiliser que la plupart des serveurs de bases de données commerciaux.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Bonne synergie avec le langage PHP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tourne sur divers systèmes tels que Unix, Windows, Linux ou OS/2.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 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supporte qu'une faible partie des standards SQL-92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Manque de robustesse avec de fortes volumétries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 d’héritage de table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592500" y="1071575"/>
            <a:ext cx="6457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sz="1350">
              <a:solidFill>
                <a:srgbClr val="FFFFFF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est une plate-forme open source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a une grande communauté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Facile à apprendre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relativement rapide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 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lent que le .NET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gestion partielle de la POO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Typage de variable pas obligatoire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3" y="2099175"/>
            <a:ext cx="2532013" cy="13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392000" y="1119950"/>
            <a:ext cx="61806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framework complet avec une architecture élégante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organisé et 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hiérarchisé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Modèle MVVM (Model - View - ViewModel), qui permet aux développeurs de travailler séparément sur la même section d’application en utilisant le même ensemble de données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TypeScript permet de faire du javaScript en typant ses variables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fluide grâce aux système de module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Développé par Google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</a:t>
            </a: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Spécificités du TypeScript à apprendre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L’impossibilité de changer de framework en cours de route : une application doit être développée en Angular du début à la fin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50" y="2059900"/>
            <a:ext cx="1777350" cy="17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22635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16350" y="1122275"/>
            <a:ext cx="7019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○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○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●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○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données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○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Times New Roman"/>
              <a:buChar char="○"/>
            </a:pPr>
            <a:r>
              <a:rPr lang="fr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50" y="1307850"/>
            <a:ext cx="448052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63" y="1200375"/>
            <a:ext cx="448052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606700" y="1200375"/>
            <a:ext cx="30486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 du set d’équipements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 des caractéristiques du personnage en fonction de son équipement et de son niveau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73800" y="1200375"/>
            <a:ext cx="4480500" cy="353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rot="10800000">
            <a:off x="5192225" y="1838950"/>
            <a:ext cx="6360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4908300" y="3726300"/>
            <a:ext cx="864300" cy="1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3408250" y="1783625"/>
            <a:ext cx="1445100" cy="2813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63" y="1200375"/>
            <a:ext cx="448052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700" y="1832162"/>
            <a:ext cx="2138824" cy="21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6097525" y="1721425"/>
            <a:ext cx="2700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voir le détail des caractéristiques de chacun des éléments du set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783625" y="4210200"/>
            <a:ext cx="456300" cy="42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3505050" y="1721425"/>
            <a:ext cx="2336700" cy="236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>
            <a:endCxn id="168" idx="3"/>
          </p:cNvCxnSpPr>
          <p:nvPr/>
        </p:nvCxnSpPr>
        <p:spPr>
          <a:xfrm flipH="1">
            <a:off x="2239925" y="3958050"/>
            <a:ext cx="1237500" cy="4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2378175" y="144487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359500" y="2092575"/>
            <a:ext cx="24267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 du set d’équipements parmis tous les objets du jeu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25" y="1180004"/>
            <a:ext cx="5076775" cy="3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50" y="1507100"/>
            <a:ext cx="3524625" cy="26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4818600" y="2156975"/>
            <a:ext cx="3318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création et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compte sera disponible afin de permettre aux utilisateurs de sauvegarder différents set d’équipements et de pouvoir les modifier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ultérieurement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" y="1922475"/>
            <a:ext cx="48101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5233400" y="2108575"/>
            <a:ext cx="3318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espace commentaire sera visible par tout le monde et les utilisateurs possédant un compte pourront en ajouter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60725"/>
            <a:ext cx="5636549" cy="31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1721400" y="119602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Wowhead: Principal 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notre projet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