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6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Foreach iterates through </a:t>
            </a:r>
            <a:r>
              <a:rPr lang="en-GB" sz="3600" dirty="0" smtClean="0"/>
              <a:t>all </a:t>
            </a:r>
            <a:r>
              <a:rPr lang="en-GB" sz="3600" dirty="0"/>
              <a:t>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20" y="1539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584000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</a:t>
            </a:r>
            <a:r>
              <a:rPr lang="en-US" dirty="0" smtClean="0"/>
              <a:t>each of the arrays in a single </a:t>
            </a:r>
            <a:r>
              <a:rPr lang="en-US" dirty="0"/>
              <a:t>dimension </a:t>
            </a:r>
            <a:r>
              <a:rPr lang="en-US" dirty="0" smtClean="0"/>
              <a:t>can have a </a:t>
            </a:r>
            <a:r>
              <a:rPr lang="en-US" b="1" dirty="0" smtClean="0">
                <a:solidFill>
                  <a:schemeClr val="bg1"/>
                </a:solidFill>
              </a:rPr>
              <a:t>different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dirty="0"/>
              <a:t>A jagged array is </a:t>
            </a:r>
            <a:r>
              <a:rPr lang="en-US" dirty="0" smtClean="0"/>
              <a:t>essentially 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</a:t>
            </a:r>
            <a:r>
              <a:rPr lang="en-US" b="1" dirty="0" smtClean="0">
                <a:solidFill>
                  <a:schemeClr val="bg1"/>
                </a:solidFill>
              </a:rPr>
              <a:t>arrays</a:t>
            </a:r>
          </a:p>
          <a:p>
            <a:pPr marL="442912" lvl="1" indent="0">
              <a:buClr>
                <a:srgbClr val="234465"/>
              </a:buClr>
              <a:buNone/>
            </a:pPr>
            <a:endParaRPr lang="bg-BG" b="1" dirty="0" smtClean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76200" y="3713324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00" y="5740441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626824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5291356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1719000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On the first line you will get rows</a:t>
            </a:r>
          </a:p>
          <a:p>
            <a:r>
              <a:rPr lang="en-GB" sz="3400" dirty="0"/>
              <a:t>On next lines you will get elements for each row</a:t>
            </a:r>
          </a:p>
          <a:p>
            <a:r>
              <a:rPr lang="en-GB" sz="3400" dirty="0"/>
              <a:t>Until you receive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400" dirty="0"/>
              <a:t>", read commands</a:t>
            </a:r>
          </a:p>
          <a:p>
            <a:pPr lvl="1"/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{row} {col} {value}</a:t>
            </a:r>
          </a:p>
          <a:p>
            <a:pPr lvl="1"/>
            <a:r>
              <a:rPr lang="en-GB" sz="3200" dirty="0"/>
              <a:t>Subtract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{row} {col} {value}</a:t>
            </a:r>
          </a:p>
          <a:p>
            <a:r>
              <a:rPr lang="en-GB" sz="3400" dirty="0"/>
              <a:t>If the coordinates are invalid print 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</a:p>
          <a:p>
            <a:r>
              <a:rPr lang="en-GB" sz="3400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3567879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program, which prints on the console a </a:t>
            </a:r>
            <a:r>
              <a:rPr lang="en-GB" b="1" dirty="0">
                <a:hlinkClick r:id="rId2"/>
              </a:rPr>
              <a:t>Pascal Triangle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/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Multidimensional arrays </a:t>
            </a:r>
            <a:br>
              <a:rPr lang="en-US" sz="3200" dirty="0"/>
            </a:b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This syntax is</a:t>
            </a:r>
            <a:r>
              <a:rPr lang="bg-BG" sz="3200" dirty="0"/>
              <a:t> </a:t>
            </a:r>
            <a:r>
              <a:rPr lang="en-GB" sz="3200" dirty="0"/>
              <a:t>specific only to C#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11000" y="3077977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Multidimensional arrays represent a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rows represent the first dimension and </a:t>
            </a:r>
            <a:br>
              <a:rPr lang="en-US" dirty="0"/>
            </a:br>
            <a:r>
              <a:rPr lang="en-US" dirty="0"/>
              <a:t>the columns -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899000"/>
            <a:ext cx="9630000" cy="230977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800201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2859495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466774"/>
            <a:ext cx="879956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1" y="4094844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2199</Words>
  <Application>Microsoft Office PowerPoint</Application>
  <PresentationFormat>Widescreen</PresentationFormat>
  <Paragraphs>415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 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17</cp:revision>
  <dcterms:created xsi:type="dcterms:W3CDTF">2018-05-23T13:08:44Z</dcterms:created>
  <dcterms:modified xsi:type="dcterms:W3CDTF">2021-03-09T08:34:39Z</dcterms:modified>
  <cp:category>programming;education;software engineering;software development</cp:category>
</cp:coreProperties>
</file>