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3EDC-25B5-A5FE-E076-883ADC258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1BF9D-0600-A8CA-D249-A352FABB9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C23F-6733-0705-410C-5414DA3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3048-FEA0-41D6-ED23-86F8697F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1CBA-1454-CA64-43E5-0B32339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3624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C111-5243-3E65-D879-A3D56F3E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5DA91-88F4-4CB8-706F-3CAE6752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C2E5-8A52-9F16-756B-84AE9D19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1584-E39D-34CB-AEAF-C9991752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0406-5141-2CB9-2663-4095DB09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160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47A79-31DC-3FA4-D771-C865E8FCE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CB954-1AC2-C33F-089E-37A609199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34DC-0A93-F322-3549-B2CBF3D6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CD77-66CA-8DCF-8FDD-11F3CA5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B6F4-5201-16D2-094F-0827BE93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8235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7F0A-7704-9B76-FAB5-6AB596395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B5B50-073B-D2D8-C7D4-DF80184FD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EB61-12C4-5E48-B505-25295379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161C-D82E-AB81-55F8-F641DAD2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D58B-EE75-5709-4F8A-1EB59272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072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080-C6AD-287B-2617-BDF8CB17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B78D-F1F5-6C14-4BE5-0F33B6D1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21B-3F9E-966C-6002-F7D5051D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3014-662D-8007-470E-3E622475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90D7-5D42-B18C-609E-3BD552F0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25399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DC0A-3C7E-A2BD-204A-7B4891B7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4BF57-5378-8971-409A-23CF59B0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D700-D6F1-41DF-8646-968D4139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365D-02DD-1280-72F2-A1CE71A3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7EE00-DD1B-EE93-4A8F-12823760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099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B673-0394-7D21-48AF-0D78C58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8CA7-9950-02D5-69EF-F2846DB97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8809E-C541-1F2A-6882-0DE331B8C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35C97-CA80-74E9-D42B-8BC168D4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211F-DBE2-2D46-0FFF-6EAA26F0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722C-FEBB-F492-580F-827266A1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1502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F361-4FF3-B743-546D-5F9EB828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D9A83-FC86-CF2A-F07A-D89DF354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C3411-C56D-E207-FAC4-F02C58934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ED150-6B57-7699-DB6D-105F24BE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5975D-1668-DB2B-5EF7-EC2547B00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983A7-920F-AA27-C813-304D024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7EA7E-0DE6-808A-D424-18947AA9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0A8E0-1658-4C2C-DCA8-9FCAA554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957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2CC0-E4E5-EDCE-0C11-F3FFC72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9B821-AA2D-4CB4-B7DF-CC2EAD02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38619-3548-BE2B-0AFA-D1BDBF2D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EB980-816C-9D3F-B6F3-07FBC987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97544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0C7F8-4BE8-8020-58E3-994AEEA9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F68BA-8205-A39F-97DF-97B84E2E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E2A4-394D-E072-8616-9D5D7840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46833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24E7-5D3C-7858-0B0C-63C953C0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F0CA-D92D-3271-9FFE-AC308B2B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2DB5F-BFD6-ADB1-70B4-641CF53B0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A519A-8674-EF5C-CBE1-64443C18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7583-49D2-6D0B-F4FE-80CF8CCF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A11A-F211-8E34-646A-BFC783DB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117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F5C-B6B7-E953-06E5-2FEF356E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760E-FF3B-68C3-DD4C-C6B9F2E1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2BA5-75A5-0DC7-DBAC-26EA78E6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91498-7C96-0998-193D-BD9E04EE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3912-F778-6C8F-1810-67D30A18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3734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B617-CB28-5244-EA83-0D671B8B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58E5C-49A2-9B15-634A-AD59BA2A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12B2B-5DC9-4FAF-5866-30AE1C9D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4CE44-2428-5A0C-439E-B2014715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16109-AB2B-31ED-E6EA-82522A7F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71A4-CF68-F84A-333D-97155268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93107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8A32-75E6-16F8-48A3-5E3DAC1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B46F0-03AA-ED01-BA43-34088B83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DB71-1DA8-E3D3-D109-54AF9893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F341-55A4-E303-3034-FCEEEA4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E1B0-0353-5A43-F8CD-0F265A6C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72775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8920A-675E-1D9A-1F1F-96476D747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D232-EAF5-EA91-5BE1-A118FA79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9E92-86FF-E8D1-5CD1-B7CD1474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0FF4-7352-FEE5-1E5B-56D9C940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2628-E1E6-A99A-2F92-BCBFD982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47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975-A382-BB41-E328-6D3F04D3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210D-9A3F-DC99-A72B-064ABF0E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087E-2F5E-278F-7740-56880480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2645-1BA3-633E-2709-6A852A27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1E00-BBEC-B1C3-0C55-2E3BC81A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165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34B2-7097-9490-B7FA-303A69C0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6DB0-2F46-CE96-E78A-2C2819B1E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8916C-E1D5-A91F-ED5E-34CE5D3FD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8277B-74D2-7E5E-F054-361555C2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5821F-47F1-2C16-EC9D-DEBE507A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B7EF-C395-3565-2954-BBA52CC2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6304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E389-7278-83D7-5CFA-645DE7E7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F1BE3-4105-EF11-B32E-288EAC8A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F0BDB-256C-EF43-7373-2CB1628E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330BD-4401-4DB9-BEAC-6FB7A0FB2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CC9A2-402A-9535-9B64-A98C2F096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123DE-1307-752A-FA66-49369310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F6F4F-3A75-E780-B8F0-F2F6A2F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F524A-4CE1-458E-2F62-754B60A0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10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492C-A67E-74A8-78DD-E744B2B9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7D668-8686-4F85-B854-8DBC3D62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E186-E53B-032B-4E81-4571B467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44995-A69D-363A-A913-7D7FCC7B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089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951B5-2D78-05DF-EF37-2810F29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8BBAB-88BE-2FB9-F190-1DCC8D0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5C468-5257-2D88-59E1-A734F7B7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4553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D6FE-8F58-6265-786A-BCD8FEC7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5C2C-60F9-7AD2-0A3D-0745067D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5F87E-2EAB-14F6-A79D-E2C1602E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009A-67D2-77B5-4D5C-9EACD942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3E094-5726-521C-466A-9F09996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2DB84-D75D-0AC7-A1BA-5AA6F410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29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7FDD-245F-5BE8-8D46-66D7DB72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31E60-F08A-1006-9AE8-9A631E643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F22C-C787-3D2F-99EC-2361D4B9E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97809-1991-0F90-9947-4D8FF1D9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864E3-576A-9B5D-EFB3-B1911026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2ADC8-BAA0-EA8E-BC88-B0BD69E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2856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DA8CB-AAF1-B1C6-1DFE-5F845549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F093D-AF54-82A3-2787-1679E821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93976-CEBD-1F27-4537-D682F70B8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DD66-8B07-7977-9B9E-BFE6236D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BD3D-91E0-9BD3-AFD6-DACF65B0F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7686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53E85-08D9-192E-D92A-02518421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05238-9505-1969-DE1D-13AEC08B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6EDB-73A6-A13B-AF82-2F5172C2D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3118-E7CB-5586-3DD0-6A13196A9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900F-D666-6F3C-164E-599058228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02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C722EC-C89A-B492-4D1B-731F2177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75"/>
            <a:ext cx="12192000" cy="6482850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79AC9369-7711-4C0F-7291-690F80D6CC14}"/>
              </a:ext>
            </a:extLst>
          </p:cNvPr>
          <p:cNvSpPr/>
          <p:nvPr/>
        </p:nvSpPr>
        <p:spPr>
          <a:xfrm>
            <a:off x="1805049" y="1832333"/>
            <a:ext cx="3669998" cy="699247"/>
          </a:xfrm>
          <a:prstGeom prst="wedgeEllipseCallout">
            <a:avLst>
              <a:gd name="adj1" fmla="val 54193"/>
              <a:gd name="adj2" fmla="val 105068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atin typeface="Consolas" panose="020B0609020204030204" pitchFamily="49" charset="0"/>
              </a:rPr>
              <a:t>MushroomSpawner1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7E6785B-BA84-14F1-FB69-BBC9BBFFEAC3}"/>
              </a:ext>
            </a:extLst>
          </p:cNvPr>
          <p:cNvSpPr/>
          <p:nvPr/>
        </p:nvSpPr>
        <p:spPr>
          <a:xfrm>
            <a:off x="568883" y="5480940"/>
            <a:ext cx="3513546" cy="699246"/>
          </a:xfrm>
          <a:prstGeom prst="wedgeEllipseCallout">
            <a:avLst>
              <a:gd name="adj1" fmla="val -37789"/>
              <a:gd name="adj2" fmla="val -99757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sr-Latn-RS" dirty="0">
                <a:effectLst/>
              </a:rPr>
              <a:t>ConditionalButtonBlue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35044AA6-F897-D56F-62A1-6F36DA6680D4}"/>
              </a:ext>
            </a:extLst>
          </p:cNvPr>
          <p:cNvSpPr/>
          <p:nvPr/>
        </p:nvSpPr>
        <p:spPr>
          <a:xfrm>
            <a:off x="6851500" y="5027346"/>
            <a:ext cx="1892136" cy="699247"/>
          </a:xfrm>
          <a:prstGeom prst="wedgeEllipseCallout">
            <a:avLst>
              <a:gd name="adj1" fmla="val 91223"/>
              <a:gd name="adj2" fmla="val -80772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GoldBar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5864EF38-2F88-8F37-7B80-C4D11901B220}"/>
              </a:ext>
            </a:extLst>
          </p:cNvPr>
          <p:cNvSpPr/>
          <p:nvPr/>
        </p:nvSpPr>
        <p:spPr>
          <a:xfrm flipH="1">
            <a:off x="8322836" y="1832333"/>
            <a:ext cx="3669998" cy="699247"/>
          </a:xfrm>
          <a:prstGeom prst="wedgeEllipseCallout">
            <a:avLst>
              <a:gd name="adj1" fmla="val 54193"/>
              <a:gd name="adj2" fmla="val 105068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>
                <a:latin typeface="Consolas" panose="020B0609020204030204" pitchFamily="49" charset="0"/>
              </a:rPr>
              <a:t>MushroomSpawner</a:t>
            </a:r>
            <a:r>
              <a:rPr lang="en-US" dirty="0">
                <a:latin typeface="Consolas" panose="020B0609020204030204" pitchFamily="49" charset="0"/>
              </a:rPr>
              <a:t>2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FE24B99-8854-0B70-BE89-B93A7724268B}"/>
              </a:ext>
            </a:extLst>
          </p:cNvPr>
          <p:cNvSpPr/>
          <p:nvPr/>
        </p:nvSpPr>
        <p:spPr>
          <a:xfrm flipH="1">
            <a:off x="10558777" y="4128345"/>
            <a:ext cx="2269521" cy="699247"/>
          </a:xfrm>
          <a:prstGeom prst="wedgeEllipseCallout">
            <a:avLst>
              <a:gd name="adj1" fmla="val 78490"/>
              <a:gd name="adj2" fmla="val 113659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GoldSpawner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CDDC8E58-75F9-3C99-7770-C4DA8061C86B}"/>
              </a:ext>
            </a:extLst>
          </p:cNvPr>
          <p:cNvSpPr/>
          <p:nvPr/>
        </p:nvSpPr>
        <p:spPr>
          <a:xfrm>
            <a:off x="4534528" y="3399747"/>
            <a:ext cx="4923170" cy="699247"/>
          </a:xfrm>
          <a:prstGeom prst="wedgeEllipseCallout">
            <a:avLst>
              <a:gd name="adj1" fmla="val 44025"/>
              <a:gd name="adj2" fmla="val 79296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atin typeface="Consolas" panose="020B0609020204030204" pitchFamily="49" charset="0"/>
              </a:rPr>
              <a:t>ConditionalButtonExchange1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C05DC985-275F-DF4E-A9AC-6F7BDDFFC96C}"/>
              </a:ext>
            </a:extLst>
          </p:cNvPr>
          <p:cNvSpPr/>
          <p:nvPr/>
        </p:nvSpPr>
        <p:spPr>
          <a:xfrm flipH="1">
            <a:off x="4694716" y="4477968"/>
            <a:ext cx="4923170" cy="699247"/>
          </a:xfrm>
          <a:prstGeom prst="wedgeEllipseCallout">
            <a:avLst>
              <a:gd name="adj1" fmla="val 46194"/>
              <a:gd name="adj2" fmla="val -74382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atin typeface="Consolas" panose="020B0609020204030204" pitchFamily="49" charset="0"/>
              </a:rPr>
              <a:t>ConditionalButtonExchange</a:t>
            </a:r>
            <a:r>
              <a:rPr lang="en-US" dirty="0">
                <a:latin typeface="Consolas" panose="020B0609020204030204" pitchFamily="49" charset="0"/>
              </a:rPr>
              <a:t>2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E958DFD1-98CD-9DE3-3C08-AF51AACB7145}"/>
              </a:ext>
            </a:extLst>
          </p:cNvPr>
          <p:cNvSpPr/>
          <p:nvPr/>
        </p:nvSpPr>
        <p:spPr>
          <a:xfrm>
            <a:off x="1342008" y="4629831"/>
            <a:ext cx="3513546" cy="699246"/>
          </a:xfrm>
          <a:prstGeom prst="wedgeEllipseCallout">
            <a:avLst>
              <a:gd name="adj1" fmla="val -48997"/>
              <a:gd name="adj2" fmla="val -61576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sr-Latn-RS" dirty="0">
                <a:effectLst/>
              </a:rPr>
              <a:t>ConditionalButton</a:t>
            </a:r>
            <a:r>
              <a:rPr lang="en-US" dirty="0">
                <a:effectLst/>
              </a:rPr>
              <a:t>Red</a:t>
            </a:r>
            <a:endParaRPr lang="sr-Latn-RS" dirty="0">
              <a:effectLst/>
            </a:endParaRP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560357A9-BD12-36E3-6591-DE4B91E709EC}"/>
              </a:ext>
            </a:extLst>
          </p:cNvPr>
          <p:cNvSpPr/>
          <p:nvPr/>
        </p:nvSpPr>
        <p:spPr>
          <a:xfrm>
            <a:off x="1752702" y="4032317"/>
            <a:ext cx="3513546" cy="699246"/>
          </a:xfrm>
          <a:prstGeom prst="wedgeEllipseCallout">
            <a:avLst>
              <a:gd name="adj1" fmla="val -55266"/>
              <a:gd name="adj2" fmla="val -24350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sr-Latn-RS" dirty="0">
                <a:effectLst/>
              </a:rPr>
              <a:t>ConditionalButton</a:t>
            </a:r>
            <a:r>
              <a:rPr lang="en-US" dirty="0"/>
              <a:t>Yellow</a:t>
            </a:r>
            <a:endParaRPr lang="sr-Latn-RS" dirty="0">
              <a:effectLst/>
            </a:endParaRP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C7229C99-A320-D5FD-4BEF-914741696C12}"/>
              </a:ext>
            </a:extLst>
          </p:cNvPr>
          <p:cNvSpPr/>
          <p:nvPr/>
        </p:nvSpPr>
        <p:spPr>
          <a:xfrm>
            <a:off x="2070344" y="3456299"/>
            <a:ext cx="3513546" cy="699246"/>
          </a:xfrm>
          <a:prstGeom prst="wedgeEllipseCallout">
            <a:avLst>
              <a:gd name="adj1" fmla="val -59065"/>
              <a:gd name="adj2" fmla="val 14785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sr-Latn-RS" dirty="0">
                <a:effectLst/>
              </a:rPr>
              <a:t>ConditionalButton</a:t>
            </a:r>
            <a:r>
              <a:rPr lang="en-US" dirty="0"/>
              <a:t>Gold</a:t>
            </a:r>
            <a:endParaRPr lang="sr-Latn-R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758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Nebojša Vasiljević</dc:creator>
  <cp:lastModifiedBy>Nebojša Vasiljević</cp:lastModifiedBy>
  <cp:revision>6</cp:revision>
  <dcterms:created xsi:type="dcterms:W3CDTF">2023-09-07T20:00:57Z</dcterms:created>
  <dcterms:modified xsi:type="dcterms:W3CDTF">2023-09-10T10:38:15Z</dcterms:modified>
</cp:coreProperties>
</file>