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5/4/2022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5/4/2022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5/4/2022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5/4/2022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5/4/2022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5/4/2022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5/4/2022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HIT THE TARGET!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ru-RU" dirty="0" smtClean="0"/>
              <a:t>Борисов Пётр, 10-3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18025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Задача</a:t>
            </a:r>
            <a:endParaRPr lang="ru-RU" dirty="0"/>
          </a:p>
        </p:txBody>
      </p:sp>
      <p:sp>
        <p:nvSpPr>
          <p:cNvPr id="6" name="Рисунок 5"/>
          <p:cNvSpPr>
            <a:spLocks noGrp="1"/>
          </p:cNvSpPr>
          <p:nvPr>
            <p:ph type="pic" idx="1"/>
          </p:nvPr>
        </p:nvSpPr>
        <p:spPr/>
      </p:sp>
      <p:sp>
        <p:nvSpPr>
          <p:cNvPr id="7" name="Текст 6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 smtClean="0"/>
              <a:t>Создать 2</a:t>
            </a:r>
            <a:r>
              <a:rPr lang="en-US" dirty="0" smtClean="0"/>
              <a:t>D</a:t>
            </a:r>
            <a:r>
              <a:rPr lang="ru-RU" dirty="0" smtClean="0"/>
              <a:t> игру с видом сверху, в которой существуют игрок и мишень, которую надо подбить в течение 25с, игра идет до пяти очков, после чего окно надо закрыть</a:t>
            </a:r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1299" y="1599814"/>
            <a:ext cx="5925432" cy="4115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671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7027" y="1143000"/>
            <a:ext cx="5092906" cy="526543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Управление</a:t>
            </a:r>
            <a:endParaRPr lang="ru-RU" dirty="0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54954" y="1820562"/>
            <a:ext cx="5084979" cy="3208638"/>
          </a:xfrm>
        </p:spPr>
        <p:txBody>
          <a:bodyPr/>
          <a:lstStyle/>
          <a:p>
            <a:r>
              <a:rPr lang="ru-RU" dirty="0" smtClean="0"/>
              <a:t>Движение:</a:t>
            </a:r>
          </a:p>
          <a:p>
            <a:r>
              <a:rPr lang="en-US" dirty="0" smtClean="0"/>
              <a:t>WASD</a:t>
            </a:r>
          </a:p>
          <a:p>
            <a:r>
              <a:rPr lang="ru-RU" dirty="0" smtClean="0"/>
              <a:t>Выстрел вперед:</a:t>
            </a:r>
          </a:p>
          <a:p>
            <a:r>
              <a:rPr lang="en-US" dirty="0" smtClean="0"/>
              <a:t>R</a:t>
            </a:r>
            <a:endParaRPr lang="ru-RU" dirty="0" smtClean="0"/>
          </a:p>
          <a:p>
            <a:r>
              <a:rPr lang="ru-RU" dirty="0" smtClean="0"/>
              <a:t>Выстрел вниз по диагонали:</a:t>
            </a:r>
            <a:endParaRPr lang="en-US" dirty="0" smtClean="0"/>
          </a:p>
          <a:p>
            <a:r>
              <a:rPr lang="en-US" dirty="0" smtClean="0"/>
              <a:t>F</a:t>
            </a:r>
          </a:p>
          <a:p>
            <a:r>
              <a:rPr lang="ru-RU" dirty="0" smtClean="0"/>
              <a:t>Выстрел вверх по диагонали:</a:t>
            </a:r>
          </a:p>
          <a:p>
            <a:r>
              <a:rPr lang="en-US" dirty="0"/>
              <a:t>E</a:t>
            </a:r>
            <a:endParaRPr lang="ru-RU" dirty="0" smtClean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5021" y="1669543"/>
            <a:ext cx="7029450" cy="292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82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38577" y="1143000"/>
            <a:ext cx="5092906" cy="551257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Рисование</a:t>
            </a:r>
            <a:endParaRPr lang="ru-RU" dirty="0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54954" y="1694257"/>
            <a:ext cx="5084979" cy="3334943"/>
          </a:xfrm>
        </p:spPr>
        <p:txBody>
          <a:bodyPr/>
          <a:lstStyle/>
          <a:p>
            <a:r>
              <a:rPr lang="ru-RU" dirty="0" err="1" smtClean="0"/>
              <a:t>Отрисованы</a:t>
            </a:r>
            <a:r>
              <a:rPr lang="ru-RU" dirty="0" smtClean="0"/>
              <a:t> карта с препятствиями, игрок, мишень, таймер, счет, барьеры стрельбы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973" y="2408455"/>
            <a:ext cx="6210573" cy="4313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4169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7027" y="1143000"/>
            <a:ext cx="5092906" cy="1029051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Как генерируется мишень?</a:t>
            </a:r>
            <a:endParaRPr lang="ru-RU" dirty="0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54954" y="2314832"/>
            <a:ext cx="5084979" cy="2714368"/>
          </a:xfrm>
        </p:spPr>
        <p:txBody>
          <a:bodyPr/>
          <a:lstStyle/>
          <a:p>
            <a:r>
              <a:rPr lang="ru-RU" dirty="0" smtClean="0"/>
              <a:t>Правая часть карты, где появляется мишень, разделена на 10 квадрантов, где на </a:t>
            </a:r>
            <a:r>
              <a:rPr lang="ru-RU" dirty="0" err="1" smtClean="0"/>
              <a:t>рандомный</a:t>
            </a:r>
            <a:r>
              <a:rPr lang="ru-RU" dirty="0" smtClean="0"/>
              <a:t> </a:t>
            </a:r>
            <a:r>
              <a:rPr lang="ru-RU" dirty="0" err="1" smtClean="0"/>
              <a:t>х,у</a:t>
            </a:r>
            <a:r>
              <a:rPr lang="ru-RU" dirty="0" smtClean="0"/>
              <a:t> появляется мишень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0972" y="1118045"/>
            <a:ext cx="4654250" cy="5107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648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Спасибо за внимание!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200076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11</TotalTime>
  <Words>105</Words>
  <Application>Microsoft Office PowerPoint</Application>
  <PresentationFormat>Широкоэкранный</PresentationFormat>
  <Paragraphs>18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Ион</vt:lpstr>
      <vt:lpstr>HIT THE TARGET!</vt:lpstr>
      <vt:lpstr>Задача</vt:lpstr>
      <vt:lpstr>Управление</vt:lpstr>
      <vt:lpstr>Рисование</vt:lpstr>
      <vt:lpstr>Как генерируется мишень?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HIT THE TARGET!</dc:title>
  <dc:creator>Пользователь Windows</dc:creator>
  <cp:lastModifiedBy>Пользователь Windows</cp:lastModifiedBy>
  <cp:revision>2</cp:revision>
  <dcterms:created xsi:type="dcterms:W3CDTF">2022-05-04T10:44:23Z</dcterms:created>
  <dcterms:modified xsi:type="dcterms:W3CDTF">2022-05-04T10:55:36Z</dcterms:modified>
</cp:coreProperties>
</file>