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8F33-2E70-981B-F1E9-DC18A1A7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FE59A-C88C-DDB2-D752-213BFEE9D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44E8-6AD3-88F0-D86E-C5BEF43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78B6-79EB-2D00-CE90-F5DEB241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93A7-389C-3F8A-C06D-D4A8AE8D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C99F-B5B2-9C7C-6F9A-7734C947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E1888-08B3-FBC6-FEDE-C3099C8AD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BD31-623E-D1B4-AF34-846A684F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136A-4607-0824-36BF-D8F1046E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BFD2-7540-F49B-0584-47595FCF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E837-9652-49DC-3211-A424582E1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8C26F-F794-34AD-3CCF-D143190D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1ED0-C5D6-E3A0-9D10-6C3AF92A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18E39-63C4-9F71-EBA4-871EB47A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E9FF-A754-F364-3351-C0824D39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314C-A913-23FE-1219-DFCD85A4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CB99-99CA-6548-383D-3FBD544D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DD8A6-B0F2-2BD1-B057-ECA19F60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20ABF-F57B-FFD3-032A-845858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DCE8-2CB1-32C0-3A76-C457138F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E2B0-8CCE-DB10-CD74-67DDE6AA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770B-C2E7-4BCF-8F2A-3CD1D34B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A4DA-40ED-6C3B-B718-D60A3115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50986-03FD-0844-0249-E037B5AA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9602-2E8B-0C23-FDEC-4FC84C75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1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313D-4F6C-34CF-D780-12F34D9F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B570-1CF7-02A1-5261-EA728B741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F949-47A8-C344-55FA-70DC9726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622A6-3CBF-4983-4702-4C672B8B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A4988-59EF-618D-6D0D-8D41D14A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BD6AD-ADFD-069C-019E-54F12097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6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46F9-BE43-7806-02B9-F460D298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6483C-BD39-E4F5-E5EC-279E9EA77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DCD4-22BA-AC6F-48C9-1186BAAFB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98DE7-149C-396F-2316-E5BB2A330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93F32-1104-B554-189E-6251981EB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A63AB-6521-C579-F14B-9238E311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D91C3-B870-154B-E631-651D7720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80022-C2DA-E210-4C4A-A5B5D697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3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E593-9D44-7C78-0297-F53E8FF3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146CF-0F52-2943-6A49-E64C9CDF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142D6-4307-8FCE-6BA8-0C059086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597B1-FA13-06C9-61BB-892A6F50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5766B-29D7-3E8D-E223-D77F759C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667A-11E7-9699-2930-D55891F8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D92B0-2291-179C-59DD-06457754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8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8A6D-AF27-39E0-39A3-F2A47955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D5FE-6F29-6F1F-D2B8-D949DFE6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B4950-24F9-38B6-4752-FEB9EB4BA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9DE34-DD7C-9596-C3E3-DA82FE1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55E6-4EA9-8E70-9BB1-A1B5B956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07611-D009-EF12-014A-27079618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A751-0DCC-8407-5CA5-793DDF35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FD2D9-A7C7-54E2-EF75-5ABE29B69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53B7B-569A-9265-D8B2-E86D8EEE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01CF-DCCC-EAD5-2189-4048F545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1F76-A5A9-934D-934C-BEAD6124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B94D-390D-FBAD-15C9-2203BD74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8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480EA-4044-8378-FEB2-10EDD872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FAA78-9842-A33D-F1B5-16B5E6589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56E9-3B93-1CB2-B000-F789A515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417D-AB5D-4C63-A563-42C542F6A13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00D8-6D22-1B89-3760-3E3D1EE3F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F561-4190-DCD7-9BC5-77AA0C4D3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B57F-C437-4D4B-B72D-6FAD712B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09F7D8-E842-4B9B-19D3-40A4CE5E9AA0}"/>
              </a:ext>
            </a:extLst>
          </p:cNvPr>
          <p:cNvSpPr txBox="1"/>
          <p:nvPr/>
        </p:nvSpPr>
        <p:spPr>
          <a:xfrm>
            <a:off x="304800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Title goes here [Font: Arial Bold/Size: 18]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2C452-0C5E-F75D-69C7-03F4447224E0}"/>
              </a:ext>
            </a:extLst>
          </p:cNvPr>
          <p:cNvSpPr txBox="1"/>
          <p:nvPr/>
        </p:nvSpPr>
        <p:spPr>
          <a:xfrm>
            <a:off x="3048000" y="3114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[Author name goes here / Font: Arial Size: 18]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Affiliation / Organization / Institute [if any / Font: Arial Size: 14]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4F3DFC-BE9F-019B-934F-5B40C54E9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5" y="59519"/>
            <a:ext cx="755343" cy="7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1</cp:revision>
  <dcterms:created xsi:type="dcterms:W3CDTF">2024-02-19T11:13:30Z</dcterms:created>
  <dcterms:modified xsi:type="dcterms:W3CDTF">2024-02-19T11:13:57Z</dcterms:modified>
</cp:coreProperties>
</file>