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AA0B8D-7D9C-4B9A-9A2D-BC6C1FEAAD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1DD6DF-DA83-46F6-BB1D-FD6E77E165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1C47B0-0585-4AC4-B748-0956001DEC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95C692-5802-46D3-A3A6-DA19D8181C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9E9AC6-7651-4F0E-AF12-AA4F0A1BB3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A0465F-E68E-40C8-8DB1-4F85DEEC33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E371B2-E372-46C8-B3F4-4794F0C9D6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F156A9-E48B-4CDA-956C-E70D519BB4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7E9E0B-636A-499A-A24F-B59C5078EB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600EA7-C23C-4D9D-90B0-064D9D6036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C46F9A-456B-4351-B909-C8A9ABC58B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6B5E00-2A44-4A8D-9CD5-735C2D28CB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F6B4EB-B92E-4FCA-A058-024043E308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7"/>
          <p:cNvSpPr/>
          <p:nvPr/>
        </p:nvSpPr>
        <p:spPr>
          <a:xfrm>
            <a:off x="3048120" y="180000"/>
            <a:ext cx="609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Title goes here [Font: Arial Bold Size: 18]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TextBox 11"/>
          <p:cNvSpPr/>
          <p:nvPr/>
        </p:nvSpPr>
        <p:spPr>
          <a:xfrm>
            <a:off x="3048120" y="491400"/>
            <a:ext cx="60955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[Author name goes here / Font: Arial Size: 18]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[Affiliation / Organization / Institute / Font: Arial Size: 14]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2" name="Picture 13" descr=""/>
          <p:cNvPicPr/>
          <p:nvPr/>
        </p:nvPicPr>
        <p:blipFill>
          <a:blip r:embed="rId1"/>
          <a:stretch/>
        </p:blipFill>
        <p:spPr>
          <a:xfrm>
            <a:off x="116280" y="59400"/>
            <a:ext cx="754920" cy="79020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475200" y="2304000"/>
            <a:ext cx="5400000" cy="36000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346800" y="2304000"/>
            <a:ext cx="5385600" cy="3600000"/>
          </a:xfrm>
          <a:prstGeom prst="rect">
            <a:avLst/>
          </a:prstGeom>
          <a:ln w="0">
            <a:noFill/>
          </a:ln>
        </p:spPr>
      </p:pic>
      <p:sp>
        <p:nvSpPr>
          <p:cNvPr id="45" name="TextBox 1"/>
          <p:cNvSpPr/>
          <p:nvPr/>
        </p:nvSpPr>
        <p:spPr>
          <a:xfrm>
            <a:off x="468000" y="1762920"/>
            <a:ext cx="11232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[Figure 1 is here / Font: Arial Size: 18]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Figure 2 is here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  <Words>42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2024-02-19T11:13:30Z</dcterms:created>
  <dc:creator>Anonymous</dc:creator>
  <dc:description/>
  <dc:language>en-US</dc:language>
  <cp:lastModifiedBy/>
  <dcterms:modified xsi:type="dcterms:W3CDTF">2025-02-24T12:10:05Z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