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8"/>
  </p:notesMasterIdLst>
  <p:sldIdLst>
    <p:sldId id="348" r:id="rId3"/>
    <p:sldId id="357" r:id="rId4"/>
    <p:sldId id="298" r:id="rId5"/>
    <p:sldId id="315" r:id="rId6"/>
    <p:sldId id="31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AEE"/>
    <a:srgbClr val="CCD3DC"/>
    <a:srgbClr val="A0A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942" y="102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Decentralizace -&gt; Rychlost -&gt; </a:t>
            </a:r>
            <a:r>
              <a:rPr lang="cs-CZ" dirty="0" err="1"/>
              <a:t>Distribuovanost</a:t>
            </a:r>
            <a:r>
              <a:rPr lang="cs-CZ" dirty="0"/>
              <a:t> -&gt; Transparentnost -&gt; Bezpečnost -&gt; </a:t>
            </a:r>
            <a:r>
              <a:rPr lang="cs-CZ" dirty="0" err="1"/>
              <a:t>Imutabilita</a:t>
            </a:r>
            <a:endParaRPr lang="cs-CZ" dirty="0"/>
          </a:p>
          <a:p>
            <a:r>
              <a:rPr lang="cs-CZ" dirty="0"/>
              <a:t>BTC -&gt; SHA 256 (SHA-2)	ETH -&gt; </a:t>
            </a:r>
            <a:r>
              <a:rPr lang="cs-CZ" dirty="0" err="1"/>
              <a:t>Keccak</a:t>
            </a:r>
            <a:r>
              <a:rPr lang="cs-CZ" dirty="0"/>
              <a:t> 256 (SHA-3)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3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75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Crowdfunding, Prokázání Identity, E-shopy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1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7474-984A-4090-AC20-98242EB09510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30F240-0CAF-4377-8C66-C79A9700127F}"/>
              </a:ext>
            </a:extLst>
          </p:cNvPr>
          <p:cNvSpPr/>
          <p:nvPr userDrawn="1"/>
        </p:nvSpPr>
        <p:spPr>
          <a:xfrm>
            <a:off x="6925208" y="503501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09D52290-FED8-432E-A9AF-895F42C29BF1}"/>
              </a:ext>
            </a:extLst>
          </p:cNvPr>
          <p:cNvGrpSpPr/>
          <p:nvPr userDrawn="1"/>
        </p:nvGrpSpPr>
        <p:grpSpPr>
          <a:xfrm>
            <a:off x="6859251" y="1585382"/>
            <a:ext cx="4568370" cy="3687236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F2C3D3-4FC4-450E-A75F-6CA28E9A260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155DD87-3668-41CD-B8FE-F7680E231E6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B24015-CBFE-4CE0-8A31-5115F8BF116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E3E8073-D26E-4946-A0FB-859AFD2C591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CFD02F-04CF-4A4F-B2ED-42A6C2D5743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426560-F548-478A-8C28-622AA658C2F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4F41FF2-11EF-4478-BD9D-633C60DB987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3A2F72-37C9-40A6-AB61-B60154A9A2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F356DA8-6399-4BA3-920F-87F949C1BA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004813" y="1717989"/>
            <a:ext cx="42558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70C11E2-F55D-4B43-8F26-02B3875E4F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85C5121-D524-4FA3-827E-5E1FC7C84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BB24084-5D13-40D7-B877-E47BE1E73B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2064492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54A41B6F-0B5A-4314-8E6A-AA3960BCF10F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03E15B8-6CE8-4239-8540-4DB466536A9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9CA128A-BAAF-43EE-A61E-48F072F23C4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AFF85CE-C02B-4B53-AFD3-06E942BAC81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F77DADA6-39EA-4F49-BF69-B54981F43A9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414D168B-29C2-4210-B545-06CBEEFEF1C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E6B1B6C-6A71-4B3B-A6B5-56A8DB4074E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7656" y="2102271"/>
            <a:ext cx="2152765" cy="3562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AACC8C0-0D02-450C-A4FB-05C1A86E40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804532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cs-CZ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Blockchain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cs-CZ" altLang="ko-KR" sz="1867" dirty="0">
                  <a:solidFill>
                    <a:schemeClr val="bg1"/>
                  </a:solidFill>
                  <a:cs typeface="Arial" pitchFamily="34" charset="0"/>
                </a:rPr>
                <a:t>úvod do blockchainu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Blockchain</a:t>
            </a:r>
            <a:endParaRPr lang="en-US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FF3AB1E-513D-4928-A406-49FFE9FE29D6}"/>
              </a:ext>
            </a:extLst>
          </p:cNvPr>
          <p:cNvSpPr txBox="1"/>
          <p:nvPr/>
        </p:nvSpPr>
        <p:spPr>
          <a:xfrm>
            <a:off x="807045" y="1488022"/>
            <a:ext cx="947086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/>
              <a:t>- </a:t>
            </a:r>
            <a:r>
              <a:rPr lang="cs-CZ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Systém pro uchovávání dat</a:t>
            </a:r>
          </a:p>
          <a:p>
            <a:r>
              <a:rPr lang="cs-CZ" sz="2000" dirty="0"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cs-CZ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Podobnost s databází</a:t>
            </a:r>
          </a:p>
          <a:p>
            <a:pPr marL="285750" indent="-285750">
              <a:buFontTx/>
              <a:buChar char="-"/>
            </a:pPr>
            <a:endParaRPr lang="cs-CZ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cs-CZ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cs-CZ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cs-CZ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cs-CZ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cs-CZ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cs-CZ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cs-CZ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cs-CZ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cs-CZ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cs-CZ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Vznikl již v 80. letech, ale reálné využití nalezl až díky Bitcoinové síti v roce 2008</a:t>
            </a:r>
          </a:p>
          <a:p>
            <a:endParaRPr lang="cs-CZ" sz="2000" dirty="0"/>
          </a:p>
        </p:txBody>
      </p:sp>
      <p:graphicFrame>
        <p:nvGraphicFramePr>
          <p:cNvPr id="22" name="Tabulka 21">
            <a:extLst>
              <a:ext uri="{FF2B5EF4-FFF2-40B4-BE49-F238E27FC236}">
                <a16:creationId xmlns:a16="http://schemas.microsoft.com/office/drawing/2014/main" id="{6181B85D-34E4-4140-B08C-0A1450AA2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64818"/>
              </p:ext>
            </p:extLst>
          </p:nvPr>
        </p:nvGraphicFramePr>
        <p:xfrm>
          <a:off x="1017937" y="2336223"/>
          <a:ext cx="10367018" cy="28792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83509">
                  <a:extLst>
                    <a:ext uri="{9D8B030D-6E8A-4147-A177-3AD203B41FA5}">
                      <a16:colId xmlns:a16="http://schemas.microsoft.com/office/drawing/2014/main" val="3901189671"/>
                    </a:ext>
                  </a:extLst>
                </a:gridCol>
                <a:gridCol w="5183509">
                  <a:extLst>
                    <a:ext uri="{9D8B030D-6E8A-4147-A177-3AD203B41FA5}">
                      <a16:colId xmlns:a16="http://schemas.microsoft.com/office/drawing/2014/main" val="869012800"/>
                    </a:ext>
                  </a:extLst>
                </a:gridCol>
              </a:tblGrid>
              <a:tr h="509126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cs-CZ" sz="1800" dirty="0">
                          <a:effectLst/>
                        </a:rPr>
                        <a:t>Tradiční databáze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Blockchain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886033"/>
                  </a:ext>
                </a:extLst>
              </a:tr>
              <a:tr h="396466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cs-CZ" sz="1800" b="0" dirty="0">
                          <a:solidFill>
                            <a:schemeClr val="tx1"/>
                          </a:solidFill>
                          <a:effectLst/>
                        </a:rPr>
                        <a:t>Centralizovaná</a:t>
                      </a:r>
                      <a:endParaRPr lang="cs-CZ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Decentralizovaný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0848968"/>
                  </a:ext>
                </a:extLst>
              </a:tr>
              <a:tr h="396466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cs-CZ" sz="1800" b="0" dirty="0">
                          <a:solidFill>
                            <a:schemeClr val="tx1"/>
                          </a:solidFill>
                          <a:effectLst/>
                        </a:rPr>
                        <a:t>Administrátor</a:t>
                      </a:r>
                      <a:endParaRPr lang="cs-CZ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3D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Peer to peer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8828461"/>
                  </a:ext>
                </a:extLst>
              </a:tr>
              <a:tr h="396466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cs-CZ" sz="1800" b="0" dirty="0">
                          <a:solidFill>
                            <a:schemeClr val="tx1"/>
                          </a:solidFill>
                          <a:effectLst/>
                        </a:rPr>
                        <a:t>Relační data</a:t>
                      </a:r>
                      <a:endParaRPr lang="cs-CZ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Real-</a:t>
                      </a:r>
                      <a:r>
                        <a:rPr lang="cs-CZ" sz="1800" dirty="0" err="1">
                          <a:effectLst/>
                        </a:rPr>
                        <a:t>time</a:t>
                      </a:r>
                      <a:r>
                        <a:rPr lang="cs-CZ" sz="1800" dirty="0">
                          <a:effectLst/>
                        </a:rPr>
                        <a:t> data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2722822"/>
                  </a:ext>
                </a:extLst>
              </a:tr>
              <a:tr h="396466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cs-CZ" sz="1800" b="0" dirty="0">
                          <a:solidFill>
                            <a:schemeClr val="tx1"/>
                          </a:solidFill>
                          <a:effectLst/>
                        </a:rPr>
                        <a:t>CRUD operace</a:t>
                      </a:r>
                      <a:endParaRPr lang="cs-CZ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3D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Pouze vkládání dat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9573793"/>
                  </a:ext>
                </a:extLst>
              </a:tr>
              <a:tr h="387788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cs-CZ" sz="1800" b="0" dirty="0">
                          <a:solidFill>
                            <a:schemeClr val="tx1"/>
                          </a:solidFill>
                          <a:effectLst/>
                        </a:rPr>
                        <a:t>Autentizace a Autorizace</a:t>
                      </a:r>
                      <a:endParaRPr lang="cs-CZ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Kryptografické mechanismy v každém bloku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4594552"/>
                  </a:ext>
                </a:extLst>
              </a:tr>
              <a:tr h="396466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cs-CZ" sz="1800" b="0" dirty="0">
                          <a:solidFill>
                            <a:schemeClr val="tx1"/>
                          </a:solidFill>
                          <a:effectLst/>
                        </a:rPr>
                        <a:t>Master-</a:t>
                      </a:r>
                      <a:r>
                        <a:rPr lang="cs-CZ" sz="1800" b="0" dirty="0" err="1">
                          <a:solidFill>
                            <a:schemeClr val="tx1"/>
                          </a:solidFill>
                          <a:effectLst/>
                        </a:rPr>
                        <a:t>slave</a:t>
                      </a:r>
                      <a:r>
                        <a:rPr lang="cs-CZ" sz="1800" b="0" dirty="0">
                          <a:solidFill>
                            <a:schemeClr val="tx1"/>
                          </a:solidFill>
                          <a:effectLst/>
                        </a:rPr>
                        <a:t> / Master-master</a:t>
                      </a:r>
                      <a:endParaRPr lang="cs-CZ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3D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800" dirty="0">
                          <a:effectLst/>
                        </a:rPr>
                        <a:t>Replikace v každém bloku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1266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20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Výhody blockchainu</a:t>
            </a:r>
            <a:endParaRPr lang="en-US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A90F668-D6B6-4F9E-A4B0-740416B43B77}"/>
              </a:ext>
            </a:extLst>
          </p:cNvPr>
          <p:cNvGrpSpPr/>
          <p:nvPr/>
        </p:nvGrpSpPr>
        <p:grpSpPr>
          <a:xfrm>
            <a:off x="4415674" y="2369088"/>
            <a:ext cx="3338535" cy="3338536"/>
            <a:chOff x="3337726" y="1072465"/>
            <a:chExt cx="5515324" cy="5515324"/>
          </a:xfrm>
          <a:solidFill>
            <a:schemeClr val="accent1"/>
          </a:solidFill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A2D93C7-C82F-429B-B615-4204F91F2A0D}"/>
                </a:ext>
              </a:extLst>
            </p:cNvPr>
            <p:cNvGrpSpPr/>
            <p:nvPr/>
          </p:nvGrpSpPr>
          <p:grpSpPr>
            <a:xfrm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1C9C7EF-033C-4328-942C-AF1E00EE863D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697FAD1-C34D-4049-BB09-997BD345E7F1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EB8BAA5-63E6-426A-B6A0-1F4FB3756BBA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9DE53B0-F7C6-4BFE-B8C8-A7783525E3C6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332AD04-F9F2-4E62-9CA9-F1827B4B4BE7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083F7D3-9832-4D8F-9F46-A90A561E0FA9}"/>
                </a:ext>
              </a:extLst>
            </p:cNvPr>
            <p:cNvGrpSpPr/>
            <p:nvPr/>
          </p:nvGrpSpPr>
          <p:grpSpPr>
            <a:xfrm rot="3600000"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E1E282F-203E-43E8-99AB-48E14AC968FA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6D7DD2E-89AC-4907-9490-FC5F291B28D1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B28707F-7CD6-4556-9A50-1F90EC510445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BDCE553-0D51-4843-B5A2-0C2F7738062B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A56D348-F211-4724-9DB1-735CF3FC075D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7DA8821-5975-4570-BB5B-A78A61E2C907}"/>
                </a:ext>
              </a:extLst>
            </p:cNvPr>
            <p:cNvGrpSpPr/>
            <p:nvPr/>
          </p:nvGrpSpPr>
          <p:grpSpPr>
            <a:xfrm rot="18000000"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A09A7DA-F88F-405A-BBE9-ED5452BBE6B7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9B867CD-AA48-4FD5-9BA7-C4B208C018D8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8C5366A-3E7F-4F0A-AA78-C8F10380561B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22187B5-5F63-4BA1-8D4C-5416D08E9424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7D19E51-4383-476E-B0E8-4ACE66806B7A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DDD5C8C-70CE-4383-B6A2-AAEEC03A74E7}"/>
              </a:ext>
            </a:extLst>
          </p:cNvPr>
          <p:cNvGrpSpPr/>
          <p:nvPr/>
        </p:nvGrpSpPr>
        <p:grpSpPr>
          <a:xfrm>
            <a:off x="4833263" y="2613915"/>
            <a:ext cx="2486834" cy="2852682"/>
            <a:chOff x="4833263" y="2613915"/>
            <a:chExt cx="2486834" cy="2852682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79A32DE-6340-4E39-A4A7-0DAF785D22F9}"/>
                </a:ext>
              </a:extLst>
            </p:cNvPr>
            <p:cNvSpPr/>
            <p:nvPr/>
          </p:nvSpPr>
          <p:spPr>
            <a:xfrm>
              <a:off x="4838533" y="2999088"/>
              <a:ext cx="1125018" cy="1276146"/>
            </a:xfrm>
            <a:custGeom>
              <a:avLst/>
              <a:gdLst>
                <a:gd name="connsiteX0" fmla="*/ 891621 w 1858552"/>
                <a:gd name="connsiteY0" fmla="*/ 127333 h 2108217"/>
                <a:gd name="connsiteX1" fmla="*/ 136204 w 1858552"/>
                <a:gd name="connsiteY1" fmla="*/ 570529 h 2108217"/>
                <a:gd name="connsiteX2" fmla="*/ 137285 w 1858552"/>
                <a:gd name="connsiteY2" fmla="*/ 575881 h 2108217"/>
                <a:gd name="connsiteX3" fmla="*/ 95362 w 1858552"/>
                <a:gd name="connsiteY3" fmla="*/ 639129 h 2108217"/>
                <a:gd name="connsiteX4" fmla="*/ 80913 w 1858552"/>
                <a:gd name="connsiteY4" fmla="*/ 642046 h 2108217"/>
                <a:gd name="connsiteX5" fmla="*/ 87029 w 1858552"/>
                <a:gd name="connsiteY5" fmla="*/ 1513636 h 2108217"/>
                <a:gd name="connsiteX6" fmla="*/ 95361 w 1858552"/>
                <a:gd name="connsiteY6" fmla="*/ 1515318 h 2108217"/>
                <a:gd name="connsiteX7" fmla="*/ 137285 w 1858552"/>
                <a:gd name="connsiteY7" fmla="*/ 1578567 h 2108217"/>
                <a:gd name="connsiteX8" fmla="*/ 136263 w 1858552"/>
                <a:gd name="connsiteY8" fmla="*/ 1583626 h 2108217"/>
                <a:gd name="connsiteX9" fmla="*/ 870153 w 1858552"/>
                <a:gd name="connsiteY9" fmla="*/ 2000544 h 2108217"/>
                <a:gd name="connsiteX10" fmla="*/ 876563 w 1858552"/>
                <a:gd name="connsiteY10" fmla="*/ 1991037 h 2108217"/>
                <a:gd name="connsiteX11" fmla="*/ 925101 w 1858552"/>
                <a:gd name="connsiteY11" fmla="*/ 1970932 h 2108217"/>
                <a:gd name="connsiteX12" fmla="*/ 973638 w 1858552"/>
                <a:gd name="connsiteY12" fmla="*/ 1991037 h 2108217"/>
                <a:gd name="connsiteX13" fmla="*/ 974304 w 1858552"/>
                <a:gd name="connsiteY13" fmla="*/ 1992024 h 2108217"/>
                <a:gd name="connsiteX14" fmla="*/ 1723151 w 1858552"/>
                <a:gd name="connsiteY14" fmla="*/ 1552681 h 2108217"/>
                <a:gd name="connsiteX15" fmla="*/ 1723319 w 1858552"/>
                <a:gd name="connsiteY15" fmla="*/ 1551848 h 2108217"/>
                <a:gd name="connsiteX16" fmla="*/ 1737335 w 1858552"/>
                <a:gd name="connsiteY16" fmla="*/ 1531060 h 2108217"/>
                <a:gd name="connsiteX17" fmla="*/ 1730864 w 1858552"/>
                <a:gd name="connsiteY17" fmla="*/ 608833 h 2108217"/>
                <a:gd name="connsiteX18" fmla="*/ 1726661 w 1858552"/>
                <a:gd name="connsiteY18" fmla="*/ 602599 h 2108217"/>
                <a:gd name="connsiteX19" fmla="*/ 1723626 w 1858552"/>
                <a:gd name="connsiteY19" fmla="*/ 587565 h 2108217"/>
                <a:gd name="connsiteX20" fmla="*/ 929459 w 1858552"/>
                <a:gd name="connsiteY20" fmla="*/ 136405 h 2108217"/>
                <a:gd name="connsiteX21" fmla="*/ 925101 w 1858552"/>
                <a:gd name="connsiteY21" fmla="*/ 137285 h 2108217"/>
                <a:gd name="connsiteX22" fmla="*/ 898382 w 1858552"/>
                <a:gd name="connsiteY22" fmla="*/ 131891 h 2108217"/>
                <a:gd name="connsiteX23" fmla="*/ 925101 w 1858552"/>
                <a:gd name="connsiteY23" fmla="*/ 0 h 2108217"/>
                <a:gd name="connsiteX24" fmla="*/ 993743 w 1858552"/>
                <a:gd name="connsiteY24" fmla="*/ 68643 h 2108217"/>
                <a:gd name="connsiteX25" fmla="*/ 988349 w 1858552"/>
                <a:gd name="connsiteY25" fmla="*/ 95361 h 2108217"/>
                <a:gd name="connsiteX26" fmla="*/ 982848 w 1858552"/>
                <a:gd name="connsiteY26" fmla="*/ 103520 h 2108217"/>
                <a:gd name="connsiteX27" fmla="*/ 1737928 w 1858552"/>
                <a:gd name="connsiteY27" fmla="*/ 532451 h 2108217"/>
                <a:gd name="connsiteX28" fmla="*/ 1741372 w 1858552"/>
                <a:gd name="connsiteY28" fmla="*/ 527343 h 2108217"/>
                <a:gd name="connsiteX29" fmla="*/ 1789910 w 1858552"/>
                <a:gd name="connsiteY29" fmla="*/ 507238 h 2108217"/>
                <a:gd name="connsiteX30" fmla="*/ 1858552 w 1858552"/>
                <a:gd name="connsiteY30" fmla="*/ 575881 h 2108217"/>
                <a:gd name="connsiteX31" fmla="*/ 1789910 w 1858552"/>
                <a:gd name="connsiteY31" fmla="*/ 644523 h 2108217"/>
                <a:gd name="connsiteX32" fmla="*/ 1786126 w 1858552"/>
                <a:gd name="connsiteY32" fmla="*/ 643759 h 2108217"/>
                <a:gd name="connsiteX33" fmla="*/ 1792189 w 1858552"/>
                <a:gd name="connsiteY33" fmla="*/ 1511060 h 2108217"/>
                <a:gd name="connsiteX34" fmla="*/ 1813286 w 1858552"/>
                <a:gd name="connsiteY34" fmla="*/ 1515319 h 2108217"/>
                <a:gd name="connsiteX35" fmla="*/ 1855209 w 1858552"/>
                <a:gd name="connsiteY35" fmla="*/ 1578567 h 2108217"/>
                <a:gd name="connsiteX36" fmla="*/ 1786567 w 1858552"/>
                <a:gd name="connsiteY36" fmla="*/ 1647209 h 2108217"/>
                <a:gd name="connsiteX37" fmla="*/ 1738030 w 1858552"/>
                <a:gd name="connsiteY37" fmla="*/ 1627104 h 2108217"/>
                <a:gd name="connsiteX38" fmla="*/ 1728646 w 1858552"/>
                <a:gd name="connsiteY38" fmla="*/ 1613186 h 2108217"/>
                <a:gd name="connsiteX39" fmla="*/ 992650 w 1858552"/>
                <a:gd name="connsiteY39" fmla="*/ 2044990 h 2108217"/>
                <a:gd name="connsiteX40" fmla="*/ 988349 w 1858552"/>
                <a:gd name="connsiteY40" fmla="*/ 2066293 h 2108217"/>
                <a:gd name="connsiteX41" fmla="*/ 925101 w 1858552"/>
                <a:gd name="connsiteY41" fmla="*/ 2108217 h 2108217"/>
                <a:gd name="connsiteX42" fmla="*/ 861852 w 1858552"/>
                <a:gd name="connsiteY42" fmla="*/ 2066293 h 2108217"/>
                <a:gd name="connsiteX43" fmla="*/ 860191 w 1858552"/>
                <a:gd name="connsiteY43" fmla="*/ 2058064 h 2108217"/>
                <a:gd name="connsiteX44" fmla="*/ 110027 w 1858552"/>
                <a:gd name="connsiteY44" fmla="*/ 1631927 h 2108217"/>
                <a:gd name="connsiteX45" fmla="*/ 95361 w 1858552"/>
                <a:gd name="connsiteY45" fmla="*/ 1641815 h 2108217"/>
                <a:gd name="connsiteX46" fmla="*/ 68643 w 1858552"/>
                <a:gd name="connsiteY46" fmla="*/ 1647209 h 2108217"/>
                <a:gd name="connsiteX47" fmla="*/ 0 w 1858552"/>
                <a:gd name="connsiteY47" fmla="*/ 1578567 h 2108217"/>
                <a:gd name="connsiteX48" fmla="*/ 20105 w 1858552"/>
                <a:gd name="connsiteY48" fmla="*/ 1530029 h 2108217"/>
                <a:gd name="connsiteX49" fmla="*/ 32128 w 1858552"/>
                <a:gd name="connsiteY49" fmla="*/ 1521923 h 2108217"/>
                <a:gd name="connsiteX50" fmla="*/ 25882 w 1858552"/>
                <a:gd name="connsiteY50" fmla="*/ 628313 h 2108217"/>
                <a:gd name="connsiteX51" fmla="*/ 20106 w 1858552"/>
                <a:gd name="connsiteY51" fmla="*/ 624418 h 2108217"/>
                <a:gd name="connsiteX52" fmla="*/ 1 w 1858552"/>
                <a:gd name="connsiteY52" fmla="*/ 575881 h 2108217"/>
                <a:gd name="connsiteX53" fmla="*/ 68643 w 1858552"/>
                <a:gd name="connsiteY53" fmla="*/ 507239 h 2108217"/>
                <a:gd name="connsiteX54" fmla="*/ 95362 w 1858552"/>
                <a:gd name="connsiteY54" fmla="*/ 512633 h 2108217"/>
                <a:gd name="connsiteX55" fmla="*/ 109767 w 1858552"/>
                <a:gd name="connsiteY55" fmla="*/ 522346 h 2108217"/>
                <a:gd name="connsiteX56" fmla="*/ 859279 w 1858552"/>
                <a:gd name="connsiteY56" fmla="*/ 82613 h 2108217"/>
                <a:gd name="connsiteX57" fmla="*/ 856458 w 1858552"/>
                <a:gd name="connsiteY57" fmla="*/ 68643 h 2108217"/>
                <a:gd name="connsiteX58" fmla="*/ 925101 w 1858552"/>
                <a:gd name="connsiteY58" fmla="*/ 0 h 210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858552" h="2108217">
                  <a:moveTo>
                    <a:pt x="891621" y="127333"/>
                  </a:moveTo>
                  <a:lnTo>
                    <a:pt x="136204" y="570529"/>
                  </a:lnTo>
                  <a:lnTo>
                    <a:pt x="137285" y="575881"/>
                  </a:lnTo>
                  <a:cubicBezTo>
                    <a:pt x="137285" y="604314"/>
                    <a:pt x="119998" y="628708"/>
                    <a:pt x="95362" y="639129"/>
                  </a:cubicBezTo>
                  <a:lnTo>
                    <a:pt x="80913" y="642046"/>
                  </a:lnTo>
                  <a:lnTo>
                    <a:pt x="87029" y="1513636"/>
                  </a:lnTo>
                  <a:lnTo>
                    <a:pt x="95361" y="1515318"/>
                  </a:lnTo>
                  <a:cubicBezTo>
                    <a:pt x="119998" y="1525739"/>
                    <a:pt x="137285" y="1550134"/>
                    <a:pt x="137285" y="1578567"/>
                  </a:cubicBezTo>
                  <a:lnTo>
                    <a:pt x="136263" y="1583626"/>
                  </a:lnTo>
                  <a:lnTo>
                    <a:pt x="870153" y="2000544"/>
                  </a:lnTo>
                  <a:lnTo>
                    <a:pt x="876563" y="1991037"/>
                  </a:lnTo>
                  <a:cubicBezTo>
                    <a:pt x="888985" y="1978615"/>
                    <a:pt x="906146" y="1970932"/>
                    <a:pt x="925101" y="1970932"/>
                  </a:cubicBezTo>
                  <a:cubicBezTo>
                    <a:pt x="944056" y="1970932"/>
                    <a:pt x="961217" y="1978615"/>
                    <a:pt x="973638" y="1991037"/>
                  </a:cubicBezTo>
                  <a:lnTo>
                    <a:pt x="974304" y="1992024"/>
                  </a:lnTo>
                  <a:lnTo>
                    <a:pt x="1723151" y="1552681"/>
                  </a:lnTo>
                  <a:lnTo>
                    <a:pt x="1723319" y="1551848"/>
                  </a:lnTo>
                  <a:lnTo>
                    <a:pt x="1737335" y="1531060"/>
                  </a:lnTo>
                  <a:lnTo>
                    <a:pt x="1730864" y="608833"/>
                  </a:lnTo>
                  <a:lnTo>
                    <a:pt x="1726661" y="602599"/>
                  </a:lnTo>
                  <a:lnTo>
                    <a:pt x="1723626" y="587565"/>
                  </a:lnTo>
                  <a:lnTo>
                    <a:pt x="929459" y="136405"/>
                  </a:lnTo>
                  <a:lnTo>
                    <a:pt x="925101" y="137285"/>
                  </a:lnTo>
                  <a:cubicBezTo>
                    <a:pt x="915623" y="137285"/>
                    <a:pt x="906594" y="135364"/>
                    <a:pt x="898382" y="131891"/>
                  </a:cubicBezTo>
                  <a:close/>
                  <a:moveTo>
                    <a:pt x="925101" y="0"/>
                  </a:moveTo>
                  <a:cubicBezTo>
                    <a:pt x="963011" y="0"/>
                    <a:pt x="993743" y="30732"/>
                    <a:pt x="993743" y="68643"/>
                  </a:cubicBezTo>
                  <a:cubicBezTo>
                    <a:pt x="993743" y="78120"/>
                    <a:pt x="991823" y="87149"/>
                    <a:pt x="988349" y="95361"/>
                  </a:cubicBezTo>
                  <a:lnTo>
                    <a:pt x="982848" y="103520"/>
                  </a:lnTo>
                  <a:lnTo>
                    <a:pt x="1737928" y="532451"/>
                  </a:lnTo>
                  <a:lnTo>
                    <a:pt x="1741372" y="527343"/>
                  </a:lnTo>
                  <a:cubicBezTo>
                    <a:pt x="1753794" y="514921"/>
                    <a:pt x="1770955" y="507238"/>
                    <a:pt x="1789910" y="507238"/>
                  </a:cubicBezTo>
                  <a:cubicBezTo>
                    <a:pt x="1827820" y="507238"/>
                    <a:pt x="1858552" y="537970"/>
                    <a:pt x="1858552" y="575881"/>
                  </a:cubicBezTo>
                  <a:cubicBezTo>
                    <a:pt x="1858552" y="613791"/>
                    <a:pt x="1827820" y="644523"/>
                    <a:pt x="1789910" y="644523"/>
                  </a:cubicBezTo>
                  <a:lnTo>
                    <a:pt x="1786126" y="643759"/>
                  </a:lnTo>
                  <a:lnTo>
                    <a:pt x="1792189" y="1511060"/>
                  </a:lnTo>
                  <a:lnTo>
                    <a:pt x="1813286" y="1515319"/>
                  </a:lnTo>
                  <a:cubicBezTo>
                    <a:pt x="1837922" y="1525740"/>
                    <a:pt x="1855209" y="1550134"/>
                    <a:pt x="1855209" y="1578567"/>
                  </a:cubicBezTo>
                  <a:cubicBezTo>
                    <a:pt x="1855209" y="1616477"/>
                    <a:pt x="1824477" y="1647209"/>
                    <a:pt x="1786567" y="1647209"/>
                  </a:cubicBezTo>
                  <a:cubicBezTo>
                    <a:pt x="1767612" y="1647209"/>
                    <a:pt x="1750452" y="1639526"/>
                    <a:pt x="1738030" y="1627104"/>
                  </a:cubicBezTo>
                  <a:lnTo>
                    <a:pt x="1728646" y="1613186"/>
                  </a:lnTo>
                  <a:lnTo>
                    <a:pt x="992650" y="2044990"/>
                  </a:lnTo>
                  <a:lnTo>
                    <a:pt x="988349" y="2066293"/>
                  </a:lnTo>
                  <a:cubicBezTo>
                    <a:pt x="977929" y="2090930"/>
                    <a:pt x="953534" y="2108217"/>
                    <a:pt x="925101" y="2108217"/>
                  </a:cubicBezTo>
                  <a:cubicBezTo>
                    <a:pt x="896668" y="2108217"/>
                    <a:pt x="872273" y="2090930"/>
                    <a:pt x="861852" y="2066293"/>
                  </a:cubicBezTo>
                  <a:lnTo>
                    <a:pt x="860191" y="2058064"/>
                  </a:lnTo>
                  <a:lnTo>
                    <a:pt x="110027" y="1631927"/>
                  </a:lnTo>
                  <a:lnTo>
                    <a:pt x="95361" y="1641815"/>
                  </a:lnTo>
                  <a:cubicBezTo>
                    <a:pt x="87149" y="1645288"/>
                    <a:pt x="78120" y="1647209"/>
                    <a:pt x="68643" y="1647209"/>
                  </a:cubicBezTo>
                  <a:cubicBezTo>
                    <a:pt x="30732" y="1647209"/>
                    <a:pt x="0" y="1616477"/>
                    <a:pt x="0" y="1578567"/>
                  </a:cubicBezTo>
                  <a:cubicBezTo>
                    <a:pt x="0" y="1559611"/>
                    <a:pt x="7683" y="1542451"/>
                    <a:pt x="20105" y="1530029"/>
                  </a:cubicBezTo>
                  <a:lnTo>
                    <a:pt x="32128" y="1521923"/>
                  </a:lnTo>
                  <a:lnTo>
                    <a:pt x="25882" y="628313"/>
                  </a:lnTo>
                  <a:lnTo>
                    <a:pt x="20106" y="624418"/>
                  </a:lnTo>
                  <a:cubicBezTo>
                    <a:pt x="7684" y="611997"/>
                    <a:pt x="1" y="594836"/>
                    <a:pt x="1" y="575881"/>
                  </a:cubicBezTo>
                  <a:cubicBezTo>
                    <a:pt x="1" y="537971"/>
                    <a:pt x="30733" y="507239"/>
                    <a:pt x="68643" y="507239"/>
                  </a:cubicBezTo>
                  <a:cubicBezTo>
                    <a:pt x="78121" y="507239"/>
                    <a:pt x="87150" y="509160"/>
                    <a:pt x="95362" y="512633"/>
                  </a:cubicBezTo>
                  <a:lnTo>
                    <a:pt x="109767" y="522346"/>
                  </a:lnTo>
                  <a:lnTo>
                    <a:pt x="859279" y="82613"/>
                  </a:lnTo>
                  <a:lnTo>
                    <a:pt x="856458" y="68643"/>
                  </a:lnTo>
                  <a:cubicBezTo>
                    <a:pt x="856458" y="30732"/>
                    <a:pt x="887190" y="0"/>
                    <a:pt x="925101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71E0E27-515F-4EC3-B760-9F31664EDC73}"/>
                </a:ext>
              </a:extLst>
            </p:cNvPr>
            <p:cNvSpPr/>
            <p:nvPr/>
          </p:nvSpPr>
          <p:spPr>
            <a:xfrm>
              <a:off x="6190784" y="3803471"/>
              <a:ext cx="1129313" cy="1276507"/>
            </a:xfrm>
            <a:custGeom>
              <a:avLst/>
              <a:gdLst>
                <a:gd name="connsiteX0" fmla="*/ 896251 w 1865646"/>
                <a:gd name="connsiteY0" fmla="*/ 120481 h 2108813"/>
                <a:gd name="connsiteX1" fmla="*/ 129434 w 1865646"/>
                <a:gd name="connsiteY1" fmla="*/ 570366 h 2108813"/>
                <a:gd name="connsiteX2" fmla="*/ 125890 w 1865646"/>
                <a:gd name="connsiteY2" fmla="*/ 575622 h 2108813"/>
                <a:gd name="connsiteX3" fmla="*/ 112789 w 1865646"/>
                <a:gd name="connsiteY3" fmla="*/ 584455 h 2108813"/>
                <a:gd name="connsiteX4" fmla="*/ 119147 w 1865646"/>
                <a:gd name="connsiteY4" fmla="*/ 1490535 h 2108813"/>
                <a:gd name="connsiteX5" fmla="*/ 131891 w 1865646"/>
                <a:gd name="connsiteY5" fmla="*/ 1509437 h 2108813"/>
                <a:gd name="connsiteX6" fmla="*/ 137285 w 1865646"/>
                <a:gd name="connsiteY6" fmla="*/ 1536156 h 2108813"/>
                <a:gd name="connsiteX7" fmla="*/ 136049 w 1865646"/>
                <a:gd name="connsiteY7" fmla="*/ 1542278 h 2108813"/>
                <a:gd name="connsiteX8" fmla="*/ 907672 w 1865646"/>
                <a:gd name="connsiteY8" fmla="*/ 1980632 h 2108813"/>
                <a:gd name="connsiteX9" fmla="*/ 913174 w 1865646"/>
                <a:gd name="connsiteY9" fmla="*/ 1976922 h 2108813"/>
                <a:gd name="connsiteX10" fmla="*/ 939893 w 1865646"/>
                <a:gd name="connsiteY10" fmla="*/ 1971528 h 2108813"/>
                <a:gd name="connsiteX11" fmla="*/ 966612 w 1865646"/>
                <a:gd name="connsiteY11" fmla="*/ 1976922 h 2108813"/>
                <a:gd name="connsiteX12" fmla="*/ 978887 w 1865646"/>
                <a:gd name="connsiteY12" fmla="*/ 1985199 h 2108813"/>
                <a:gd name="connsiteX13" fmla="*/ 1722260 w 1865646"/>
                <a:gd name="connsiteY13" fmla="*/ 1549067 h 2108813"/>
                <a:gd name="connsiteX14" fmla="*/ 1719653 w 1865646"/>
                <a:gd name="connsiteY14" fmla="*/ 1536156 h 2108813"/>
                <a:gd name="connsiteX15" fmla="*/ 1761577 w 1865646"/>
                <a:gd name="connsiteY15" fmla="*/ 1472908 h 2108813"/>
                <a:gd name="connsiteX16" fmla="*/ 1769197 w 1865646"/>
                <a:gd name="connsiteY16" fmla="*/ 1471370 h 2108813"/>
                <a:gd name="connsiteX17" fmla="*/ 1762980 w 1865646"/>
                <a:gd name="connsiteY17" fmla="*/ 585408 h 2108813"/>
                <a:gd name="connsiteX18" fmla="*/ 1748466 w 1865646"/>
                <a:gd name="connsiteY18" fmla="*/ 575622 h 2108813"/>
                <a:gd name="connsiteX19" fmla="*/ 1733755 w 1865646"/>
                <a:gd name="connsiteY19" fmla="*/ 553803 h 2108813"/>
                <a:gd name="connsiteX20" fmla="*/ 1733366 w 1865646"/>
                <a:gd name="connsiteY20" fmla="*/ 551872 h 2108813"/>
                <a:gd name="connsiteX21" fmla="*/ 979173 w 1865646"/>
                <a:gd name="connsiteY21" fmla="*/ 123421 h 2108813"/>
                <a:gd name="connsiteX22" fmla="*/ 966611 w 1865646"/>
                <a:gd name="connsiteY22" fmla="*/ 131891 h 2108813"/>
                <a:gd name="connsiteX23" fmla="*/ 939893 w 1865646"/>
                <a:gd name="connsiteY23" fmla="*/ 137285 h 2108813"/>
                <a:gd name="connsiteX24" fmla="*/ 913174 w 1865646"/>
                <a:gd name="connsiteY24" fmla="*/ 131891 h 2108813"/>
                <a:gd name="connsiteX25" fmla="*/ 939893 w 1865646"/>
                <a:gd name="connsiteY25" fmla="*/ 0 h 2108813"/>
                <a:gd name="connsiteX26" fmla="*/ 1008535 w 1865646"/>
                <a:gd name="connsiteY26" fmla="*/ 68643 h 2108813"/>
                <a:gd name="connsiteX27" fmla="*/ 1007047 w 1865646"/>
                <a:gd name="connsiteY27" fmla="*/ 76016 h 2108813"/>
                <a:gd name="connsiteX28" fmla="*/ 1739379 w 1865646"/>
                <a:gd name="connsiteY28" fmla="*/ 492025 h 2108813"/>
                <a:gd name="connsiteX29" fmla="*/ 1748466 w 1865646"/>
                <a:gd name="connsiteY29" fmla="*/ 478547 h 2108813"/>
                <a:gd name="connsiteX30" fmla="*/ 1797004 w 1865646"/>
                <a:gd name="connsiteY30" fmla="*/ 458442 h 2108813"/>
                <a:gd name="connsiteX31" fmla="*/ 1865646 w 1865646"/>
                <a:gd name="connsiteY31" fmla="*/ 527085 h 2108813"/>
                <a:gd name="connsiteX32" fmla="*/ 1823722 w 1865646"/>
                <a:gd name="connsiteY32" fmla="*/ 590333 h 2108813"/>
                <a:gd name="connsiteX33" fmla="*/ 1817981 w 1865646"/>
                <a:gd name="connsiteY33" fmla="*/ 591492 h 2108813"/>
                <a:gd name="connsiteX34" fmla="*/ 1824186 w 1865646"/>
                <a:gd name="connsiteY34" fmla="*/ 1479093 h 2108813"/>
                <a:gd name="connsiteX35" fmla="*/ 1836832 w 1865646"/>
                <a:gd name="connsiteY35" fmla="*/ 1487619 h 2108813"/>
                <a:gd name="connsiteX36" fmla="*/ 1856937 w 1865646"/>
                <a:gd name="connsiteY36" fmla="*/ 1536156 h 2108813"/>
                <a:gd name="connsiteX37" fmla="*/ 1788295 w 1865646"/>
                <a:gd name="connsiteY37" fmla="*/ 1604798 h 2108813"/>
                <a:gd name="connsiteX38" fmla="*/ 1761577 w 1865646"/>
                <a:gd name="connsiteY38" fmla="*/ 1599404 h 2108813"/>
                <a:gd name="connsiteX39" fmla="*/ 1753830 w 1865646"/>
                <a:gd name="connsiteY39" fmla="*/ 1594181 h 2108813"/>
                <a:gd name="connsiteX40" fmla="*/ 1006959 w 1865646"/>
                <a:gd name="connsiteY40" fmla="*/ 2032364 h 2108813"/>
                <a:gd name="connsiteX41" fmla="*/ 1008535 w 1865646"/>
                <a:gd name="connsiteY41" fmla="*/ 2040171 h 2108813"/>
                <a:gd name="connsiteX42" fmla="*/ 939893 w 1865646"/>
                <a:gd name="connsiteY42" fmla="*/ 2108813 h 2108813"/>
                <a:gd name="connsiteX43" fmla="*/ 871250 w 1865646"/>
                <a:gd name="connsiteY43" fmla="*/ 2040171 h 2108813"/>
                <a:gd name="connsiteX44" fmla="*/ 874343 w 1865646"/>
                <a:gd name="connsiteY44" fmla="*/ 2024852 h 2108813"/>
                <a:gd name="connsiteX45" fmla="*/ 109094 w 1865646"/>
                <a:gd name="connsiteY45" fmla="*/ 1590145 h 2108813"/>
                <a:gd name="connsiteX46" fmla="*/ 95362 w 1865646"/>
                <a:gd name="connsiteY46" fmla="*/ 1599404 h 2108813"/>
                <a:gd name="connsiteX47" fmla="*/ 68643 w 1865646"/>
                <a:gd name="connsiteY47" fmla="*/ 1604798 h 2108813"/>
                <a:gd name="connsiteX48" fmla="*/ 0 w 1865646"/>
                <a:gd name="connsiteY48" fmla="*/ 1536156 h 2108813"/>
                <a:gd name="connsiteX49" fmla="*/ 41923 w 1865646"/>
                <a:gd name="connsiteY49" fmla="*/ 1472907 h 2108813"/>
                <a:gd name="connsiteX50" fmla="*/ 63975 w 1865646"/>
                <a:gd name="connsiteY50" fmla="*/ 1468456 h 2108813"/>
                <a:gd name="connsiteX51" fmla="*/ 57847 w 1865646"/>
                <a:gd name="connsiteY51" fmla="*/ 591789 h 2108813"/>
                <a:gd name="connsiteX52" fmla="*/ 50633 w 1865646"/>
                <a:gd name="connsiteY52" fmla="*/ 590333 h 2108813"/>
                <a:gd name="connsiteX53" fmla="*/ 8710 w 1865646"/>
                <a:gd name="connsiteY53" fmla="*/ 527085 h 2108813"/>
                <a:gd name="connsiteX54" fmla="*/ 77352 w 1865646"/>
                <a:gd name="connsiteY54" fmla="*/ 458443 h 2108813"/>
                <a:gd name="connsiteX55" fmla="*/ 125890 w 1865646"/>
                <a:gd name="connsiteY55" fmla="*/ 478548 h 2108813"/>
                <a:gd name="connsiteX56" fmla="*/ 140435 w 1865646"/>
                <a:gd name="connsiteY56" fmla="*/ 500122 h 2108813"/>
                <a:gd name="connsiteX57" fmla="*/ 871741 w 1865646"/>
                <a:gd name="connsiteY57" fmla="*/ 71071 h 2108813"/>
                <a:gd name="connsiteX58" fmla="*/ 871250 w 1865646"/>
                <a:gd name="connsiteY58" fmla="*/ 68643 h 2108813"/>
                <a:gd name="connsiteX59" fmla="*/ 939893 w 1865646"/>
                <a:gd name="connsiteY59" fmla="*/ 0 h 210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65646" h="2108813">
                  <a:moveTo>
                    <a:pt x="896251" y="120481"/>
                  </a:moveTo>
                  <a:lnTo>
                    <a:pt x="129434" y="570366"/>
                  </a:lnTo>
                  <a:lnTo>
                    <a:pt x="125890" y="575622"/>
                  </a:lnTo>
                  <a:lnTo>
                    <a:pt x="112789" y="584455"/>
                  </a:lnTo>
                  <a:lnTo>
                    <a:pt x="119147" y="1490535"/>
                  </a:lnTo>
                  <a:lnTo>
                    <a:pt x="131891" y="1509437"/>
                  </a:lnTo>
                  <a:cubicBezTo>
                    <a:pt x="135365" y="1517649"/>
                    <a:pt x="137285" y="1526678"/>
                    <a:pt x="137285" y="1536156"/>
                  </a:cubicBezTo>
                  <a:lnTo>
                    <a:pt x="136049" y="1542278"/>
                  </a:lnTo>
                  <a:lnTo>
                    <a:pt x="907672" y="1980632"/>
                  </a:lnTo>
                  <a:lnTo>
                    <a:pt x="913174" y="1976922"/>
                  </a:lnTo>
                  <a:cubicBezTo>
                    <a:pt x="921387" y="1973449"/>
                    <a:pt x="930415" y="1971528"/>
                    <a:pt x="939893" y="1971528"/>
                  </a:cubicBezTo>
                  <a:cubicBezTo>
                    <a:pt x="949370" y="1971528"/>
                    <a:pt x="958399" y="1973449"/>
                    <a:pt x="966612" y="1976922"/>
                  </a:cubicBezTo>
                  <a:lnTo>
                    <a:pt x="978887" y="1985199"/>
                  </a:lnTo>
                  <a:lnTo>
                    <a:pt x="1722260" y="1549067"/>
                  </a:lnTo>
                  <a:lnTo>
                    <a:pt x="1719653" y="1536156"/>
                  </a:lnTo>
                  <a:cubicBezTo>
                    <a:pt x="1719653" y="1507724"/>
                    <a:pt x="1736940" y="1483329"/>
                    <a:pt x="1761577" y="1472908"/>
                  </a:cubicBezTo>
                  <a:lnTo>
                    <a:pt x="1769197" y="1471370"/>
                  </a:lnTo>
                  <a:lnTo>
                    <a:pt x="1762980" y="585408"/>
                  </a:lnTo>
                  <a:lnTo>
                    <a:pt x="1748466" y="575622"/>
                  </a:lnTo>
                  <a:cubicBezTo>
                    <a:pt x="1742255" y="569411"/>
                    <a:pt x="1737229" y="562016"/>
                    <a:pt x="1733755" y="553803"/>
                  </a:cubicBezTo>
                  <a:lnTo>
                    <a:pt x="1733366" y="551872"/>
                  </a:lnTo>
                  <a:lnTo>
                    <a:pt x="979173" y="123421"/>
                  </a:lnTo>
                  <a:lnTo>
                    <a:pt x="966611" y="131891"/>
                  </a:lnTo>
                  <a:cubicBezTo>
                    <a:pt x="958399" y="135364"/>
                    <a:pt x="949370" y="137285"/>
                    <a:pt x="939893" y="137285"/>
                  </a:cubicBezTo>
                  <a:cubicBezTo>
                    <a:pt x="930415" y="137285"/>
                    <a:pt x="921386" y="135364"/>
                    <a:pt x="913174" y="131891"/>
                  </a:cubicBezTo>
                  <a:close/>
                  <a:moveTo>
                    <a:pt x="939893" y="0"/>
                  </a:moveTo>
                  <a:cubicBezTo>
                    <a:pt x="977802" y="0"/>
                    <a:pt x="1008535" y="30732"/>
                    <a:pt x="1008535" y="68643"/>
                  </a:cubicBezTo>
                  <a:lnTo>
                    <a:pt x="1007047" y="76016"/>
                  </a:lnTo>
                  <a:lnTo>
                    <a:pt x="1739379" y="492025"/>
                  </a:lnTo>
                  <a:lnTo>
                    <a:pt x="1748466" y="478547"/>
                  </a:lnTo>
                  <a:cubicBezTo>
                    <a:pt x="1760888" y="466125"/>
                    <a:pt x="1778049" y="458442"/>
                    <a:pt x="1797004" y="458442"/>
                  </a:cubicBezTo>
                  <a:cubicBezTo>
                    <a:pt x="1834913" y="458442"/>
                    <a:pt x="1865646" y="489174"/>
                    <a:pt x="1865646" y="527085"/>
                  </a:cubicBezTo>
                  <a:cubicBezTo>
                    <a:pt x="1865646" y="555517"/>
                    <a:pt x="1848359" y="579912"/>
                    <a:pt x="1823722" y="590333"/>
                  </a:cubicBezTo>
                  <a:lnTo>
                    <a:pt x="1817981" y="591492"/>
                  </a:lnTo>
                  <a:lnTo>
                    <a:pt x="1824186" y="1479093"/>
                  </a:lnTo>
                  <a:lnTo>
                    <a:pt x="1836832" y="1487619"/>
                  </a:lnTo>
                  <a:cubicBezTo>
                    <a:pt x="1849254" y="1500041"/>
                    <a:pt x="1856937" y="1517201"/>
                    <a:pt x="1856937" y="1536156"/>
                  </a:cubicBezTo>
                  <a:cubicBezTo>
                    <a:pt x="1856937" y="1574066"/>
                    <a:pt x="1826204" y="1604798"/>
                    <a:pt x="1788295" y="1604798"/>
                  </a:cubicBezTo>
                  <a:cubicBezTo>
                    <a:pt x="1778818" y="1604798"/>
                    <a:pt x="1769789" y="1602878"/>
                    <a:pt x="1761577" y="1599404"/>
                  </a:cubicBezTo>
                  <a:lnTo>
                    <a:pt x="1753830" y="1594181"/>
                  </a:lnTo>
                  <a:lnTo>
                    <a:pt x="1006959" y="2032364"/>
                  </a:lnTo>
                  <a:lnTo>
                    <a:pt x="1008535" y="2040171"/>
                  </a:lnTo>
                  <a:cubicBezTo>
                    <a:pt x="1008535" y="2078080"/>
                    <a:pt x="977803" y="2108813"/>
                    <a:pt x="939893" y="2108813"/>
                  </a:cubicBezTo>
                  <a:cubicBezTo>
                    <a:pt x="901983" y="2108813"/>
                    <a:pt x="871250" y="2078080"/>
                    <a:pt x="871250" y="2040171"/>
                  </a:cubicBezTo>
                  <a:lnTo>
                    <a:pt x="874343" y="2024852"/>
                  </a:lnTo>
                  <a:lnTo>
                    <a:pt x="109094" y="1590145"/>
                  </a:lnTo>
                  <a:lnTo>
                    <a:pt x="95362" y="1599404"/>
                  </a:lnTo>
                  <a:cubicBezTo>
                    <a:pt x="87149" y="1602877"/>
                    <a:pt x="78120" y="1604798"/>
                    <a:pt x="68643" y="1604798"/>
                  </a:cubicBezTo>
                  <a:cubicBezTo>
                    <a:pt x="30732" y="1604798"/>
                    <a:pt x="0" y="1574065"/>
                    <a:pt x="0" y="1536156"/>
                  </a:cubicBezTo>
                  <a:cubicBezTo>
                    <a:pt x="0" y="1507723"/>
                    <a:pt x="17287" y="1483328"/>
                    <a:pt x="41923" y="1472907"/>
                  </a:cubicBezTo>
                  <a:lnTo>
                    <a:pt x="63975" y="1468456"/>
                  </a:lnTo>
                  <a:lnTo>
                    <a:pt x="57847" y="591789"/>
                  </a:lnTo>
                  <a:lnTo>
                    <a:pt x="50633" y="590333"/>
                  </a:lnTo>
                  <a:cubicBezTo>
                    <a:pt x="25997" y="579912"/>
                    <a:pt x="8710" y="555518"/>
                    <a:pt x="8710" y="527085"/>
                  </a:cubicBezTo>
                  <a:cubicBezTo>
                    <a:pt x="8710" y="489175"/>
                    <a:pt x="39442" y="458443"/>
                    <a:pt x="77352" y="458443"/>
                  </a:cubicBezTo>
                  <a:cubicBezTo>
                    <a:pt x="96307" y="458443"/>
                    <a:pt x="113468" y="466126"/>
                    <a:pt x="125890" y="478548"/>
                  </a:cubicBezTo>
                  <a:lnTo>
                    <a:pt x="140435" y="500122"/>
                  </a:lnTo>
                  <a:lnTo>
                    <a:pt x="871741" y="71071"/>
                  </a:lnTo>
                  <a:lnTo>
                    <a:pt x="871250" y="68643"/>
                  </a:lnTo>
                  <a:cubicBezTo>
                    <a:pt x="871250" y="30732"/>
                    <a:pt x="901982" y="0"/>
                    <a:pt x="9398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103230F-8477-4E4A-B1AA-8C6909E3DAF1}"/>
                </a:ext>
              </a:extLst>
            </p:cNvPr>
            <p:cNvSpPr/>
            <p:nvPr/>
          </p:nvSpPr>
          <p:spPr>
            <a:xfrm>
              <a:off x="5518243" y="2613915"/>
              <a:ext cx="1120377" cy="1272658"/>
            </a:xfrm>
            <a:custGeom>
              <a:avLst/>
              <a:gdLst>
                <a:gd name="connsiteX0" fmla="*/ 885279 w 1850884"/>
                <a:gd name="connsiteY0" fmla="*/ 117464 h 2102455"/>
                <a:gd name="connsiteX1" fmla="*/ 134185 w 1850884"/>
                <a:gd name="connsiteY1" fmla="*/ 551124 h 2102455"/>
                <a:gd name="connsiteX2" fmla="*/ 137285 w 1850884"/>
                <a:gd name="connsiteY2" fmla="*/ 566477 h 2102455"/>
                <a:gd name="connsiteX3" fmla="*/ 117180 w 1850884"/>
                <a:gd name="connsiteY3" fmla="*/ 615015 h 2102455"/>
                <a:gd name="connsiteX4" fmla="*/ 96375 w 1850884"/>
                <a:gd name="connsiteY4" fmla="*/ 629042 h 2102455"/>
                <a:gd name="connsiteX5" fmla="*/ 96375 w 1850884"/>
                <a:gd name="connsiteY5" fmla="*/ 1504603 h 2102455"/>
                <a:gd name="connsiteX6" fmla="*/ 117180 w 1850884"/>
                <a:gd name="connsiteY6" fmla="*/ 1518631 h 2102455"/>
                <a:gd name="connsiteX7" fmla="*/ 131891 w 1850884"/>
                <a:gd name="connsiteY7" fmla="*/ 1540450 h 2102455"/>
                <a:gd name="connsiteX8" fmla="*/ 133209 w 1850884"/>
                <a:gd name="connsiteY8" fmla="*/ 1546976 h 2102455"/>
                <a:gd name="connsiteX9" fmla="*/ 888308 w 1850884"/>
                <a:gd name="connsiteY9" fmla="*/ 1982948 h 2102455"/>
                <a:gd name="connsiteX10" fmla="*/ 906675 w 1850884"/>
                <a:gd name="connsiteY10" fmla="*/ 1970565 h 2102455"/>
                <a:gd name="connsiteX11" fmla="*/ 933393 w 1850884"/>
                <a:gd name="connsiteY11" fmla="*/ 1965171 h 2102455"/>
                <a:gd name="connsiteX12" fmla="*/ 960112 w 1850884"/>
                <a:gd name="connsiteY12" fmla="*/ 1970565 h 2102455"/>
                <a:gd name="connsiteX13" fmla="*/ 967465 w 1850884"/>
                <a:gd name="connsiteY13" fmla="*/ 1975523 h 2102455"/>
                <a:gd name="connsiteX14" fmla="*/ 1718728 w 1850884"/>
                <a:gd name="connsiteY14" fmla="*/ 1541766 h 2102455"/>
                <a:gd name="connsiteX15" fmla="*/ 1718993 w 1850884"/>
                <a:gd name="connsiteY15" fmla="*/ 1540450 h 2102455"/>
                <a:gd name="connsiteX16" fmla="*/ 1733704 w 1850884"/>
                <a:gd name="connsiteY16" fmla="*/ 1518631 h 2102455"/>
                <a:gd name="connsiteX17" fmla="*/ 1746537 w 1850884"/>
                <a:gd name="connsiteY17" fmla="*/ 1509979 h 2102455"/>
                <a:gd name="connsiteX18" fmla="*/ 1746537 w 1850884"/>
                <a:gd name="connsiteY18" fmla="*/ 623788 h 2102455"/>
                <a:gd name="connsiteX19" fmla="*/ 1733525 w 1850884"/>
                <a:gd name="connsiteY19" fmla="*/ 615015 h 2102455"/>
                <a:gd name="connsiteX20" fmla="*/ 1713420 w 1850884"/>
                <a:gd name="connsiteY20" fmla="*/ 566477 h 2102455"/>
                <a:gd name="connsiteX21" fmla="*/ 1715706 w 1850884"/>
                <a:gd name="connsiteY21" fmla="*/ 555154 h 2102455"/>
                <a:gd name="connsiteX22" fmla="*/ 970494 w 1850884"/>
                <a:gd name="connsiteY22" fmla="*/ 124890 h 2102455"/>
                <a:gd name="connsiteX23" fmla="*/ 960112 w 1850884"/>
                <a:gd name="connsiteY23" fmla="*/ 131890 h 2102455"/>
                <a:gd name="connsiteX24" fmla="*/ 933393 w 1850884"/>
                <a:gd name="connsiteY24" fmla="*/ 137284 h 2102455"/>
                <a:gd name="connsiteX25" fmla="*/ 906675 w 1850884"/>
                <a:gd name="connsiteY25" fmla="*/ 131890 h 2102455"/>
                <a:gd name="connsiteX26" fmla="*/ 933393 w 1850884"/>
                <a:gd name="connsiteY26" fmla="*/ 0 h 2102455"/>
                <a:gd name="connsiteX27" fmla="*/ 1002035 w 1850884"/>
                <a:gd name="connsiteY27" fmla="*/ 68642 h 2102455"/>
                <a:gd name="connsiteX28" fmla="*/ 1000044 w 1850884"/>
                <a:gd name="connsiteY28" fmla="*/ 78503 h 2102455"/>
                <a:gd name="connsiteX29" fmla="*/ 1746256 w 1850884"/>
                <a:gd name="connsiteY29" fmla="*/ 509357 h 2102455"/>
                <a:gd name="connsiteX30" fmla="*/ 1755344 w 1850884"/>
                <a:gd name="connsiteY30" fmla="*/ 503229 h 2102455"/>
                <a:gd name="connsiteX31" fmla="*/ 1782063 w 1850884"/>
                <a:gd name="connsiteY31" fmla="*/ 497835 h 2102455"/>
                <a:gd name="connsiteX32" fmla="*/ 1850705 w 1850884"/>
                <a:gd name="connsiteY32" fmla="*/ 566477 h 2102455"/>
                <a:gd name="connsiteX33" fmla="*/ 1808782 w 1850884"/>
                <a:gd name="connsiteY33" fmla="*/ 629726 h 2102455"/>
                <a:gd name="connsiteX34" fmla="*/ 1801510 w 1850884"/>
                <a:gd name="connsiteY34" fmla="*/ 631194 h 2102455"/>
                <a:gd name="connsiteX35" fmla="*/ 1801510 w 1850884"/>
                <a:gd name="connsiteY35" fmla="*/ 1502416 h 2102455"/>
                <a:gd name="connsiteX36" fmla="*/ 1808960 w 1850884"/>
                <a:gd name="connsiteY36" fmla="*/ 1503920 h 2102455"/>
                <a:gd name="connsiteX37" fmla="*/ 1850884 w 1850884"/>
                <a:gd name="connsiteY37" fmla="*/ 1567169 h 2102455"/>
                <a:gd name="connsiteX38" fmla="*/ 1782242 w 1850884"/>
                <a:gd name="connsiteY38" fmla="*/ 1635811 h 2102455"/>
                <a:gd name="connsiteX39" fmla="*/ 1733704 w 1850884"/>
                <a:gd name="connsiteY39" fmla="*/ 1615706 h 2102455"/>
                <a:gd name="connsiteX40" fmla="*/ 1724436 w 1850884"/>
                <a:gd name="connsiteY40" fmla="*/ 1601960 h 2102455"/>
                <a:gd name="connsiteX41" fmla="*/ 999360 w 1850884"/>
                <a:gd name="connsiteY41" fmla="*/ 2020561 h 2102455"/>
                <a:gd name="connsiteX42" fmla="*/ 1002035 w 1850884"/>
                <a:gd name="connsiteY42" fmla="*/ 2033813 h 2102455"/>
                <a:gd name="connsiteX43" fmla="*/ 933393 w 1850884"/>
                <a:gd name="connsiteY43" fmla="*/ 2102455 h 2102455"/>
                <a:gd name="connsiteX44" fmla="*/ 864751 w 1850884"/>
                <a:gd name="connsiteY44" fmla="*/ 2033813 h 2102455"/>
                <a:gd name="connsiteX45" fmla="*/ 864934 w 1850884"/>
                <a:gd name="connsiteY45" fmla="*/ 2032906 h 2102455"/>
                <a:gd name="connsiteX46" fmla="*/ 124214 w 1850884"/>
                <a:gd name="connsiteY46" fmla="*/ 1605273 h 2102455"/>
                <a:gd name="connsiteX47" fmla="*/ 117180 w 1850884"/>
                <a:gd name="connsiteY47" fmla="*/ 1615706 h 2102455"/>
                <a:gd name="connsiteX48" fmla="*/ 68643 w 1850884"/>
                <a:gd name="connsiteY48" fmla="*/ 1635811 h 2102455"/>
                <a:gd name="connsiteX49" fmla="*/ 0 w 1850884"/>
                <a:gd name="connsiteY49" fmla="*/ 1567169 h 2102455"/>
                <a:gd name="connsiteX50" fmla="*/ 20105 w 1850884"/>
                <a:gd name="connsiteY50" fmla="*/ 1518631 h 2102455"/>
                <a:gd name="connsiteX51" fmla="*/ 41401 w 1850884"/>
                <a:gd name="connsiteY51" fmla="*/ 1504273 h 2102455"/>
                <a:gd name="connsiteX52" fmla="*/ 41401 w 1850884"/>
                <a:gd name="connsiteY52" fmla="*/ 629373 h 2102455"/>
                <a:gd name="connsiteX53" fmla="*/ 20105 w 1850884"/>
                <a:gd name="connsiteY53" fmla="*/ 615015 h 2102455"/>
                <a:gd name="connsiteX54" fmla="*/ 0 w 1850884"/>
                <a:gd name="connsiteY54" fmla="*/ 566477 h 2102455"/>
                <a:gd name="connsiteX55" fmla="*/ 68643 w 1850884"/>
                <a:gd name="connsiteY55" fmla="*/ 497835 h 2102455"/>
                <a:gd name="connsiteX56" fmla="*/ 95362 w 1850884"/>
                <a:gd name="connsiteY56" fmla="*/ 503229 h 2102455"/>
                <a:gd name="connsiteX57" fmla="*/ 100854 w 1850884"/>
                <a:gd name="connsiteY57" fmla="*/ 506932 h 2102455"/>
                <a:gd name="connsiteX58" fmla="*/ 865385 w 1850884"/>
                <a:gd name="connsiteY58" fmla="*/ 65502 h 2102455"/>
                <a:gd name="connsiteX59" fmla="*/ 870145 w 1850884"/>
                <a:gd name="connsiteY59" fmla="*/ 41923 h 2102455"/>
                <a:gd name="connsiteX60" fmla="*/ 933393 w 1850884"/>
                <a:gd name="connsiteY60" fmla="*/ 0 h 210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50884" h="2102455">
                  <a:moveTo>
                    <a:pt x="885279" y="117464"/>
                  </a:moveTo>
                  <a:lnTo>
                    <a:pt x="134185" y="551124"/>
                  </a:lnTo>
                  <a:lnTo>
                    <a:pt x="137285" y="566477"/>
                  </a:lnTo>
                  <a:cubicBezTo>
                    <a:pt x="137285" y="585432"/>
                    <a:pt x="129602" y="602593"/>
                    <a:pt x="117180" y="615015"/>
                  </a:cubicBezTo>
                  <a:lnTo>
                    <a:pt x="96375" y="629042"/>
                  </a:lnTo>
                  <a:lnTo>
                    <a:pt x="96375" y="1504603"/>
                  </a:lnTo>
                  <a:lnTo>
                    <a:pt x="117180" y="1518631"/>
                  </a:lnTo>
                  <a:cubicBezTo>
                    <a:pt x="123391" y="1524842"/>
                    <a:pt x="128418" y="1532237"/>
                    <a:pt x="131891" y="1540450"/>
                  </a:cubicBezTo>
                  <a:lnTo>
                    <a:pt x="133209" y="1546976"/>
                  </a:lnTo>
                  <a:lnTo>
                    <a:pt x="888308" y="1982948"/>
                  </a:lnTo>
                  <a:lnTo>
                    <a:pt x="906675" y="1970565"/>
                  </a:lnTo>
                  <a:cubicBezTo>
                    <a:pt x="914887" y="1967092"/>
                    <a:pt x="923916" y="1965171"/>
                    <a:pt x="933393" y="1965171"/>
                  </a:cubicBezTo>
                  <a:cubicBezTo>
                    <a:pt x="942871" y="1965171"/>
                    <a:pt x="951900" y="1967092"/>
                    <a:pt x="960112" y="1970565"/>
                  </a:cubicBezTo>
                  <a:lnTo>
                    <a:pt x="967465" y="1975523"/>
                  </a:lnTo>
                  <a:lnTo>
                    <a:pt x="1718728" y="1541766"/>
                  </a:lnTo>
                  <a:lnTo>
                    <a:pt x="1718993" y="1540450"/>
                  </a:lnTo>
                  <a:cubicBezTo>
                    <a:pt x="1722467" y="1532237"/>
                    <a:pt x="1727493" y="1524842"/>
                    <a:pt x="1733704" y="1518631"/>
                  </a:cubicBezTo>
                  <a:lnTo>
                    <a:pt x="1746537" y="1509979"/>
                  </a:lnTo>
                  <a:lnTo>
                    <a:pt x="1746537" y="623788"/>
                  </a:lnTo>
                  <a:lnTo>
                    <a:pt x="1733525" y="615015"/>
                  </a:lnTo>
                  <a:cubicBezTo>
                    <a:pt x="1721103" y="602593"/>
                    <a:pt x="1713420" y="585433"/>
                    <a:pt x="1713420" y="566477"/>
                  </a:cubicBezTo>
                  <a:lnTo>
                    <a:pt x="1715706" y="555154"/>
                  </a:lnTo>
                  <a:lnTo>
                    <a:pt x="970494" y="124890"/>
                  </a:lnTo>
                  <a:lnTo>
                    <a:pt x="960112" y="131890"/>
                  </a:lnTo>
                  <a:cubicBezTo>
                    <a:pt x="951900" y="135363"/>
                    <a:pt x="942871" y="137284"/>
                    <a:pt x="933393" y="137284"/>
                  </a:cubicBezTo>
                  <a:cubicBezTo>
                    <a:pt x="923916" y="137284"/>
                    <a:pt x="914887" y="135363"/>
                    <a:pt x="906675" y="131890"/>
                  </a:cubicBezTo>
                  <a:close/>
                  <a:moveTo>
                    <a:pt x="933393" y="0"/>
                  </a:moveTo>
                  <a:cubicBezTo>
                    <a:pt x="971303" y="0"/>
                    <a:pt x="1002035" y="30732"/>
                    <a:pt x="1002035" y="68642"/>
                  </a:cubicBezTo>
                  <a:lnTo>
                    <a:pt x="1000044" y="78503"/>
                  </a:lnTo>
                  <a:lnTo>
                    <a:pt x="1746256" y="509357"/>
                  </a:lnTo>
                  <a:lnTo>
                    <a:pt x="1755344" y="503229"/>
                  </a:lnTo>
                  <a:cubicBezTo>
                    <a:pt x="1763556" y="499756"/>
                    <a:pt x="1772585" y="497835"/>
                    <a:pt x="1782063" y="497835"/>
                  </a:cubicBezTo>
                  <a:cubicBezTo>
                    <a:pt x="1819973" y="497835"/>
                    <a:pt x="1850705" y="528567"/>
                    <a:pt x="1850705" y="566477"/>
                  </a:cubicBezTo>
                  <a:cubicBezTo>
                    <a:pt x="1850705" y="594910"/>
                    <a:pt x="1833418" y="619305"/>
                    <a:pt x="1808782" y="629726"/>
                  </a:cubicBezTo>
                  <a:lnTo>
                    <a:pt x="1801510" y="631194"/>
                  </a:lnTo>
                  <a:lnTo>
                    <a:pt x="1801510" y="1502416"/>
                  </a:lnTo>
                  <a:lnTo>
                    <a:pt x="1808960" y="1503920"/>
                  </a:lnTo>
                  <a:cubicBezTo>
                    <a:pt x="1833597" y="1514341"/>
                    <a:pt x="1850884" y="1538736"/>
                    <a:pt x="1850884" y="1567169"/>
                  </a:cubicBezTo>
                  <a:cubicBezTo>
                    <a:pt x="1850884" y="1605079"/>
                    <a:pt x="1820151" y="1635811"/>
                    <a:pt x="1782242" y="1635811"/>
                  </a:cubicBezTo>
                  <a:cubicBezTo>
                    <a:pt x="1763286" y="1635811"/>
                    <a:pt x="1746126" y="1628128"/>
                    <a:pt x="1733704" y="1615706"/>
                  </a:cubicBezTo>
                  <a:lnTo>
                    <a:pt x="1724436" y="1601960"/>
                  </a:lnTo>
                  <a:lnTo>
                    <a:pt x="999360" y="2020561"/>
                  </a:lnTo>
                  <a:lnTo>
                    <a:pt x="1002035" y="2033813"/>
                  </a:lnTo>
                  <a:cubicBezTo>
                    <a:pt x="1002035" y="2071723"/>
                    <a:pt x="971303" y="2102455"/>
                    <a:pt x="933393" y="2102455"/>
                  </a:cubicBezTo>
                  <a:cubicBezTo>
                    <a:pt x="895483" y="2102455"/>
                    <a:pt x="864751" y="2071723"/>
                    <a:pt x="864751" y="2033813"/>
                  </a:cubicBezTo>
                  <a:lnTo>
                    <a:pt x="864934" y="2032906"/>
                  </a:lnTo>
                  <a:lnTo>
                    <a:pt x="124214" y="1605273"/>
                  </a:lnTo>
                  <a:lnTo>
                    <a:pt x="117180" y="1615706"/>
                  </a:lnTo>
                  <a:cubicBezTo>
                    <a:pt x="104759" y="1628128"/>
                    <a:pt x="87598" y="1635811"/>
                    <a:pt x="68643" y="1635811"/>
                  </a:cubicBezTo>
                  <a:cubicBezTo>
                    <a:pt x="30732" y="1635811"/>
                    <a:pt x="0" y="1605079"/>
                    <a:pt x="0" y="1567169"/>
                  </a:cubicBezTo>
                  <a:cubicBezTo>
                    <a:pt x="0" y="1548213"/>
                    <a:pt x="7683" y="1531053"/>
                    <a:pt x="20105" y="1518631"/>
                  </a:cubicBezTo>
                  <a:lnTo>
                    <a:pt x="41401" y="1504273"/>
                  </a:lnTo>
                  <a:lnTo>
                    <a:pt x="41401" y="629373"/>
                  </a:lnTo>
                  <a:lnTo>
                    <a:pt x="20105" y="615015"/>
                  </a:lnTo>
                  <a:cubicBezTo>
                    <a:pt x="7683" y="602593"/>
                    <a:pt x="0" y="585432"/>
                    <a:pt x="0" y="566477"/>
                  </a:cubicBezTo>
                  <a:cubicBezTo>
                    <a:pt x="0" y="528567"/>
                    <a:pt x="30732" y="497835"/>
                    <a:pt x="68643" y="497835"/>
                  </a:cubicBezTo>
                  <a:cubicBezTo>
                    <a:pt x="78120" y="497835"/>
                    <a:pt x="87149" y="499756"/>
                    <a:pt x="95362" y="503229"/>
                  </a:cubicBezTo>
                  <a:lnTo>
                    <a:pt x="100854" y="506932"/>
                  </a:lnTo>
                  <a:lnTo>
                    <a:pt x="865385" y="65502"/>
                  </a:lnTo>
                  <a:lnTo>
                    <a:pt x="870145" y="41923"/>
                  </a:lnTo>
                  <a:cubicBezTo>
                    <a:pt x="880566" y="17287"/>
                    <a:pt x="904961" y="0"/>
                    <a:pt x="9333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C9A7798-2576-4186-B293-8B1C16337D99}"/>
                </a:ext>
              </a:extLst>
            </p:cNvPr>
            <p:cNvSpPr/>
            <p:nvPr/>
          </p:nvSpPr>
          <p:spPr>
            <a:xfrm>
              <a:off x="6196056" y="2999088"/>
              <a:ext cx="1124041" cy="1276146"/>
            </a:xfrm>
            <a:custGeom>
              <a:avLst/>
              <a:gdLst>
                <a:gd name="connsiteX0" fmla="*/ 906556 w 1856937"/>
                <a:gd name="connsiteY0" fmla="*/ 132313 h 2108217"/>
                <a:gd name="connsiteX1" fmla="*/ 135496 w 1856937"/>
                <a:gd name="connsiteY1" fmla="*/ 584744 h 2108217"/>
                <a:gd name="connsiteX2" fmla="*/ 131891 w 1856937"/>
                <a:gd name="connsiteY2" fmla="*/ 602599 h 2108217"/>
                <a:gd name="connsiteX3" fmla="*/ 117180 w 1856937"/>
                <a:gd name="connsiteY3" fmla="*/ 624418 h 2108217"/>
                <a:gd name="connsiteX4" fmla="*/ 104171 w 1856937"/>
                <a:gd name="connsiteY4" fmla="*/ 633189 h 2108217"/>
                <a:gd name="connsiteX5" fmla="*/ 110432 w 1856937"/>
                <a:gd name="connsiteY5" fmla="*/ 1525480 h 2108217"/>
                <a:gd name="connsiteX6" fmla="*/ 117181 w 1856937"/>
                <a:gd name="connsiteY6" fmla="*/ 1530030 h 2108217"/>
                <a:gd name="connsiteX7" fmla="*/ 131891 w 1856937"/>
                <a:gd name="connsiteY7" fmla="*/ 1551848 h 2108217"/>
                <a:gd name="connsiteX8" fmla="*/ 135577 w 1856937"/>
                <a:gd name="connsiteY8" fmla="*/ 1570104 h 2108217"/>
                <a:gd name="connsiteX9" fmla="*/ 880994 w 1856937"/>
                <a:gd name="connsiteY9" fmla="*/ 1993488 h 2108217"/>
                <a:gd name="connsiteX10" fmla="*/ 882646 w 1856937"/>
                <a:gd name="connsiteY10" fmla="*/ 1991037 h 2108217"/>
                <a:gd name="connsiteX11" fmla="*/ 931184 w 1856937"/>
                <a:gd name="connsiteY11" fmla="*/ 1970932 h 2108217"/>
                <a:gd name="connsiteX12" fmla="*/ 979721 w 1856937"/>
                <a:gd name="connsiteY12" fmla="*/ 1991037 h 2108217"/>
                <a:gd name="connsiteX13" fmla="*/ 985317 w 1856937"/>
                <a:gd name="connsiteY13" fmla="*/ 1999337 h 2108217"/>
                <a:gd name="connsiteX14" fmla="*/ 1721968 w 1856937"/>
                <a:gd name="connsiteY14" fmla="*/ 1567095 h 2108217"/>
                <a:gd name="connsiteX15" fmla="*/ 1725046 w 1856937"/>
                <a:gd name="connsiteY15" fmla="*/ 1551848 h 2108217"/>
                <a:gd name="connsiteX16" fmla="*/ 1739757 w 1856937"/>
                <a:gd name="connsiteY16" fmla="*/ 1530029 h 2108217"/>
                <a:gd name="connsiteX17" fmla="*/ 1760609 w 1856937"/>
                <a:gd name="connsiteY17" fmla="*/ 1515970 h 2108217"/>
                <a:gd name="connsiteX18" fmla="*/ 1754422 w 1856937"/>
                <a:gd name="connsiteY18" fmla="*/ 634305 h 2108217"/>
                <a:gd name="connsiteX19" fmla="*/ 1739758 w 1856937"/>
                <a:gd name="connsiteY19" fmla="*/ 624418 h 2108217"/>
                <a:gd name="connsiteX20" fmla="*/ 1719653 w 1856937"/>
                <a:gd name="connsiteY20" fmla="*/ 575881 h 2108217"/>
                <a:gd name="connsiteX21" fmla="*/ 1720351 w 1856937"/>
                <a:gd name="connsiteY21" fmla="*/ 572427 h 2108217"/>
                <a:gd name="connsiteX22" fmla="*/ 948186 w 1856937"/>
                <a:gd name="connsiteY22" fmla="*/ 133852 h 2108217"/>
                <a:gd name="connsiteX23" fmla="*/ 931184 w 1856937"/>
                <a:gd name="connsiteY23" fmla="*/ 137285 h 2108217"/>
                <a:gd name="connsiteX24" fmla="*/ 931184 w 1856937"/>
                <a:gd name="connsiteY24" fmla="*/ 0 h 2108217"/>
                <a:gd name="connsiteX25" fmla="*/ 999826 w 1856937"/>
                <a:gd name="connsiteY25" fmla="*/ 68643 h 2108217"/>
                <a:gd name="connsiteX26" fmla="*/ 994432 w 1856937"/>
                <a:gd name="connsiteY26" fmla="*/ 95361 h 2108217"/>
                <a:gd name="connsiteX27" fmla="*/ 993705 w 1856937"/>
                <a:gd name="connsiteY27" fmla="*/ 96440 h 2108217"/>
                <a:gd name="connsiteX28" fmla="*/ 1745473 w 1856937"/>
                <a:gd name="connsiteY28" fmla="*/ 523490 h 2108217"/>
                <a:gd name="connsiteX29" fmla="*/ 1761577 w 1856937"/>
                <a:gd name="connsiteY29" fmla="*/ 512633 h 2108217"/>
                <a:gd name="connsiteX30" fmla="*/ 1788295 w 1856937"/>
                <a:gd name="connsiteY30" fmla="*/ 507239 h 2108217"/>
                <a:gd name="connsiteX31" fmla="*/ 1856937 w 1856937"/>
                <a:gd name="connsiteY31" fmla="*/ 575881 h 2108217"/>
                <a:gd name="connsiteX32" fmla="*/ 1815013 w 1856937"/>
                <a:gd name="connsiteY32" fmla="*/ 639129 h 2108217"/>
                <a:gd name="connsiteX33" fmla="*/ 1809427 w 1856937"/>
                <a:gd name="connsiteY33" fmla="*/ 640257 h 2108217"/>
                <a:gd name="connsiteX34" fmla="*/ 1815598 w 1856937"/>
                <a:gd name="connsiteY34" fmla="*/ 1515712 h 2108217"/>
                <a:gd name="connsiteX35" fmla="*/ 1836832 w 1856937"/>
                <a:gd name="connsiteY35" fmla="*/ 1530029 h 2108217"/>
                <a:gd name="connsiteX36" fmla="*/ 1856937 w 1856937"/>
                <a:gd name="connsiteY36" fmla="*/ 1578567 h 2108217"/>
                <a:gd name="connsiteX37" fmla="*/ 1788295 w 1856937"/>
                <a:gd name="connsiteY37" fmla="*/ 1647209 h 2108217"/>
                <a:gd name="connsiteX38" fmla="*/ 1739757 w 1856937"/>
                <a:gd name="connsiteY38" fmla="*/ 1627104 h 2108217"/>
                <a:gd name="connsiteX39" fmla="*/ 1736513 w 1856937"/>
                <a:gd name="connsiteY39" fmla="*/ 1622293 h 2108217"/>
                <a:gd name="connsiteX40" fmla="*/ 996396 w 1856937"/>
                <a:gd name="connsiteY40" fmla="*/ 2056566 h 2108217"/>
                <a:gd name="connsiteX41" fmla="*/ 994432 w 1856937"/>
                <a:gd name="connsiteY41" fmla="*/ 2066293 h 2108217"/>
                <a:gd name="connsiteX42" fmla="*/ 931184 w 1856937"/>
                <a:gd name="connsiteY42" fmla="*/ 2108217 h 2108217"/>
                <a:gd name="connsiteX43" fmla="*/ 867936 w 1856937"/>
                <a:gd name="connsiteY43" fmla="*/ 2066293 h 2108217"/>
                <a:gd name="connsiteX44" fmla="*/ 864047 w 1856937"/>
                <a:gd name="connsiteY44" fmla="*/ 2047034 h 2108217"/>
                <a:gd name="connsiteX45" fmla="*/ 119294 w 1856937"/>
                <a:gd name="connsiteY45" fmla="*/ 1623969 h 2108217"/>
                <a:gd name="connsiteX46" fmla="*/ 117181 w 1856937"/>
                <a:gd name="connsiteY46" fmla="*/ 1627104 h 2108217"/>
                <a:gd name="connsiteX47" fmla="*/ 68643 w 1856937"/>
                <a:gd name="connsiteY47" fmla="*/ 1647209 h 2108217"/>
                <a:gd name="connsiteX48" fmla="*/ 1 w 1856937"/>
                <a:gd name="connsiteY48" fmla="*/ 1578567 h 2108217"/>
                <a:gd name="connsiteX49" fmla="*/ 41924 w 1856937"/>
                <a:gd name="connsiteY49" fmla="*/ 1515319 h 2108217"/>
                <a:gd name="connsiteX50" fmla="*/ 55440 w 1856937"/>
                <a:gd name="connsiteY50" fmla="*/ 1512591 h 2108217"/>
                <a:gd name="connsiteX51" fmla="*/ 49293 w 1856937"/>
                <a:gd name="connsiteY51" fmla="*/ 640616 h 2108217"/>
                <a:gd name="connsiteX52" fmla="*/ 41923 w 1856937"/>
                <a:gd name="connsiteY52" fmla="*/ 639129 h 2108217"/>
                <a:gd name="connsiteX53" fmla="*/ 0 w 1856937"/>
                <a:gd name="connsiteY53" fmla="*/ 575881 h 2108217"/>
                <a:gd name="connsiteX54" fmla="*/ 68643 w 1856937"/>
                <a:gd name="connsiteY54" fmla="*/ 507238 h 2108217"/>
                <a:gd name="connsiteX55" fmla="*/ 117180 w 1856937"/>
                <a:gd name="connsiteY55" fmla="*/ 527343 h 2108217"/>
                <a:gd name="connsiteX56" fmla="*/ 119302 w 1856937"/>
                <a:gd name="connsiteY56" fmla="*/ 530489 h 2108217"/>
                <a:gd name="connsiteX57" fmla="*/ 867188 w 1856937"/>
                <a:gd name="connsiteY57" fmla="*/ 91658 h 2108217"/>
                <a:gd name="connsiteX58" fmla="*/ 862541 w 1856937"/>
                <a:gd name="connsiteY58" fmla="*/ 68643 h 2108217"/>
                <a:gd name="connsiteX59" fmla="*/ 931184 w 1856937"/>
                <a:gd name="connsiteY59" fmla="*/ 0 h 210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56937" h="2108217">
                  <a:moveTo>
                    <a:pt x="906556" y="132313"/>
                  </a:moveTo>
                  <a:lnTo>
                    <a:pt x="135496" y="584744"/>
                  </a:lnTo>
                  <a:lnTo>
                    <a:pt x="131891" y="602599"/>
                  </a:lnTo>
                  <a:cubicBezTo>
                    <a:pt x="128418" y="610812"/>
                    <a:pt x="123391" y="618207"/>
                    <a:pt x="117180" y="624418"/>
                  </a:cubicBezTo>
                  <a:lnTo>
                    <a:pt x="104171" y="633189"/>
                  </a:lnTo>
                  <a:lnTo>
                    <a:pt x="110432" y="1525480"/>
                  </a:lnTo>
                  <a:lnTo>
                    <a:pt x="117181" y="1530030"/>
                  </a:lnTo>
                  <a:cubicBezTo>
                    <a:pt x="123391" y="1536241"/>
                    <a:pt x="128418" y="1543636"/>
                    <a:pt x="131891" y="1551848"/>
                  </a:cubicBezTo>
                  <a:lnTo>
                    <a:pt x="135577" y="1570104"/>
                  </a:lnTo>
                  <a:lnTo>
                    <a:pt x="880994" y="1993488"/>
                  </a:lnTo>
                  <a:lnTo>
                    <a:pt x="882646" y="1991037"/>
                  </a:lnTo>
                  <a:cubicBezTo>
                    <a:pt x="895068" y="1978615"/>
                    <a:pt x="912229" y="1970932"/>
                    <a:pt x="931184" y="1970932"/>
                  </a:cubicBezTo>
                  <a:cubicBezTo>
                    <a:pt x="950139" y="1970932"/>
                    <a:pt x="967299" y="1978615"/>
                    <a:pt x="979721" y="1991037"/>
                  </a:cubicBezTo>
                  <a:lnTo>
                    <a:pt x="985317" y="1999337"/>
                  </a:lnTo>
                  <a:lnTo>
                    <a:pt x="1721968" y="1567095"/>
                  </a:lnTo>
                  <a:lnTo>
                    <a:pt x="1725046" y="1551848"/>
                  </a:lnTo>
                  <a:cubicBezTo>
                    <a:pt x="1728520" y="1543635"/>
                    <a:pt x="1733546" y="1536240"/>
                    <a:pt x="1739757" y="1530029"/>
                  </a:cubicBezTo>
                  <a:lnTo>
                    <a:pt x="1760609" y="1515970"/>
                  </a:lnTo>
                  <a:lnTo>
                    <a:pt x="1754422" y="634305"/>
                  </a:lnTo>
                  <a:lnTo>
                    <a:pt x="1739758" y="624418"/>
                  </a:lnTo>
                  <a:cubicBezTo>
                    <a:pt x="1727336" y="611997"/>
                    <a:pt x="1719653" y="594836"/>
                    <a:pt x="1719653" y="575881"/>
                  </a:cubicBezTo>
                  <a:lnTo>
                    <a:pt x="1720351" y="572427"/>
                  </a:lnTo>
                  <a:lnTo>
                    <a:pt x="948186" y="133852"/>
                  </a:lnTo>
                  <a:lnTo>
                    <a:pt x="931184" y="137285"/>
                  </a:lnTo>
                  <a:close/>
                  <a:moveTo>
                    <a:pt x="931184" y="0"/>
                  </a:moveTo>
                  <a:cubicBezTo>
                    <a:pt x="969094" y="0"/>
                    <a:pt x="999826" y="30732"/>
                    <a:pt x="999826" y="68643"/>
                  </a:cubicBezTo>
                  <a:cubicBezTo>
                    <a:pt x="999826" y="78120"/>
                    <a:pt x="997906" y="87149"/>
                    <a:pt x="994432" y="95361"/>
                  </a:cubicBezTo>
                  <a:lnTo>
                    <a:pt x="993705" y="96440"/>
                  </a:lnTo>
                  <a:lnTo>
                    <a:pt x="1745473" y="523490"/>
                  </a:lnTo>
                  <a:lnTo>
                    <a:pt x="1761577" y="512633"/>
                  </a:lnTo>
                  <a:cubicBezTo>
                    <a:pt x="1769789" y="509160"/>
                    <a:pt x="1778818" y="507239"/>
                    <a:pt x="1788295" y="507239"/>
                  </a:cubicBezTo>
                  <a:cubicBezTo>
                    <a:pt x="1826204" y="507239"/>
                    <a:pt x="1856937" y="537971"/>
                    <a:pt x="1856937" y="575881"/>
                  </a:cubicBezTo>
                  <a:cubicBezTo>
                    <a:pt x="1856937" y="604314"/>
                    <a:pt x="1839650" y="628708"/>
                    <a:pt x="1815013" y="639129"/>
                  </a:cubicBezTo>
                  <a:lnTo>
                    <a:pt x="1809427" y="640257"/>
                  </a:lnTo>
                  <a:lnTo>
                    <a:pt x="1815598" y="1515712"/>
                  </a:lnTo>
                  <a:lnTo>
                    <a:pt x="1836832" y="1530029"/>
                  </a:lnTo>
                  <a:cubicBezTo>
                    <a:pt x="1849254" y="1542451"/>
                    <a:pt x="1856937" y="1559611"/>
                    <a:pt x="1856937" y="1578567"/>
                  </a:cubicBezTo>
                  <a:cubicBezTo>
                    <a:pt x="1856937" y="1616477"/>
                    <a:pt x="1826204" y="1647209"/>
                    <a:pt x="1788295" y="1647209"/>
                  </a:cubicBezTo>
                  <a:cubicBezTo>
                    <a:pt x="1769340" y="1647209"/>
                    <a:pt x="1752179" y="1639526"/>
                    <a:pt x="1739757" y="1627104"/>
                  </a:cubicBezTo>
                  <a:lnTo>
                    <a:pt x="1736513" y="1622293"/>
                  </a:lnTo>
                  <a:lnTo>
                    <a:pt x="996396" y="2056566"/>
                  </a:lnTo>
                  <a:lnTo>
                    <a:pt x="994432" y="2066293"/>
                  </a:lnTo>
                  <a:cubicBezTo>
                    <a:pt x="984011" y="2090930"/>
                    <a:pt x="959616" y="2108217"/>
                    <a:pt x="931184" y="2108217"/>
                  </a:cubicBezTo>
                  <a:cubicBezTo>
                    <a:pt x="902751" y="2108217"/>
                    <a:pt x="878356" y="2090930"/>
                    <a:pt x="867936" y="2066293"/>
                  </a:cubicBezTo>
                  <a:lnTo>
                    <a:pt x="864047" y="2047034"/>
                  </a:lnTo>
                  <a:lnTo>
                    <a:pt x="119294" y="1623969"/>
                  </a:lnTo>
                  <a:lnTo>
                    <a:pt x="117181" y="1627104"/>
                  </a:lnTo>
                  <a:cubicBezTo>
                    <a:pt x="104759" y="1639526"/>
                    <a:pt x="87598" y="1647209"/>
                    <a:pt x="68643" y="1647209"/>
                  </a:cubicBezTo>
                  <a:cubicBezTo>
                    <a:pt x="30733" y="1647209"/>
                    <a:pt x="1" y="1616477"/>
                    <a:pt x="1" y="1578567"/>
                  </a:cubicBezTo>
                  <a:cubicBezTo>
                    <a:pt x="1" y="1550134"/>
                    <a:pt x="17288" y="1525740"/>
                    <a:pt x="41924" y="1515319"/>
                  </a:cubicBezTo>
                  <a:lnTo>
                    <a:pt x="55440" y="1512591"/>
                  </a:lnTo>
                  <a:lnTo>
                    <a:pt x="49293" y="640616"/>
                  </a:lnTo>
                  <a:lnTo>
                    <a:pt x="41923" y="639129"/>
                  </a:lnTo>
                  <a:cubicBezTo>
                    <a:pt x="17287" y="628708"/>
                    <a:pt x="0" y="604313"/>
                    <a:pt x="0" y="575881"/>
                  </a:cubicBezTo>
                  <a:cubicBezTo>
                    <a:pt x="0" y="537970"/>
                    <a:pt x="30732" y="507238"/>
                    <a:pt x="68643" y="507238"/>
                  </a:cubicBezTo>
                  <a:cubicBezTo>
                    <a:pt x="87598" y="507238"/>
                    <a:pt x="104759" y="514921"/>
                    <a:pt x="117180" y="527343"/>
                  </a:cubicBezTo>
                  <a:lnTo>
                    <a:pt x="119302" y="530489"/>
                  </a:lnTo>
                  <a:lnTo>
                    <a:pt x="867188" y="91658"/>
                  </a:lnTo>
                  <a:lnTo>
                    <a:pt x="862541" y="68643"/>
                  </a:lnTo>
                  <a:cubicBezTo>
                    <a:pt x="862541" y="30732"/>
                    <a:pt x="893274" y="0"/>
                    <a:pt x="931184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65D88A4-6BC0-4490-B454-7379F72A59A3}"/>
                </a:ext>
              </a:extLst>
            </p:cNvPr>
            <p:cNvSpPr/>
            <p:nvPr/>
          </p:nvSpPr>
          <p:spPr>
            <a:xfrm>
              <a:off x="4833263" y="3803471"/>
              <a:ext cx="1126929" cy="1276507"/>
            </a:xfrm>
            <a:custGeom>
              <a:avLst/>
              <a:gdLst>
                <a:gd name="connsiteX0" fmla="*/ 883302 w 1861709"/>
                <a:gd name="connsiteY0" fmla="*/ 114259 h 2108813"/>
                <a:gd name="connsiteX1" fmla="*/ 141458 w 1861709"/>
                <a:gd name="connsiteY1" fmla="*/ 549547 h 2108813"/>
                <a:gd name="connsiteX2" fmla="*/ 140599 w 1861709"/>
                <a:gd name="connsiteY2" fmla="*/ 553803 h 2108813"/>
                <a:gd name="connsiteX3" fmla="*/ 104069 w 1861709"/>
                <a:gd name="connsiteY3" fmla="*/ 590333 h 2108813"/>
                <a:gd name="connsiteX4" fmla="*/ 89500 w 1861709"/>
                <a:gd name="connsiteY4" fmla="*/ 593274 h 2108813"/>
                <a:gd name="connsiteX5" fmla="*/ 95674 w 1861709"/>
                <a:gd name="connsiteY5" fmla="*/ 1473120 h 2108813"/>
                <a:gd name="connsiteX6" fmla="*/ 117179 w 1861709"/>
                <a:gd name="connsiteY6" fmla="*/ 1487619 h 2108813"/>
                <a:gd name="connsiteX7" fmla="*/ 137284 w 1861709"/>
                <a:gd name="connsiteY7" fmla="*/ 1536156 h 2108813"/>
                <a:gd name="connsiteX8" fmla="*/ 133657 w 1861709"/>
                <a:gd name="connsiteY8" fmla="*/ 1554120 h 2108813"/>
                <a:gd name="connsiteX9" fmla="*/ 893813 w 1861709"/>
                <a:gd name="connsiteY9" fmla="*/ 1985874 h 2108813"/>
                <a:gd name="connsiteX10" fmla="*/ 907090 w 1861709"/>
                <a:gd name="connsiteY10" fmla="*/ 1976922 h 2108813"/>
                <a:gd name="connsiteX11" fmla="*/ 933809 w 1861709"/>
                <a:gd name="connsiteY11" fmla="*/ 1971528 h 2108813"/>
                <a:gd name="connsiteX12" fmla="*/ 960528 w 1861709"/>
                <a:gd name="connsiteY12" fmla="*/ 1976922 h 2108813"/>
                <a:gd name="connsiteX13" fmla="*/ 964699 w 1861709"/>
                <a:gd name="connsiteY13" fmla="*/ 1979735 h 2108813"/>
                <a:gd name="connsiteX14" fmla="*/ 1718163 w 1861709"/>
                <a:gd name="connsiteY14" fmla="*/ 1537628 h 2108813"/>
                <a:gd name="connsiteX15" fmla="*/ 1717866 w 1861709"/>
                <a:gd name="connsiteY15" fmla="*/ 1536156 h 2108813"/>
                <a:gd name="connsiteX16" fmla="*/ 1737971 w 1861709"/>
                <a:gd name="connsiteY16" fmla="*/ 1487618 h 2108813"/>
                <a:gd name="connsiteX17" fmla="*/ 1745981 w 1861709"/>
                <a:gd name="connsiteY17" fmla="*/ 1482218 h 2108813"/>
                <a:gd name="connsiteX18" fmla="*/ 1739569 w 1861709"/>
                <a:gd name="connsiteY18" fmla="*/ 568449 h 2108813"/>
                <a:gd name="connsiteX19" fmla="*/ 965295 w 1861709"/>
                <a:gd name="connsiteY19" fmla="*/ 128677 h 2108813"/>
                <a:gd name="connsiteX20" fmla="*/ 960528 w 1861709"/>
                <a:gd name="connsiteY20" fmla="*/ 131891 h 2108813"/>
                <a:gd name="connsiteX21" fmla="*/ 933809 w 1861709"/>
                <a:gd name="connsiteY21" fmla="*/ 137285 h 2108813"/>
                <a:gd name="connsiteX22" fmla="*/ 885271 w 1861709"/>
                <a:gd name="connsiteY22" fmla="*/ 117180 h 2108813"/>
                <a:gd name="connsiteX23" fmla="*/ 933809 w 1861709"/>
                <a:gd name="connsiteY23" fmla="*/ 0 h 2108813"/>
                <a:gd name="connsiteX24" fmla="*/ 1002451 w 1861709"/>
                <a:gd name="connsiteY24" fmla="*/ 68643 h 2108813"/>
                <a:gd name="connsiteX25" fmla="*/ 999208 w 1861709"/>
                <a:gd name="connsiteY25" fmla="*/ 84708 h 2108813"/>
                <a:gd name="connsiteX26" fmla="*/ 1730125 w 1861709"/>
                <a:gd name="connsiteY26" fmla="*/ 499913 h 2108813"/>
                <a:gd name="connsiteX27" fmla="*/ 1744530 w 1861709"/>
                <a:gd name="connsiteY27" fmla="*/ 478548 h 2108813"/>
                <a:gd name="connsiteX28" fmla="*/ 1793067 w 1861709"/>
                <a:gd name="connsiteY28" fmla="*/ 458443 h 2108813"/>
                <a:gd name="connsiteX29" fmla="*/ 1861709 w 1861709"/>
                <a:gd name="connsiteY29" fmla="*/ 527085 h 2108813"/>
                <a:gd name="connsiteX30" fmla="*/ 1819786 w 1861709"/>
                <a:gd name="connsiteY30" fmla="*/ 590333 h 2108813"/>
                <a:gd name="connsiteX31" fmla="*/ 1794661 w 1861709"/>
                <a:gd name="connsiteY31" fmla="*/ 595405 h 2108813"/>
                <a:gd name="connsiteX32" fmla="*/ 1800828 w 1861709"/>
                <a:gd name="connsiteY32" fmla="*/ 1470404 h 2108813"/>
                <a:gd name="connsiteX33" fmla="*/ 1813228 w 1861709"/>
                <a:gd name="connsiteY33" fmla="*/ 1472907 h 2108813"/>
                <a:gd name="connsiteX34" fmla="*/ 1855151 w 1861709"/>
                <a:gd name="connsiteY34" fmla="*/ 1536156 h 2108813"/>
                <a:gd name="connsiteX35" fmla="*/ 1786509 w 1861709"/>
                <a:gd name="connsiteY35" fmla="*/ 1604798 h 2108813"/>
                <a:gd name="connsiteX36" fmla="*/ 1759790 w 1861709"/>
                <a:gd name="connsiteY36" fmla="*/ 1599404 h 2108813"/>
                <a:gd name="connsiteX37" fmla="*/ 1741991 w 1861709"/>
                <a:gd name="connsiteY37" fmla="*/ 1587404 h 2108813"/>
                <a:gd name="connsiteX38" fmla="*/ 999052 w 1861709"/>
                <a:gd name="connsiteY38" fmla="*/ 2023332 h 2108813"/>
                <a:gd name="connsiteX39" fmla="*/ 1002451 w 1861709"/>
                <a:gd name="connsiteY39" fmla="*/ 2040171 h 2108813"/>
                <a:gd name="connsiteX40" fmla="*/ 933809 w 1861709"/>
                <a:gd name="connsiteY40" fmla="*/ 2108813 h 2108813"/>
                <a:gd name="connsiteX41" fmla="*/ 865166 w 1861709"/>
                <a:gd name="connsiteY41" fmla="*/ 2040171 h 2108813"/>
                <a:gd name="connsiteX42" fmla="*/ 866489 w 1861709"/>
                <a:gd name="connsiteY42" fmla="*/ 2033621 h 2108813"/>
                <a:gd name="connsiteX43" fmla="*/ 98444 w 1861709"/>
                <a:gd name="connsiteY43" fmla="*/ 1597326 h 2108813"/>
                <a:gd name="connsiteX44" fmla="*/ 95361 w 1861709"/>
                <a:gd name="connsiteY44" fmla="*/ 1599404 h 2108813"/>
                <a:gd name="connsiteX45" fmla="*/ 68642 w 1861709"/>
                <a:gd name="connsiteY45" fmla="*/ 1604798 h 2108813"/>
                <a:gd name="connsiteX46" fmla="*/ 0 w 1861709"/>
                <a:gd name="connsiteY46" fmla="*/ 1536156 h 2108813"/>
                <a:gd name="connsiteX47" fmla="*/ 20105 w 1861709"/>
                <a:gd name="connsiteY47" fmla="*/ 1487619 h 2108813"/>
                <a:gd name="connsiteX48" fmla="*/ 40715 w 1861709"/>
                <a:gd name="connsiteY48" fmla="*/ 1473723 h 2108813"/>
                <a:gd name="connsiteX49" fmla="*/ 34411 w 1861709"/>
                <a:gd name="connsiteY49" fmla="*/ 579397 h 2108813"/>
                <a:gd name="connsiteX50" fmla="*/ 28813 w 1861709"/>
                <a:gd name="connsiteY50" fmla="*/ 575622 h 2108813"/>
                <a:gd name="connsiteX51" fmla="*/ 8708 w 1861709"/>
                <a:gd name="connsiteY51" fmla="*/ 527085 h 2108813"/>
                <a:gd name="connsiteX52" fmla="*/ 77351 w 1861709"/>
                <a:gd name="connsiteY52" fmla="*/ 458442 h 2108813"/>
                <a:gd name="connsiteX53" fmla="*/ 125888 w 1861709"/>
                <a:gd name="connsiteY53" fmla="*/ 478547 h 2108813"/>
                <a:gd name="connsiteX54" fmla="*/ 133809 w 1861709"/>
                <a:gd name="connsiteY54" fmla="*/ 490296 h 2108813"/>
                <a:gd name="connsiteX55" fmla="*/ 866890 w 1861709"/>
                <a:gd name="connsiteY55" fmla="*/ 60102 h 2108813"/>
                <a:gd name="connsiteX56" fmla="*/ 870561 w 1861709"/>
                <a:gd name="connsiteY56" fmla="*/ 41924 h 2108813"/>
                <a:gd name="connsiteX57" fmla="*/ 933809 w 1861709"/>
                <a:gd name="connsiteY57" fmla="*/ 0 h 210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61709" h="2108813">
                  <a:moveTo>
                    <a:pt x="883302" y="114259"/>
                  </a:moveTo>
                  <a:lnTo>
                    <a:pt x="141458" y="549547"/>
                  </a:lnTo>
                  <a:lnTo>
                    <a:pt x="140599" y="553803"/>
                  </a:lnTo>
                  <a:cubicBezTo>
                    <a:pt x="133652" y="570228"/>
                    <a:pt x="120494" y="583386"/>
                    <a:pt x="104069" y="590333"/>
                  </a:cubicBezTo>
                  <a:lnTo>
                    <a:pt x="89500" y="593274"/>
                  </a:lnTo>
                  <a:lnTo>
                    <a:pt x="95674" y="1473120"/>
                  </a:lnTo>
                  <a:lnTo>
                    <a:pt x="117179" y="1487619"/>
                  </a:lnTo>
                  <a:cubicBezTo>
                    <a:pt x="129601" y="1500041"/>
                    <a:pt x="137284" y="1517201"/>
                    <a:pt x="137284" y="1536156"/>
                  </a:cubicBezTo>
                  <a:lnTo>
                    <a:pt x="133657" y="1554120"/>
                  </a:lnTo>
                  <a:lnTo>
                    <a:pt x="893813" y="1985874"/>
                  </a:lnTo>
                  <a:lnTo>
                    <a:pt x="907090" y="1976922"/>
                  </a:lnTo>
                  <a:cubicBezTo>
                    <a:pt x="915302" y="1973449"/>
                    <a:pt x="924331" y="1971528"/>
                    <a:pt x="933809" y="1971528"/>
                  </a:cubicBezTo>
                  <a:cubicBezTo>
                    <a:pt x="943286" y="1971528"/>
                    <a:pt x="952315" y="1973449"/>
                    <a:pt x="960528" y="1976922"/>
                  </a:cubicBezTo>
                  <a:lnTo>
                    <a:pt x="964699" y="1979735"/>
                  </a:lnTo>
                  <a:lnTo>
                    <a:pt x="1718163" y="1537628"/>
                  </a:lnTo>
                  <a:lnTo>
                    <a:pt x="1717866" y="1536156"/>
                  </a:lnTo>
                  <a:cubicBezTo>
                    <a:pt x="1717866" y="1517201"/>
                    <a:pt x="1725549" y="1500040"/>
                    <a:pt x="1737971" y="1487618"/>
                  </a:cubicBezTo>
                  <a:lnTo>
                    <a:pt x="1745981" y="1482218"/>
                  </a:lnTo>
                  <a:lnTo>
                    <a:pt x="1739569" y="568449"/>
                  </a:lnTo>
                  <a:lnTo>
                    <a:pt x="965295" y="128677"/>
                  </a:lnTo>
                  <a:lnTo>
                    <a:pt x="960528" y="131891"/>
                  </a:lnTo>
                  <a:cubicBezTo>
                    <a:pt x="952315" y="135364"/>
                    <a:pt x="943286" y="137285"/>
                    <a:pt x="933809" y="137285"/>
                  </a:cubicBezTo>
                  <a:cubicBezTo>
                    <a:pt x="914854" y="137285"/>
                    <a:pt x="897693" y="129602"/>
                    <a:pt x="885271" y="117180"/>
                  </a:cubicBezTo>
                  <a:close/>
                  <a:moveTo>
                    <a:pt x="933809" y="0"/>
                  </a:moveTo>
                  <a:cubicBezTo>
                    <a:pt x="971719" y="0"/>
                    <a:pt x="1002451" y="30732"/>
                    <a:pt x="1002451" y="68643"/>
                  </a:cubicBezTo>
                  <a:lnTo>
                    <a:pt x="999208" y="84708"/>
                  </a:lnTo>
                  <a:lnTo>
                    <a:pt x="1730125" y="499913"/>
                  </a:lnTo>
                  <a:lnTo>
                    <a:pt x="1744530" y="478548"/>
                  </a:lnTo>
                  <a:cubicBezTo>
                    <a:pt x="1756952" y="466126"/>
                    <a:pt x="1774112" y="458443"/>
                    <a:pt x="1793067" y="458443"/>
                  </a:cubicBezTo>
                  <a:cubicBezTo>
                    <a:pt x="1830977" y="458443"/>
                    <a:pt x="1861709" y="489175"/>
                    <a:pt x="1861709" y="527085"/>
                  </a:cubicBezTo>
                  <a:cubicBezTo>
                    <a:pt x="1861709" y="555518"/>
                    <a:pt x="1844422" y="579912"/>
                    <a:pt x="1819786" y="590333"/>
                  </a:cubicBezTo>
                  <a:lnTo>
                    <a:pt x="1794661" y="595405"/>
                  </a:lnTo>
                  <a:lnTo>
                    <a:pt x="1800828" y="1470404"/>
                  </a:lnTo>
                  <a:lnTo>
                    <a:pt x="1813228" y="1472907"/>
                  </a:lnTo>
                  <a:cubicBezTo>
                    <a:pt x="1837864" y="1483328"/>
                    <a:pt x="1855151" y="1507723"/>
                    <a:pt x="1855151" y="1536156"/>
                  </a:cubicBezTo>
                  <a:cubicBezTo>
                    <a:pt x="1855151" y="1574066"/>
                    <a:pt x="1824419" y="1604798"/>
                    <a:pt x="1786509" y="1604798"/>
                  </a:cubicBezTo>
                  <a:cubicBezTo>
                    <a:pt x="1777031" y="1604798"/>
                    <a:pt x="1768002" y="1602878"/>
                    <a:pt x="1759790" y="1599404"/>
                  </a:cubicBezTo>
                  <a:lnTo>
                    <a:pt x="1741991" y="1587404"/>
                  </a:lnTo>
                  <a:lnTo>
                    <a:pt x="999052" y="2023332"/>
                  </a:lnTo>
                  <a:lnTo>
                    <a:pt x="1002451" y="2040171"/>
                  </a:lnTo>
                  <a:cubicBezTo>
                    <a:pt x="1002451" y="2078081"/>
                    <a:pt x="971719" y="2108813"/>
                    <a:pt x="933809" y="2108813"/>
                  </a:cubicBezTo>
                  <a:cubicBezTo>
                    <a:pt x="895898" y="2108813"/>
                    <a:pt x="865166" y="2078081"/>
                    <a:pt x="865166" y="2040171"/>
                  </a:cubicBezTo>
                  <a:lnTo>
                    <a:pt x="866489" y="2033621"/>
                  </a:lnTo>
                  <a:lnTo>
                    <a:pt x="98444" y="1597326"/>
                  </a:lnTo>
                  <a:lnTo>
                    <a:pt x="95361" y="1599404"/>
                  </a:lnTo>
                  <a:cubicBezTo>
                    <a:pt x="87149" y="1602878"/>
                    <a:pt x="78120" y="1604798"/>
                    <a:pt x="68642" y="1604798"/>
                  </a:cubicBezTo>
                  <a:cubicBezTo>
                    <a:pt x="30732" y="1604798"/>
                    <a:pt x="0" y="1574066"/>
                    <a:pt x="0" y="1536156"/>
                  </a:cubicBezTo>
                  <a:cubicBezTo>
                    <a:pt x="0" y="1517201"/>
                    <a:pt x="7683" y="1500041"/>
                    <a:pt x="20105" y="1487619"/>
                  </a:cubicBezTo>
                  <a:lnTo>
                    <a:pt x="40715" y="1473723"/>
                  </a:lnTo>
                  <a:lnTo>
                    <a:pt x="34411" y="579397"/>
                  </a:lnTo>
                  <a:lnTo>
                    <a:pt x="28813" y="575622"/>
                  </a:lnTo>
                  <a:cubicBezTo>
                    <a:pt x="16391" y="563200"/>
                    <a:pt x="8708" y="546040"/>
                    <a:pt x="8708" y="527085"/>
                  </a:cubicBezTo>
                  <a:cubicBezTo>
                    <a:pt x="8708" y="489174"/>
                    <a:pt x="39440" y="458442"/>
                    <a:pt x="77351" y="458442"/>
                  </a:cubicBezTo>
                  <a:cubicBezTo>
                    <a:pt x="96306" y="458442"/>
                    <a:pt x="113466" y="466125"/>
                    <a:pt x="125888" y="478547"/>
                  </a:cubicBezTo>
                  <a:lnTo>
                    <a:pt x="133809" y="490296"/>
                  </a:lnTo>
                  <a:lnTo>
                    <a:pt x="866890" y="60102"/>
                  </a:lnTo>
                  <a:lnTo>
                    <a:pt x="870561" y="41924"/>
                  </a:lnTo>
                  <a:cubicBezTo>
                    <a:pt x="880981" y="17287"/>
                    <a:pt x="905376" y="0"/>
                    <a:pt x="933809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4D1A01C-0B65-4F96-B418-397BFFA49841}"/>
                </a:ext>
              </a:extLst>
            </p:cNvPr>
            <p:cNvSpPr/>
            <p:nvPr/>
          </p:nvSpPr>
          <p:spPr>
            <a:xfrm>
              <a:off x="5518243" y="4192133"/>
              <a:ext cx="1123231" cy="1274464"/>
            </a:xfrm>
            <a:custGeom>
              <a:avLst/>
              <a:gdLst>
                <a:gd name="connsiteX0" fmla="*/ 888594 w 1855599"/>
                <a:gd name="connsiteY0" fmla="*/ 119700 h 2105439"/>
                <a:gd name="connsiteX1" fmla="*/ 134265 w 1855599"/>
                <a:gd name="connsiteY1" fmla="*/ 555227 h 2105439"/>
                <a:gd name="connsiteX2" fmla="*/ 131891 w 1855599"/>
                <a:gd name="connsiteY2" fmla="*/ 566988 h 2105439"/>
                <a:gd name="connsiteX3" fmla="*/ 117180 w 1855599"/>
                <a:gd name="connsiteY3" fmla="*/ 588806 h 2105439"/>
                <a:gd name="connsiteX4" fmla="*/ 96375 w 1855599"/>
                <a:gd name="connsiteY4" fmla="*/ 602834 h 2105439"/>
                <a:gd name="connsiteX5" fmla="*/ 96375 w 1855599"/>
                <a:gd name="connsiteY5" fmla="*/ 1474068 h 2105439"/>
                <a:gd name="connsiteX6" fmla="*/ 117180 w 1855599"/>
                <a:gd name="connsiteY6" fmla="*/ 1488095 h 2105439"/>
                <a:gd name="connsiteX7" fmla="*/ 137285 w 1855599"/>
                <a:gd name="connsiteY7" fmla="*/ 1536633 h 2105439"/>
                <a:gd name="connsiteX8" fmla="*/ 134239 w 1855599"/>
                <a:gd name="connsiteY8" fmla="*/ 1551721 h 2105439"/>
                <a:gd name="connsiteX9" fmla="*/ 887376 w 1855599"/>
                <a:gd name="connsiteY9" fmla="*/ 1986561 h 2105439"/>
                <a:gd name="connsiteX10" fmla="*/ 906675 w 1855599"/>
                <a:gd name="connsiteY10" fmla="*/ 1973549 h 2105439"/>
                <a:gd name="connsiteX11" fmla="*/ 933393 w 1855599"/>
                <a:gd name="connsiteY11" fmla="*/ 1968155 h 2105439"/>
                <a:gd name="connsiteX12" fmla="*/ 960112 w 1855599"/>
                <a:gd name="connsiteY12" fmla="*/ 1973549 h 2105439"/>
                <a:gd name="connsiteX13" fmla="*/ 968397 w 1855599"/>
                <a:gd name="connsiteY13" fmla="*/ 1979135 h 2105439"/>
                <a:gd name="connsiteX14" fmla="*/ 1720036 w 1855599"/>
                <a:gd name="connsiteY14" fmla="*/ 1545161 h 2105439"/>
                <a:gd name="connsiteX15" fmla="*/ 1718314 w 1855599"/>
                <a:gd name="connsiteY15" fmla="*/ 1536633 h 2105439"/>
                <a:gd name="connsiteX16" fmla="*/ 1738419 w 1855599"/>
                <a:gd name="connsiteY16" fmla="*/ 1488095 h 2105439"/>
                <a:gd name="connsiteX17" fmla="*/ 1746537 w 1855599"/>
                <a:gd name="connsiteY17" fmla="*/ 1482622 h 2105439"/>
                <a:gd name="connsiteX18" fmla="*/ 1746537 w 1855599"/>
                <a:gd name="connsiteY18" fmla="*/ 592877 h 2105439"/>
                <a:gd name="connsiteX19" fmla="*/ 1737046 w 1855599"/>
                <a:gd name="connsiteY19" fmla="*/ 586478 h 2105439"/>
                <a:gd name="connsiteX20" fmla="*/ 1722335 w 1855599"/>
                <a:gd name="connsiteY20" fmla="*/ 564659 h 2105439"/>
                <a:gd name="connsiteX21" fmla="*/ 1721986 w 1855599"/>
                <a:gd name="connsiteY21" fmla="*/ 562929 h 2105439"/>
                <a:gd name="connsiteX22" fmla="*/ 967179 w 1855599"/>
                <a:gd name="connsiteY22" fmla="*/ 127125 h 2105439"/>
                <a:gd name="connsiteX23" fmla="*/ 960112 w 1855599"/>
                <a:gd name="connsiteY23" fmla="*/ 131890 h 2105439"/>
                <a:gd name="connsiteX24" fmla="*/ 933393 w 1855599"/>
                <a:gd name="connsiteY24" fmla="*/ 137284 h 2105439"/>
                <a:gd name="connsiteX25" fmla="*/ 906675 w 1855599"/>
                <a:gd name="connsiteY25" fmla="*/ 131890 h 2105439"/>
                <a:gd name="connsiteX26" fmla="*/ 933393 w 1855599"/>
                <a:gd name="connsiteY26" fmla="*/ 0 h 2105439"/>
                <a:gd name="connsiteX27" fmla="*/ 1002035 w 1855599"/>
                <a:gd name="connsiteY27" fmla="*/ 68642 h 2105439"/>
                <a:gd name="connsiteX28" fmla="*/ 999295 w 1855599"/>
                <a:gd name="connsiteY28" fmla="*/ 82214 h 2105439"/>
                <a:gd name="connsiteX29" fmla="*/ 1727956 w 1855599"/>
                <a:gd name="connsiteY29" fmla="*/ 502885 h 2105439"/>
                <a:gd name="connsiteX30" fmla="*/ 1737046 w 1855599"/>
                <a:gd name="connsiteY30" fmla="*/ 489403 h 2105439"/>
                <a:gd name="connsiteX31" fmla="*/ 1785584 w 1855599"/>
                <a:gd name="connsiteY31" fmla="*/ 469298 h 2105439"/>
                <a:gd name="connsiteX32" fmla="*/ 1854226 w 1855599"/>
                <a:gd name="connsiteY32" fmla="*/ 537941 h 2105439"/>
                <a:gd name="connsiteX33" fmla="*/ 1812302 w 1855599"/>
                <a:gd name="connsiteY33" fmla="*/ 601189 h 2105439"/>
                <a:gd name="connsiteX34" fmla="*/ 1801510 w 1855599"/>
                <a:gd name="connsiteY34" fmla="*/ 603368 h 2105439"/>
                <a:gd name="connsiteX35" fmla="*/ 1801510 w 1855599"/>
                <a:gd name="connsiteY35" fmla="*/ 1470929 h 2105439"/>
                <a:gd name="connsiteX36" fmla="*/ 1813676 w 1855599"/>
                <a:gd name="connsiteY36" fmla="*/ 1473385 h 2105439"/>
                <a:gd name="connsiteX37" fmla="*/ 1855599 w 1855599"/>
                <a:gd name="connsiteY37" fmla="*/ 1536633 h 2105439"/>
                <a:gd name="connsiteX38" fmla="*/ 1786957 w 1855599"/>
                <a:gd name="connsiteY38" fmla="*/ 1605275 h 2105439"/>
                <a:gd name="connsiteX39" fmla="*/ 1760238 w 1855599"/>
                <a:gd name="connsiteY39" fmla="*/ 1599881 h 2105439"/>
                <a:gd name="connsiteX40" fmla="*/ 1748653 w 1855599"/>
                <a:gd name="connsiteY40" fmla="*/ 1592070 h 2105439"/>
                <a:gd name="connsiteX41" fmla="*/ 999560 w 1855599"/>
                <a:gd name="connsiteY41" fmla="*/ 2024536 h 2105439"/>
                <a:gd name="connsiteX42" fmla="*/ 1002035 w 1855599"/>
                <a:gd name="connsiteY42" fmla="*/ 2036797 h 2105439"/>
                <a:gd name="connsiteX43" fmla="*/ 933393 w 1855599"/>
                <a:gd name="connsiteY43" fmla="*/ 2105439 h 2105439"/>
                <a:gd name="connsiteX44" fmla="*/ 870146 w 1855599"/>
                <a:gd name="connsiteY44" fmla="*/ 2063516 h 2105439"/>
                <a:gd name="connsiteX45" fmla="*/ 864773 w 1855599"/>
                <a:gd name="connsiteY45" fmla="*/ 2036903 h 2105439"/>
                <a:gd name="connsiteX46" fmla="*/ 101094 w 1855599"/>
                <a:gd name="connsiteY46" fmla="*/ 1596016 h 2105439"/>
                <a:gd name="connsiteX47" fmla="*/ 95362 w 1855599"/>
                <a:gd name="connsiteY47" fmla="*/ 1599881 h 2105439"/>
                <a:gd name="connsiteX48" fmla="*/ 68643 w 1855599"/>
                <a:gd name="connsiteY48" fmla="*/ 1605275 h 2105439"/>
                <a:gd name="connsiteX49" fmla="*/ 0 w 1855599"/>
                <a:gd name="connsiteY49" fmla="*/ 1536633 h 2105439"/>
                <a:gd name="connsiteX50" fmla="*/ 20105 w 1855599"/>
                <a:gd name="connsiteY50" fmla="*/ 1488095 h 2105439"/>
                <a:gd name="connsiteX51" fmla="*/ 41401 w 1855599"/>
                <a:gd name="connsiteY51" fmla="*/ 1473737 h 2105439"/>
                <a:gd name="connsiteX52" fmla="*/ 41401 w 1855599"/>
                <a:gd name="connsiteY52" fmla="*/ 603165 h 2105439"/>
                <a:gd name="connsiteX53" fmla="*/ 20105 w 1855599"/>
                <a:gd name="connsiteY53" fmla="*/ 588806 h 2105439"/>
                <a:gd name="connsiteX54" fmla="*/ 0 w 1855599"/>
                <a:gd name="connsiteY54" fmla="*/ 540269 h 2105439"/>
                <a:gd name="connsiteX55" fmla="*/ 68643 w 1855599"/>
                <a:gd name="connsiteY55" fmla="*/ 471626 h 2105439"/>
                <a:gd name="connsiteX56" fmla="*/ 117180 w 1855599"/>
                <a:gd name="connsiteY56" fmla="*/ 491731 h 2105439"/>
                <a:gd name="connsiteX57" fmla="*/ 121970 w 1855599"/>
                <a:gd name="connsiteY57" fmla="*/ 498835 h 2105439"/>
                <a:gd name="connsiteX58" fmla="*/ 864999 w 1855599"/>
                <a:gd name="connsiteY58" fmla="*/ 69870 h 2105439"/>
                <a:gd name="connsiteX59" fmla="*/ 864751 w 1855599"/>
                <a:gd name="connsiteY59" fmla="*/ 68642 h 2105439"/>
                <a:gd name="connsiteX60" fmla="*/ 933393 w 1855599"/>
                <a:gd name="connsiteY60" fmla="*/ 0 h 210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55599" h="2105439">
                  <a:moveTo>
                    <a:pt x="888594" y="119700"/>
                  </a:moveTo>
                  <a:lnTo>
                    <a:pt x="134265" y="555227"/>
                  </a:lnTo>
                  <a:lnTo>
                    <a:pt x="131891" y="566988"/>
                  </a:lnTo>
                  <a:cubicBezTo>
                    <a:pt x="128418" y="575200"/>
                    <a:pt x="123391" y="582596"/>
                    <a:pt x="117180" y="588806"/>
                  </a:cubicBezTo>
                  <a:lnTo>
                    <a:pt x="96375" y="602834"/>
                  </a:lnTo>
                  <a:lnTo>
                    <a:pt x="96375" y="1474068"/>
                  </a:lnTo>
                  <a:lnTo>
                    <a:pt x="117180" y="1488095"/>
                  </a:lnTo>
                  <a:cubicBezTo>
                    <a:pt x="129602" y="1500517"/>
                    <a:pt x="137285" y="1517678"/>
                    <a:pt x="137285" y="1536633"/>
                  </a:cubicBezTo>
                  <a:lnTo>
                    <a:pt x="134239" y="1551721"/>
                  </a:lnTo>
                  <a:lnTo>
                    <a:pt x="887376" y="1986561"/>
                  </a:lnTo>
                  <a:lnTo>
                    <a:pt x="906675" y="1973549"/>
                  </a:lnTo>
                  <a:cubicBezTo>
                    <a:pt x="914887" y="1970076"/>
                    <a:pt x="923916" y="1968155"/>
                    <a:pt x="933393" y="1968155"/>
                  </a:cubicBezTo>
                  <a:cubicBezTo>
                    <a:pt x="942871" y="1968155"/>
                    <a:pt x="951900" y="1970076"/>
                    <a:pt x="960112" y="1973549"/>
                  </a:cubicBezTo>
                  <a:lnTo>
                    <a:pt x="968397" y="1979135"/>
                  </a:lnTo>
                  <a:lnTo>
                    <a:pt x="1720036" y="1545161"/>
                  </a:lnTo>
                  <a:lnTo>
                    <a:pt x="1718314" y="1536633"/>
                  </a:lnTo>
                  <a:cubicBezTo>
                    <a:pt x="1718314" y="1517678"/>
                    <a:pt x="1725998" y="1500517"/>
                    <a:pt x="1738419" y="1488095"/>
                  </a:cubicBezTo>
                  <a:lnTo>
                    <a:pt x="1746537" y="1482622"/>
                  </a:lnTo>
                  <a:lnTo>
                    <a:pt x="1746537" y="592877"/>
                  </a:lnTo>
                  <a:lnTo>
                    <a:pt x="1737046" y="586478"/>
                  </a:lnTo>
                  <a:cubicBezTo>
                    <a:pt x="1730835" y="580267"/>
                    <a:pt x="1725809" y="572871"/>
                    <a:pt x="1722335" y="564659"/>
                  </a:cubicBezTo>
                  <a:lnTo>
                    <a:pt x="1721986" y="562929"/>
                  </a:lnTo>
                  <a:lnTo>
                    <a:pt x="967179" y="127125"/>
                  </a:lnTo>
                  <a:lnTo>
                    <a:pt x="960112" y="131890"/>
                  </a:lnTo>
                  <a:cubicBezTo>
                    <a:pt x="951900" y="135364"/>
                    <a:pt x="942871" y="137284"/>
                    <a:pt x="933393" y="137284"/>
                  </a:cubicBezTo>
                  <a:cubicBezTo>
                    <a:pt x="923916" y="137284"/>
                    <a:pt x="914887" y="135364"/>
                    <a:pt x="906675" y="131890"/>
                  </a:cubicBezTo>
                  <a:close/>
                  <a:moveTo>
                    <a:pt x="933393" y="0"/>
                  </a:moveTo>
                  <a:cubicBezTo>
                    <a:pt x="971303" y="0"/>
                    <a:pt x="1002035" y="30732"/>
                    <a:pt x="1002035" y="68642"/>
                  </a:cubicBezTo>
                  <a:lnTo>
                    <a:pt x="999295" y="82214"/>
                  </a:lnTo>
                  <a:lnTo>
                    <a:pt x="1727956" y="502885"/>
                  </a:lnTo>
                  <a:lnTo>
                    <a:pt x="1737046" y="489403"/>
                  </a:lnTo>
                  <a:cubicBezTo>
                    <a:pt x="1749468" y="476981"/>
                    <a:pt x="1766629" y="469298"/>
                    <a:pt x="1785584" y="469298"/>
                  </a:cubicBezTo>
                  <a:cubicBezTo>
                    <a:pt x="1823493" y="469298"/>
                    <a:pt x="1854226" y="500030"/>
                    <a:pt x="1854226" y="537941"/>
                  </a:cubicBezTo>
                  <a:cubicBezTo>
                    <a:pt x="1854226" y="566373"/>
                    <a:pt x="1836939" y="590768"/>
                    <a:pt x="1812302" y="601189"/>
                  </a:cubicBezTo>
                  <a:lnTo>
                    <a:pt x="1801510" y="603368"/>
                  </a:lnTo>
                  <a:lnTo>
                    <a:pt x="1801510" y="1470929"/>
                  </a:lnTo>
                  <a:lnTo>
                    <a:pt x="1813676" y="1473385"/>
                  </a:lnTo>
                  <a:cubicBezTo>
                    <a:pt x="1838313" y="1483805"/>
                    <a:pt x="1855599" y="1508201"/>
                    <a:pt x="1855599" y="1536633"/>
                  </a:cubicBezTo>
                  <a:cubicBezTo>
                    <a:pt x="1855599" y="1574543"/>
                    <a:pt x="1824867" y="1605275"/>
                    <a:pt x="1786957" y="1605275"/>
                  </a:cubicBezTo>
                  <a:cubicBezTo>
                    <a:pt x="1777479" y="1605275"/>
                    <a:pt x="1768451" y="1603355"/>
                    <a:pt x="1760238" y="1599881"/>
                  </a:cubicBezTo>
                  <a:lnTo>
                    <a:pt x="1748653" y="1592070"/>
                  </a:lnTo>
                  <a:lnTo>
                    <a:pt x="999560" y="2024536"/>
                  </a:lnTo>
                  <a:lnTo>
                    <a:pt x="1002035" y="2036797"/>
                  </a:lnTo>
                  <a:cubicBezTo>
                    <a:pt x="1002035" y="2074707"/>
                    <a:pt x="971303" y="2105439"/>
                    <a:pt x="933393" y="2105439"/>
                  </a:cubicBezTo>
                  <a:cubicBezTo>
                    <a:pt x="904961" y="2105439"/>
                    <a:pt x="880566" y="2088152"/>
                    <a:pt x="870146" y="2063516"/>
                  </a:cubicBezTo>
                  <a:lnTo>
                    <a:pt x="864773" y="2036903"/>
                  </a:lnTo>
                  <a:lnTo>
                    <a:pt x="101094" y="1596016"/>
                  </a:lnTo>
                  <a:lnTo>
                    <a:pt x="95362" y="1599881"/>
                  </a:lnTo>
                  <a:cubicBezTo>
                    <a:pt x="87149" y="1603354"/>
                    <a:pt x="78120" y="1605275"/>
                    <a:pt x="68643" y="1605275"/>
                  </a:cubicBezTo>
                  <a:cubicBezTo>
                    <a:pt x="30732" y="1605275"/>
                    <a:pt x="0" y="1574542"/>
                    <a:pt x="0" y="1536633"/>
                  </a:cubicBezTo>
                  <a:cubicBezTo>
                    <a:pt x="0" y="1517678"/>
                    <a:pt x="7683" y="1500517"/>
                    <a:pt x="20105" y="1488095"/>
                  </a:cubicBezTo>
                  <a:lnTo>
                    <a:pt x="41401" y="1473737"/>
                  </a:lnTo>
                  <a:lnTo>
                    <a:pt x="41401" y="603165"/>
                  </a:lnTo>
                  <a:lnTo>
                    <a:pt x="20105" y="588806"/>
                  </a:lnTo>
                  <a:cubicBezTo>
                    <a:pt x="7683" y="576385"/>
                    <a:pt x="0" y="559224"/>
                    <a:pt x="0" y="540269"/>
                  </a:cubicBezTo>
                  <a:cubicBezTo>
                    <a:pt x="0" y="502358"/>
                    <a:pt x="30732" y="471626"/>
                    <a:pt x="68643" y="471626"/>
                  </a:cubicBezTo>
                  <a:cubicBezTo>
                    <a:pt x="87598" y="471626"/>
                    <a:pt x="104759" y="479309"/>
                    <a:pt x="117180" y="491731"/>
                  </a:cubicBezTo>
                  <a:lnTo>
                    <a:pt x="121970" y="498835"/>
                  </a:lnTo>
                  <a:lnTo>
                    <a:pt x="864999" y="69870"/>
                  </a:lnTo>
                  <a:lnTo>
                    <a:pt x="864751" y="68642"/>
                  </a:lnTo>
                  <a:cubicBezTo>
                    <a:pt x="864751" y="30732"/>
                    <a:pt x="895483" y="0"/>
                    <a:pt x="9333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52690DD-A464-4A27-806A-C34EAD6B09D3}"/>
              </a:ext>
            </a:extLst>
          </p:cNvPr>
          <p:cNvSpPr/>
          <p:nvPr/>
        </p:nvSpPr>
        <p:spPr>
          <a:xfrm>
            <a:off x="2595393" y="3785969"/>
            <a:ext cx="2095685" cy="476814"/>
          </a:xfrm>
          <a:custGeom>
            <a:avLst/>
            <a:gdLst/>
            <a:ahLst/>
            <a:cxnLst/>
            <a:rect l="l" t="t" r="r" b="b"/>
            <a:pathLst>
              <a:path w="1903511" h="433090">
                <a:moveTo>
                  <a:pt x="105668" y="252413"/>
                </a:moveTo>
                <a:lnTo>
                  <a:pt x="105668" y="338138"/>
                </a:lnTo>
                <a:lnTo>
                  <a:pt x="129113" y="338138"/>
                </a:lnTo>
                <a:cubicBezTo>
                  <a:pt x="156016" y="338138"/>
                  <a:pt x="174811" y="334963"/>
                  <a:pt x="185495" y="328613"/>
                </a:cubicBezTo>
                <a:cubicBezTo>
                  <a:pt x="197563" y="321469"/>
                  <a:pt x="203596" y="310555"/>
                  <a:pt x="203596" y="295870"/>
                </a:cubicBezTo>
                <a:cubicBezTo>
                  <a:pt x="203596" y="272256"/>
                  <a:pt x="191430" y="258366"/>
                  <a:pt x="167096" y="254198"/>
                </a:cubicBezTo>
                <a:cubicBezTo>
                  <a:pt x="159379" y="253008"/>
                  <a:pt x="146124" y="252413"/>
                  <a:pt x="127331" y="252413"/>
                </a:cubicBezTo>
                <a:close/>
                <a:moveTo>
                  <a:pt x="873323" y="102394"/>
                </a:moveTo>
                <a:cubicBezTo>
                  <a:pt x="849052" y="102394"/>
                  <a:pt x="827068" y="109208"/>
                  <a:pt x="807371" y="122837"/>
                </a:cubicBezTo>
                <a:cubicBezTo>
                  <a:pt x="787675" y="136465"/>
                  <a:pt x="773648" y="154620"/>
                  <a:pt x="765292" y="177301"/>
                </a:cubicBezTo>
                <a:cubicBezTo>
                  <a:pt x="760518" y="190233"/>
                  <a:pt x="758130" y="203364"/>
                  <a:pt x="758130" y="216694"/>
                </a:cubicBezTo>
                <a:cubicBezTo>
                  <a:pt x="758130" y="244149"/>
                  <a:pt x="767282" y="268720"/>
                  <a:pt x="785584" y="290406"/>
                </a:cubicBezTo>
                <a:cubicBezTo>
                  <a:pt x="808265" y="317266"/>
                  <a:pt x="837511" y="330696"/>
                  <a:pt x="873323" y="330696"/>
                </a:cubicBezTo>
                <a:cubicBezTo>
                  <a:pt x="909135" y="330696"/>
                  <a:pt x="938480" y="317367"/>
                  <a:pt x="961359" y="290708"/>
                </a:cubicBezTo>
                <a:cubicBezTo>
                  <a:pt x="979662" y="269419"/>
                  <a:pt x="988814" y="244748"/>
                  <a:pt x="988814" y="216694"/>
                </a:cubicBezTo>
                <a:cubicBezTo>
                  <a:pt x="988814" y="188044"/>
                  <a:pt x="979662" y="163274"/>
                  <a:pt x="961359" y="142382"/>
                </a:cubicBezTo>
                <a:cubicBezTo>
                  <a:pt x="937882" y="115723"/>
                  <a:pt x="908536" y="102394"/>
                  <a:pt x="873323" y="102394"/>
                </a:cubicBezTo>
                <a:close/>
                <a:moveTo>
                  <a:pt x="105668" y="92571"/>
                </a:moveTo>
                <a:lnTo>
                  <a:pt x="105668" y="172045"/>
                </a:lnTo>
                <a:lnTo>
                  <a:pt x="124932" y="172045"/>
                </a:lnTo>
                <a:cubicBezTo>
                  <a:pt x="143107" y="172045"/>
                  <a:pt x="156147" y="167581"/>
                  <a:pt x="164050" y="158651"/>
                </a:cubicBezTo>
                <a:cubicBezTo>
                  <a:pt x="170372" y="151507"/>
                  <a:pt x="173533" y="142677"/>
                  <a:pt x="173533" y="132159"/>
                </a:cubicBezTo>
                <a:cubicBezTo>
                  <a:pt x="173533" y="113705"/>
                  <a:pt x="165234" y="101501"/>
                  <a:pt x="148637" y="95548"/>
                </a:cubicBezTo>
                <a:cubicBezTo>
                  <a:pt x="142712" y="93563"/>
                  <a:pt x="134810" y="92571"/>
                  <a:pt x="124932" y="92571"/>
                </a:cubicBezTo>
                <a:close/>
                <a:moveTo>
                  <a:pt x="1524000" y="12204"/>
                </a:moveTo>
                <a:lnTo>
                  <a:pt x="1629667" y="12204"/>
                </a:lnTo>
                <a:lnTo>
                  <a:pt x="1629667" y="179784"/>
                </a:lnTo>
                <a:lnTo>
                  <a:pt x="1758553" y="12204"/>
                </a:lnTo>
                <a:lnTo>
                  <a:pt x="1888628" y="12204"/>
                </a:lnTo>
                <a:lnTo>
                  <a:pt x="1727596" y="204490"/>
                </a:lnTo>
                <a:lnTo>
                  <a:pt x="1903511" y="418505"/>
                </a:lnTo>
                <a:lnTo>
                  <a:pt x="1766887" y="418505"/>
                </a:lnTo>
                <a:lnTo>
                  <a:pt x="1629667" y="242292"/>
                </a:lnTo>
                <a:lnTo>
                  <a:pt x="1629667" y="418505"/>
                </a:lnTo>
                <a:lnTo>
                  <a:pt x="1524000" y="418505"/>
                </a:lnTo>
                <a:close/>
                <a:moveTo>
                  <a:pt x="381000" y="12204"/>
                </a:moveTo>
                <a:lnTo>
                  <a:pt x="486668" y="12204"/>
                </a:lnTo>
                <a:lnTo>
                  <a:pt x="486668" y="330398"/>
                </a:lnTo>
                <a:lnTo>
                  <a:pt x="613469" y="330398"/>
                </a:lnTo>
                <a:lnTo>
                  <a:pt x="613469" y="418505"/>
                </a:lnTo>
                <a:lnTo>
                  <a:pt x="381000" y="418505"/>
                </a:lnTo>
                <a:close/>
                <a:moveTo>
                  <a:pt x="0" y="12204"/>
                </a:moveTo>
                <a:lnTo>
                  <a:pt x="157162" y="12204"/>
                </a:lnTo>
                <a:cubicBezTo>
                  <a:pt x="233362" y="12204"/>
                  <a:pt x="271462" y="47526"/>
                  <a:pt x="271462" y="118170"/>
                </a:cubicBezTo>
                <a:cubicBezTo>
                  <a:pt x="271462" y="139402"/>
                  <a:pt x="267295" y="157163"/>
                  <a:pt x="258961" y="171450"/>
                </a:cubicBezTo>
                <a:cubicBezTo>
                  <a:pt x="252015" y="183555"/>
                  <a:pt x="241300" y="193873"/>
                  <a:pt x="226814" y="202406"/>
                </a:cubicBezTo>
                <a:cubicBezTo>
                  <a:pt x="259240" y="209153"/>
                  <a:pt x="281384" y="222151"/>
                  <a:pt x="293247" y="241399"/>
                </a:cubicBezTo>
                <a:cubicBezTo>
                  <a:pt x="303925" y="259060"/>
                  <a:pt x="309264" y="279598"/>
                  <a:pt x="309264" y="303014"/>
                </a:cubicBezTo>
                <a:cubicBezTo>
                  <a:pt x="309264" y="333375"/>
                  <a:pt x="300632" y="358080"/>
                  <a:pt x="283368" y="377130"/>
                </a:cubicBezTo>
                <a:cubicBezTo>
                  <a:pt x="258365" y="404713"/>
                  <a:pt x="220265" y="418505"/>
                  <a:pt x="169068" y="418505"/>
                </a:cubicBezTo>
                <a:lnTo>
                  <a:pt x="0" y="418505"/>
                </a:lnTo>
                <a:close/>
                <a:moveTo>
                  <a:pt x="1359693" y="3572"/>
                </a:moveTo>
                <a:cubicBezTo>
                  <a:pt x="1387871" y="3572"/>
                  <a:pt x="1419522" y="10418"/>
                  <a:pt x="1454646" y="24110"/>
                </a:cubicBezTo>
                <a:lnTo>
                  <a:pt x="1454646" y="150614"/>
                </a:lnTo>
                <a:cubicBezTo>
                  <a:pt x="1444708" y="138429"/>
                  <a:pt x="1434572" y="129239"/>
                  <a:pt x="1424238" y="123044"/>
                </a:cubicBezTo>
                <a:cubicBezTo>
                  <a:pt x="1405359" y="111658"/>
                  <a:pt x="1385089" y="105966"/>
                  <a:pt x="1363428" y="105966"/>
                </a:cubicBezTo>
                <a:cubicBezTo>
                  <a:pt x="1336003" y="105966"/>
                  <a:pt x="1312155" y="114223"/>
                  <a:pt x="1291883" y="130736"/>
                </a:cubicBezTo>
                <a:cubicBezTo>
                  <a:pt x="1266248" y="151628"/>
                  <a:pt x="1253430" y="180281"/>
                  <a:pt x="1253430" y="216694"/>
                </a:cubicBezTo>
                <a:cubicBezTo>
                  <a:pt x="1253430" y="252909"/>
                  <a:pt x="1266248" y="281462"/>
                  <a:pt x="1291883" y="302354"/>
                </a:cubicBezTo>
                <a:cubicBezTo>
                  <a:pt x="1312155" y="318867"/>
                  <a:pt x="1336003" y="327124"/>
                  <a:pt x="1363428" y="327124"/>
                </a:cubicBezTo>
                <a:cubicBezTo>
                  <a:pt x="1385089" y="327124"/>
                  <a:pt x="1405359" y="321432"/>
                  <a:pt x="1424238" y="310046"/>
                </a:cubicBezTo>
                <a:cubicBezTo>
                  <a:pt x="1434374" y="304053"/>
                  <a:pt x="1444510" y="294863"/>
                  <a:pt x="1454646" y="282476"/>
                </a:cubicBezTo>
                <a:lnTo>
                  <a:pt x="1454646" y="408980"/>
                </a:lnTo>
                <a:cubicBezTo>
                  <a:pt x="1420117" y="422672"/>
                  <a:pt x="1388169" y="429518"/>
                  <a:pt x="1358800" y="429518"/>
                </a:cubicBezTo>
                <a:cubicBezTo>
                  <a:pt x="1307603" y="429518"/>
                  <a:pt x="1261764" y="413147"/>
                  <a:pt x="1221283" y="380405"/>
                </a:cubicBezTo>
                <a:cubicBezTo>
                  <a:pt x="1169689" y="338534"/>
                  <a:pt x="1143892" y="283964"/>
                  <a:pt x="1143892" y="216694"/>
                </a:cubicBezTo>
                <a:cubicBezTo>
                  <a:pt x="1143892" y="149225"/>
                  <a:pt x="1169689" y="94556"/>
                  <a:pt x="1221283" y="52685"/>
                </a:cubicBezTo>
                <a:cubicBezTo>
                  <a:pt x="1261764" y="19943"/>
                  <a:pt x="1307901" y="3572"/>
                  <a:pt x="1359693" y="3572"/>
                </a:cubicBezTo>
                <a:close/>
                <a:moveTo>
                  <a:pt x="873323" y="0"/>
                </a:moveTo>
                <a:cubicBezTo>
                  <a:pt x="944760" y="0"/>
                  <a:pt x="1001414" y="23713"/>
                  <a:pt x="1043285" y="71140"/>
                </a:cubicBezTo>
                <a:cubicBezTo>
                  <a:pt x="1079996" y="112812"/>
                  <a:pt x="1098351" y="161330"/>
                  <a:pt x="1098351" y="216694"/>
                </a:cubicBezTo>
                <a:cubicBezTo>
                  <a:pt x="1098351" y="271859"/>
                  <a:pt x="1079996" y="320278"/>
                  <a:pt x="1043285" y="361950"/>
                </a:cubicBezTo>
                <a:cubicBezTo>
                  <a:pt x="1001414" y="409377"/>
                  <a:pt x="944760" y="433090"/>
                  <a:pt x="873323" y="433090"/>
                </a:cubicBezTo>
                <a:cubicBezTo>
                  <a:pt x="802084" y="433090"/>
                  <a:pt x="745529" y="409377"/>
                  <a:pt x="703659" y="361950"/>
                </a:cubicBezTo>
                <a:cubicBezTo>
                  <a:pt x="666948" y="320278"/>
                  <a:pt x="648593" y="271859"/>
                  <a:pt x="648593" y="216694"/>
                </a:cubicBezTo>
                <a:cubicBezTo>
                  <a:pt x="648593" y="191492"/>
                  <a:pt x="653554" y="165646"/>
                  <a:pt x="663475" y="139154"/>
                </a:cubicBezTo>
                <a:cubicBezTo>
                  <a:pt x="673397" y="112663"/>
                  <a:pt x="686693" y="89991"/>
                  <a:pt x="703361" y="71140"/>
                </a:cubicBezTo>
                <a:cubicBezTo>
                  <a:pt x="745232" y="23713"/>
                  <a:pt x="801885" y="0"/>
                  <a:pt x="873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50E58B8-8744-499E-8B43-8A243C330344}"/>
              </a:ext>
            </a:extLst>
          </p:cNvPr>
          <p:cNvSpPr/>
          <p:nvPr/>
        </p:nvSpPr>
        <p:spPr>
          <a:xfrm>
            <a:off x="7556959" y="3784374"/>
            <a:ext cx="2039648" cy="468949"/>
          </a:xfrm>
          <a:custGeom>
            <a:avLst/>
            <a:gdLst/>
            <a:ahLst/>
            <a:cxnLst/>
            <a:rect l="l" t="t" r="r" b="b"/>
            <a:pathLst>
              <a:path w="1852613" h="425946">
                <a:moveTo>
                  <a:pt x="1002507" y="134243"/>
                </a:moveTo>
                <a:lnTo>
                  <a:pt x="958156" y="263723"/>
                </a:lnTo>
                <a:lnTo>
                  <a:pt x="1046262" y="263723"/>
                </a:lnTo>
                <a:close/>
                <a:moveTo>
                  <a:pt x="1446907" y="8632"/>
                </a:moveTo>
                <a:lnTo>
                  <a:pt x="1552575" y="8632"/>
                </a:lnTo>
                <a:lnTo>
                  <a:pt x="1746945" y="257175"/>
                </a:lnTo>
                <a:lnTo>
                  <a:pt x="1746945" y="8632"/>
                </a:lnTo>
                <a:lnTo>
                  <a:pt x="1852613" y="8632"/>
                </a:lnTo>
                <a:lnTo>
                  <a:pt x="1852613" y="414933"/>
                </a:lnTo>
                <a:lnTo>
                  <a:pt x="1746945" y="414933"/>
                </a:lnTo>
                <a:lnTo>
                  <a:pt x="1552575" y="166092"/>
                </a:lnTo>
                <a:lnTo>
                  <a:pt x="1552575" y="414933"/>
                </a:lnTo>
                <a:lnTo>
                  <a:pt x="1446907" y="414933"/>
                </a:lnTo>
                <a:close/>
                <a:moveTo>
                  <a:pt x="1256407" y="8632"/>
                </a:moveTo>
                <a:lnTo>
                  <a:pt x="1362075" y="8632"/>
                </a:lnTo>
                <a:lnTo>
                  <a:pt x="1362075" y="414933"/>
                </a:lnTo>
                <a:lnTo>
                  <a:pt x="1256407" y="414933"/>
                </a:lnTo>
                <a:close/>
                <a:moveTo>
                  <a:pt x="945654" y="8632"/>
                </a:moveTo>
                <a:lnTo>
                  <a:pt x="1060847" y="8632"/>
                </a:lnTo>
                <a:lnTo>
                  <a:pt x="1213843" y="414933"/>
                </a:lnTo>
                <a:lnTo>
                  <a:pt x="1101031" y="414933"/>
                </a:lnTo>
                <a:lnTo>
                  <a:pt x="1074837" y="344091"/>
                </a:lnTo>
                <a:lnTo>
                  <a:pt x="928985" y="344091"/>
                </a:lnTo>
                <a:lnTo>
                  <a:pt x="901006" y="414933"/>
                </a:lnTo>
                <a:lnTo>
                  <a:pt x="789385" y="414933"/>
                </a:lnTo>
                <a:close/>
                <a:moveTo>
                  <a:pt x="380107" y="8632"/>
                </a:moveTo>
                <a:lnTo>
                  <a:pt x="485775" y="8632"/>
                </a:lnTo>
                <a:lnTo>
                  <a:pt x="485775" y="165497"/>
                </a:lnTo>
                <a:lnTo>
                  <a:pt x="638175" y="165497"/>
                </a:lnTo>
                <a:lnTo>
                  <a:pt x="638175" y="8632"/>
                </a:lnTo>
                <a:lnTo>
                  <a:pt x="743843" y="8632"/>
                </a:lnTo>
                <a:lnTo>
                  <a:pt x="743843" y="414933"/>
                </a:lnTo>
                <a:lnTo>
                  <a:pt x="638175" y="414933"/>
                </a:lnTo>
                <a:lnTo>
                  <a:pt x="638175" y="245864"/>
                </a:lnTo>
                <a:lnTo>
                  <a:pt x="485775" y="245864"/>
                </a:lnTo>
                <a:lnTo>
                  <a:pt x="485775" y="414933"/>
                </a:lnTo>
                <a:lnTo>
                  <a:pt x="380107" y="414933"/>
                </a:lnTo>
                <a:close/>
                <a:moveTo>
                  <a:pt x="215801" y="0"/>
                </a:moveTo>
                <a:cubicBezTo>
                  <a:pt x="243979" y="0"/>
                  <a:pt x="275630" y="6846"/>
                  <a:pt x="310753" y="20538"/>
                </a:cubicBezTo>
                <a:lnTo>
                  <a:pt x="310753" y="147042"/>
                </a:lnTo>
                <a:cubicBezTo>
                  <a:pt x="300816" y="134857"/>
                  <a:pt x="290680" y="125667"/>
                  <a:pt x="280346" y="119472"/>
                </a:cubicBezTo>
                <a:cubicBezTo>
                  <a:pt x="261467" y="108086"/>
                  <a:pt x="241196" y="102394"/>
                  <a:pt x="219536" y="102394"/>
                </a:cubicBezTo>
                <a:cubicBezTo>
                  <a:pt x="192111" y="102394"/>
                  <a:pt x="168263" y="110651"/>
                  <a:pt x="147991" y="127164"/>
                </a:cubicBezTo>
                <a:cubicBezTo>
                  <a:pt x="122356" y="148056"/>
                  <a:pt x="109538" y="176709"/>
                  <a:pt x="109538" y="213122"/>
                </a:cubicBezTo>
                <a:cubicBezTo>
                  <a:pt x="109538" y="249337"/>
                  <a:pt x="122356" y="277890"/>
                  <a:pt x="147991" y="298782"/>
                </a:cubicBezTo>
                <a:cubicBezTo>
                  <a:pt x="168263" y="315295"/>
                  <a:pt x="192111" y="323552"/>
                  <a:pt x="219536" y="323552"/>
                </a:cubicBezTo>
                <a:cubicBezTo>
                  <a:pt x="241196" y="323552"/>
                  <a:pt x="261467" y="317860"/>
                  <a:pt x="280346" y="306474"/>
                </a:cubicBezTo>
                <a:cubicBezTo>
                  <a:pt x="290482" y="300481"/>
                  <a:pt x="300618" y="291291"/>
                  <a:pt x="310753" y="278904"/>
                </a:cubicBezTo>
                <a:lnTo>
                  <a:pt x="310753" y="405408"/>
                </a:lnTo>
                <a:cubicBezTo>
                  <a:pt x="276225" y="419100"/>
                  <a:pt x="244277" y="425946"/>
                  <a:pt x="214908" y="425946"/>
                </a:cubicBezTo>
                <a:cubicBezTo>
                  <a:pt x="163711" y="425946"/>
                  <a:pt x="117872" y="409575"/>
                  <a:pt x="77391" y="376833"/>
                </a:cubicBezTo>
                <a:cubicBezTo>
                  <a:pt x="25797" y="334962"/>
                  <a:pt x="0" y="280392"/>
                  <a:pt x="0" y="213122"/>
                </a:cubicBezTo>
                <a:cubicBezTo>
                  <a:pt x="0" y="145653"/>
                  <a:pt x="25797" y="90984"/>
                  <a:pt x="77391" y="49113"/>
                </a:cubicBezTo>
                <a:cubicBezTo>
                  <a:pt x="117872" y="16371"/>
                  <a:pt x="164009" y="0"/>
                  <a:pt x="215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D537266-0090-406E-A176-E261FEA4F005}"/>
              </a:ext>
            </a:extLst>
          </p:cNvPr>
          <p:cNvGrpSpPr/>
          <p:nvPr/>
        </p:nvGrpSpPr>
        <p:grpSpPr>
          <a:xfrm>
            <a:off x="6544518" y="5582129"/>
            <a:ext cx="3680309" cy="785898"/>
            <a:chOff x="1199735" y="1229767"/>
            <a:chExt cx="1962585" cy="785898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873CA77-2AE0-4346-9D8D-5C3BC401DEEE}"/>
                </a:ext>
              </a:extLst>
            </p:cNvPr>
            <p:cNvSpPr txBox="1"/>
            <p:nvPr/>
          </p:nvSpPr>
          <p:spPr>
            <a:xfrm>
              <a:off x="1199735" y="1229767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Imutabilita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7EC4DE8-2C14-4BBC-835D-921AB39A173C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uložená do blockchainu nemůžou být změněny nebo smazány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EA63F58-CF6F-4C41-A5C2-20C0909E97D7}"/>
              </a:ext>
            </a:extLst>
          </p:cNvPr>
          <p:cNvGrpSpPr/>
          <p:nvPr/>
        </p:nvGrpSpPr>
        <p:grpSpPr>
          <a:xfrm>
            <a:off x="7685963" y="2548093"/>
            <a:ext cx="3680309" cy="791539"/>
            <a:chOff x="1199735" y="1224126"/>
            <a:chExt cx="1962585" cy="79153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8DD3F0A-9C3D-4972-99D9-BBF77DD5EA3A}"/>
                </a:ext>
              </a:extLst>
            </p:cNvPr>
            <p:cNvSpPr txBox="1"/>
            <p:nvPr/>
          </p:nvSpPr>
          <p:spPr>
            <a:xfrm>
              <a:off x="1199735" y="1224126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Rychlost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CEF9E00-077C-400E-9494-E0E33E09C83A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Přímý přístup do blockchainu bez zdržujících prostředníků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F06E661-FD14-403C-9151-5D0F3B25CFCC}"/>
              </a:ext>
            </a:extLst>
          </p:cNvPr>
          <p:cNvGrpSpPr/>
          <p:nvPr/>
        </p:nvGrpSpPr>
        <p:grpSpPr>
          <a:xfrm>
            <a:off x="7756453" y="4659049"/>
            <a:ext cx="3726399" cy="570782"/>
            <a:chOff x="1175157" y="1244828"/>
            <a:chExt cx="1987163" cy="57078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3ADF2C0-9880-43F2-9637-50E16DDA6EA6}"/>
                </a:ext>
              </a:extLst>
            </p:cNvPr>
            <p:cNvSpPr txBox="1"/>
            <p:nvPr/>
          </p:nvSpPr>
          <p:spPr>
            <a:xfrm>
              <a:off x="1175157" y="1244828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Transparentnost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2C3DA37-6FE2-47F3-94D8-2B27AF87575E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Kdokoliv si může zobrazit jakoukoliv transakci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716C46A-9941-43C3-B3CB-1E983078E7F7}"/>
              </a:ext>
            </a:extLst>
          </p:cNvPr>
          <p:cNvGrpSpPr/>
          <p:nvPr/>
        </p:nvGrpSpPr>
        <p:grpSpPr>
          <a:xfrm>
            <a:off x="732348" y="2541837"/>
            <a:ext cx="3680309" cy="797795"/>
            <a:chOff x="1212106" y="1217870"/>
            <a:chExt cx="1962585" cy="797795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B3CE8E3-218F-4F4F-BFBA-B731A69B78EC}"/>
                </a:ext>
              </a:extLst>
            </p:cNvPr>
            <p:cNvSpPr txBox="1"/>
            <p:nvPr/>
          </p:nvSpPr>
          <p:spPr>
            <a:xfrm>
              <a:off x="1212106" y="1217870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Distribuovanost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EB557E7-7BF8-400F-B1AE-28369F948C65}"/>
                </a:ext>
              </a:extLst>
            </p:cNvPr>
            <p:cNvSpPr txBox="1"/>
            <p:nvPr/>
          </p:nvSpPr>
          <p:spPr>
            <a:xfrm>
              <a:off x="1406712" y="1523222"/>
              <a:ext cx="17556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Každý uzel v síti má přístup k databázi a její celé historii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92B919E-56A9-4CE9-98BA-F91FE211470D}"/>
              </a:ext>
            </a:extLst>
          </p:cNvPr>
          <p:cNvGrpSpPr/>
          <p:nvPr/>
        </p:nvGrpSpPr>
        <p:grpSpPr>
          <a:xfrm>
            <a:off x="810464" y="4659049"/>
            <a:ext cx="3695573" cy="770837"/>
            <a:chOff x="1191595" y="1244828"/>
            <a:chExt cx="1970725" cy="77083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C1689C9-041C-4A7F-A16B-B4557E74CA43}"/>
                </a:ext>
              </a:extLst>
            </p:cNvPr>
            <p:cNvSpPr txBox="1"/>
            <p:nvPr/>
          </p:nvSpPr>
          <p:spPr>
            <a:xfrm>
              <a:off x="1191595" y="1244828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Bezpečnost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58999B5-358B-44FA-AD2B-4E3202F8CC64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Šifrování dat v každém bloku pomocí </a:t>
              </a:r>
            </a:p>
            <a:p>
              <a:pPr algn="r"/>
              <a:r>
                <a:rPr lang="cs-CZ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algoritmů SHA-2 a SHA-3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4003EAC-6E2D-4960-A3EA-73FCC39973F7}"/>
              </a:ext>
            </a:extLst>
          </p:cNvPr>
          <p:cNvGrpSpPr/>
          <p:nvPr/>
        </p:nvGrpSpPr>
        <p:grpSpPr>
          <a:xfrm>
            <a:off x="2279882" y="1599747"/>
            <a:ext cx="3680313" cy="811091"/>
            <a:chOff x="1199734" y="1204574"/>
            <a:chExt cx="1962587" cy="811091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6B66437-D02C-4F99-A487-65BA921C2650}"/>
                </a:ext>
              </a:extLst>
            </p:cNvPr>
            <p:cNvSpPr txBox="1"/>
            <p:nvPr/>
          </p:nvSpPr>
          <p:spPr>
            <a:xfrm>
              <a:off x="1199734" y="1204574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Decentralizace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40E824D-1D4E-4DDB-9308-7DE8A5777FA9}"/>
                </a:ext>
              </a:extLst>
            </p:cNvPr>
            <p:cNvSpPr txBox="1"/>
            <p:nvPr/>
          </p:nvSpPr>
          <p:spPr>
            <a:xfrm>
              <a:off x="1511822" y="1523222"/>
              <a:ext cx="16504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Síť neřídí jedna hlavní organizace, ale samotní uživatelé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Typy blockchainů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75F731-8EC2-45F5-AB53-9C43A54ACEFD}"/>
              </a:ext>
            </a:extLst>
          </p:cNvPr>
          <p:cNvGrpSpPr/>
          <p:nvPr/>
        </p:nvGrpSpPr>
        <p:grpSpPr>
          <a:xfrm>
            <a:off x="4506280" y="1724025"/>
            <a:ext cx="3179442" cy="4526856"/>
            <a:chOff x="348360" y="1332374"/>
            <a:chExt cx="2545698" cy="36908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5DDA86-7877-4844-ACF4-638691F40972}"/>
                </a:ext>
              </a:extLst>
            </p:cNvPr>
            <p:cNvGrpSpPr/>
            <p:nvPr/>
          </p:nvGrpSpPr>
          <p:grpSpPr>
            <a:xfrm>
              <a:off x="348360" y="4335070"/>
              <a:ext cx="2545698" cy="688177"/>
              <a:chOff x="348360" y="4335070"/>
              <a:chExt cx="2545698" cy="688177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0F34FC23-4635-40C8-AFC5-94EF0158CBCD}"/>
                  </a:ext>
                </a:extLst>
              </p:cNvPr>
              <p:cNvSpPr/>
              <p:nvPr/>
            </p:nvSpPr>
            <p:spPr>
              <a:xfrm rot="358729">
                <a:off x="348360" y="4422214"/>
                <a:ext cx="2379133" cy="601033"/>
              </a:xfrm>
              <a:custGeom>
                <a:avLst/>
                <a:gdLst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546076 w 1546076"/>
                  <a:gd name="connsiteY2" fmla="*/ 547777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311437 w 1546076"/>
                  <a:gd name="connsiteY0" fmla="*/ 120616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311437 w 1546076"/>
                  <a:gd name="connsiteY4" fmla="*/ 120616 h 547777"/>
                  <a:gd name="connsiteX0" fmla="*/ 454636 w 1546076"/>
                  <a:gd name="connsiteY0" fmla="*/ 97957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454636 w 1546076"/>
                  <a:gd name="connsiteY4" fmla="*/ 97957 h 547777"/>
                  <a:gd name="connsiteX0" fmla="*/ 454636 w 1714392"/>
                  <a:gd name="connsiteY0" fmla="*/ 100262 h 550082"/>
                  <a:gd name="connsiteX1" fmla="*/ 1714392 w 1714392"/>
                  <a:gd name="connsiteY1" fmla="*/ 0 h 550082"/>
                  <a:gd name="connsiteX2" fmla="*/ 1300823 w 1714392"/>
                  <a:gd name="connsiteY2" fmla="*/ 476166 h 550082"/>
                  <a:gd name="connsiteX3" fmla="*/ 0 w 1714392"/>
                  <a:gd name="connsiteY3" fmla="*/ 550082 h 550082"/>
                  <a:gd name="connsiteX4" fmla="*/ 454636 w 1714392"/>
                  <a:gd name="connsiteY4" fmla="*/ 100262 h 550082"/>
                  <a:gd name="connsiteX0" fmla="*/ 454636 w 1908260"/>
                  <a:gd name="connsiteY0" fmla="*/ 15121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454636 w 1908260"/>
                  <a:gd name="connsiteY4" fmla="*/ 151213 h 601033"/>
                  <a:gd name="connsiteX0" fmla="*/ 675642 w 1908260"/>
                  <a:gd name="connsiteY0" fmla="*/ 6677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675642 w 1908260"/>
                  <a:gd name="connsiteY4" fmla="*/ 66773 h 6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260" h="601033">
                    <a:moveTo>
                      <a:pt x="675642" y="66773"/>
                    </a:moveTo>
                    <a:lnTo>
                      <a:pt x="1908260" y="0"/>
                    </a:lnTo>
                    <a:lnTo>
                      <a:pt x="1300823" y="527117"/>
                    </a:lnTo>
                    <a:lnTo>
                      <a:pt x="0" y="601033"/>
                    </a:lnTo>
                    <a:lnTo>
                      <a:pt x="675642" y="6677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152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3ECCAD27-99CA-4072-8D2B-8C43FA3B4B47}"/>
                  </a:ext>
                </a:extLst>
              </p:cNvPr>
              <p:cNvSpPr/>
              <p:nvPr/>
            </p:nvSpPr>
            <p:spPr>
              <a:xfrm rot="358729">
                <a:off x="809437" y="4335070"/>
                <a:ext cx="2084621" cy="526631"/>
              </a:xfrm>
              <a:custGeom>
                <a:avLst/>
                <a:gdLst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546076 w 1546076"/>
                  <a:gd name="connsiteY2" fmla="*/ 547777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311437 w 1546076"/>
                  <a:gd name="connsiteY0" fmla="*/ 120616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311437 w 1546076"/>
                  <a:gd name="connsiteY4" fmla="*/ 120616 h 547777"/>
                  <a:gd name="connsiteX0" fmla="*/ 454636 w 1546076"/>
                  <a:gd name="connsiteY0" fmla="*/ 97957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454636 w 1546076"/>
                  <a:gd name="connsiteY4" fmla="*/ 97957 h 547777"/>
                  <a:gd name="connsiteX0" fmla="*/ 454636 w 1714392"/>
                  <a:gd name="connsiteY0" fmla="*/ 100262 h 550082"/>
                  <a:gd name="connsiteX1" fmla="*/ 1714392 w 1714392"/>
                  <a:gd name="connsiteY1" fmla="*/ 0 h 550082"/>
                  <a:gd name="connsiteX2" fmla="*/ 1300823 w 1714392"/>
                  <a:gd name="connsiteY2" fmla="*/ 476166 h 550082"/>
                  <a:gd name="connsiteX3" fmla="*/ 0 w 1714392"/>
                  <a:gd name="connsiteY3" fmla="*/ 550082 h 550082"/>
                  <a:gd name="connsiteX4" fmla="*/ 454636 w 1714392"/>
                  <a:gd name="connsiteY4" fmla="*/ 100262 h 550082"/>
                  <a:gd name="connsiteX0" fmla="*/ 454636 w 1908260"/>
                  <a:gd name="connsiteY0" fmla="*/ 15121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454636 w 1908260"/>
                  <a:gd name="connsiteY4" fmla="*/ 151213 h 601033"/>
                  <a:gd name="connsiteX0" fmla="*/ 675642 w 1908260"/>
                  <a:gd name="connsiteY0" fmla="*/ 6677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675642 w 1908260"/>
                  <a:gd name="connsiteY4" fmla="*/ 66773 h 6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260" h="601033">
                    <a:moveTo>
                      <a:pt x="675642" y="66773"/>
                    </a:moveTo>
                    <a:lnTo>
                      <a:pt x="1908260" y="0"/>
                    </a:lnTo>
                    <a:lnTo>
                      <a:pt x="1300823" y="527117"/>
                    </a:lnTo>
                    <a:lnTo>
                      <a:pt x="0" y="601033"/>
                    </a:lnTo>
                    <a:lnTo>
                      <a:pt x="675642" y="6677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152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6C6F74-8E05-40C1-A142-F8EFE2C379A2}"/>
                </a:ext>
              </a:extLst>
            </p:cNvPr>
            <p:cNvGrpSpPr/>
            <p:nvPr/>
          </p:nvGrpSpPr>
          <p:grpSpPr>
            <a:xfrm>
              <a:off x="933500" y="1332374"/>
              <a:ext cx="1262236" cy="3479244"/>
              <a:chOff x="1619672" y="1332374"/>
              <a:chExt cx="1262236" cy="347924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492343-A84D-4502-8C0A-C2D199B17873}"/>
                  </a:ext>
                </a:extLst>
              </p:cNvPr>
              <p:cNvSpPr/>
              <p:nvPr/>
            </p:nvSpPr>
            <p:spPr>
              <a:xfrm>
                <a:off x="1691680" y="3947522"/>
                <a:ext cx="864096" cy="8640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perspectiveRight">
                  <a:rot lat="598412" lon="1237643" rev="0"/>
                </a:camera>
                <a:lightRig rig="threePt" dir="t"/>
              </a:scene3d>
              <a:sp3d extrusionH="819150" prstMaterial="flat">
                <a:bevelT w="44450" h="25400"/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D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452E81-FFB4-43B9-B01E-C89340506D8C}"/>
                  </a:ext>
                </a:extLst>
              </p:cNvPr>
              <p:cNvSpPr/>
              <p:nvPr/>
            </p:nvSpPr>
            <p:spPr>
              <a:xfrm>
                <a:off x="2017812" y="3077696"/>
                <a:ext cx="864096" cy="86409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perspectiveRight">
                  <a:rot lat="300000" lon="20699968" rev="0"/>
                </a:camera>
                <a:lightRig rig="threePt" dir="t"/>
              </a:scene3d>
              <a:sp3d extrusionH="819150" prstMaterial="flat">
                <a:bevelT w="44450" h="44450"/>
                <a:extrusionClr>
                  <a:schemeClr val="accent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C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8D9906-A1BC-4EF6-8ED4-26637D9E951F}"/>
                  </a:ext>
                </a:extLst>
              </p:cNvPr>
              <p:cNvSpPr/>
              <p:nvPr/>
            </p:nvSpPr>
            <p:spPr>
              <a:xfrm>
                <a:off x="1979712" y="1332374"/>
                <a:ext cx="864096" cy="86409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perspectiveRight">
                  <a:rot lat="21299999" lon="20699968" rev="0"/>
                </a:camera>
                <a:lightRig rig="threePt" dir="t"/>
              </a:scene3d>
              <a:sp3d extrusionH="819150" prstMaterial="flat">
                <a:bevelT w="63500" h="31750"/>
                <a:extrusionClr>
                  <a:schemeClr val="accent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A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6F91F4-0009-43F9-B027-5230B3513B02}"/>
                  </a:ext>
                </a:extLst>
              </p:cNvPr>
              <p:cNvSpPr/>
              <p:nvPr/>
            </p:nvSpPr>
            <p:spPr>
              <a:xfrm>
                <a:off x="1619672" y="2211710"/>
                <a:ext cx="864096" cy="8640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perspectiveRight">
                  <a:rot lat="0" lon="1499958" rev="0"/>
                </a:camera>
                <a:lightRig rig="threePt" dir="t"/>
              </a:scene3d>
              <a:sp3d extrusionH="819150" prstMaterial="flat">
                <a:bevelT w="38100" h="44450"/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B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7BE7FB-5F42-4423-AB3F-DB94DCC93A54}"/>
              </a:ext>
            </a:extLst>
          </p:cNvPr>
          <p:cNvGrpSpPr/>
          <p:nvPr/>
        </p:nvGrpSpPr>
        <p:grpSpPr>
          <a:xfrm>
            <a:off x="7796196" y="1770693"/>
            <a:ext cx="3614754" cy="1173378"/>
            <a:chOff x="6211235" y="1628800"/>
            <a:chExt cx="2609237" cy="117337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0501CE-F59B-4B74-8716-64FB0830D4F1}"/>
                </a:ext>
              </a:extLst>
            </p:cNvPr>
            <p:cNvSpPr txBox="1"/>
            <p:nvPr/>
          </p:nvSpPr>
          <p:spPr>
            <a:xfrm>
              <a:off x="6214186" y="1628800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Veřejné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484BC5-1D9B-45D7-8E5B-0B08222B5C8F}"/>
                </a:ext>
              </a:extLst>
            </p:cNvPr>
            <p:cNvSpPr txBox="1"/>
            <p:nvPr/>
          </p:nvSpPr>
          <p:spPr>
            <a:xfrm>
              <a:off x="6211235" y="1971181"/>
              <a:ext cx="26092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 blockchainu se může připojit kdokoliv</a:t>
              </a:r>
            </a:p>
            <a:p>
              <a:pPr marL="171450" indent="-171450">
                <a:buFontTx/>
                <a:buChar char="-"/>
              </a:pPr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decentralizovaný</a:t>
              </a:r>
            </a:p>
            <a:p>
              <a:pPr marL="171450" indent="-171450">
                <a:buFontTx/>
                <a:buChar char="-"/>
              </a:pPr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mechanismus: </a:t>
              </a:r>
              <a:r>
                <a:rPr lang="cs-CZ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</a:t>
              </a:r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marL="171450" indent="-171450">
                <a:buFontTx/>
                <a:buChar char="-"/>
              </a:pPr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např. Bitcoin, </a:t>
              </a:r>
              <a:r>
                <a:rPr lang="cs-CZ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Litecoin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11">
            <a:extLst>
              <a:ext uri="{FF2B5EF4-FFF2-40B4-BE49-F238E27FC236}">
                <a16:creationId xmlns:a16="http://schemas.microsoft.com/office/drawing/2014/main" id="{F1519891-3B28-4F49-891E-2DCCE19CCF53}"/>
              </a:ext>
            </a:extLst>
          </p:cNvPr>
          <p:cNvGrpSpPr/>
          <p:nvPr/>
        </p:nvGrpSpPr>
        <p:grpSpPr>
          <a:xfrm>
            <a:off x="7796196" y="3909266"/>
            <a:ext cx="3614754" cy="999206"/>
            <a:chOff x="7719995" y="3745651"/>
            <a:chExt cx="3614754" cy="99920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16F450-743D-4E8F-BA13-DB9FA12BE214}"/>
                </a:ext>
              </a:extLst>
            </p:cNvPr>
            <p:cNvSpPr txBox="1"/>
            <p:nvPr/>
          </p:nvSpPr>
          <p:spPr>
            <a:xfrm>
              <a:off x="7719995" y="3745651"/>
              <a:ext cx="3614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Hybridní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642972-61A5-40B8-B6F7-F0F85ACE90E7}"/>
                </a:ext>
              </a:extLst>
            </p:cNvPr>
            <p:cNvSpPr txBox="1"/>
            <p:nvPr/>
          </p:nvSpPr>
          <p:spPr>
            <a:xfrm>
              <a:off x="7719995" y="4098526"/>
              <a:ext cx="36147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kombinace </a:t>
              </a:r>
              <a:r>
                <a:rPr lang="cs-CZ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Veřejného+Soukromého</a:t>
              </a:r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	=&gt;Centralizovaně-decentralizovaný</a:t>
              </a:r>
            </a:p>
            <a:p>
              <a:pPr marL="171450" indent="-171450">
                <a:buFontTx/>
                <a:buChar char="-"/>
              </a:pPr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např. </a:t>
              </a:r>
              <a:r>
                <a:rPr lang="cs-CZ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Dragonchain</a:t>
              </a:r>
              <a:endParaRPr lang="cs-CZ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0EC35D-6A62-4D98-A9EE-9958AB285C3B}"/>
              </a:ext>
            </a:extLst>
          </p:cNvPr>
          <p:cNvGrpSpPr/>
          <p:nvPr/>
        </p:nvGrpSpPr>
        <p:grpSpPr>
          <a:xfrm>
            <a:off x="688426" y="2839979"/>
            <a:ext cx="3610666" cy="1173378"/>
            <a:chOff x="197702" y="2772288"/>
            <a:chExt cx="2606286" cy="11733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88349-21CC-459E-8BE7-83093731EF76}"/>
                </a:ext>
              </a:extLst>
            </p:cNvPr>
            <p:cNvSpPr txBox="1"/>
            <p:nvPr/>
          </p:nvSpPr>
          <p:spPr>
            <a:xfrm>
              <a:off x="197702" y="2772288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Soukromé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032319-31F0-4EDE-AD5D-317491DAAF3B}"/>
                </a:ext>
              </a:extLst>
            </p:cNvPr>
            <p:cNvSpPr txBox="1"/>
            <p:nvPr/>
          </p:nvSpPr>
          <p:spPr>
            <a:xfrm>
              <a:off x="1137335" y="3114669"/>
              <a:ext cx="16666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připojení pouze s pozvánkou</a:t>
              </a:r>
            </a:p>
            <a:p>
              <a:pPr marL="171450" indent="-171450">
                <a:buFontTx/>
                <a:buChar char="-"/>
              </a:pPr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centralizovaný</a:t>
              </a:r>
            </a:p>
            <a:p>
              <a:pPr marL="171450" indent="-171450">
                <a:buFontTx/>
                <a:buChar char="-"/>
              </a:pPr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např. </a:t>
              </a:r>
              <a:r>
                <a:rPr lang="cs-CZ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Morpheus</a:t>
              </a:r>
              <a:endParaRPr lang="cs-CZ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 algn="r">
                <a:buFontTx/>
                <a:buChar char="-"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BEF96E-02F1-4080-8F32-6CCA493E11C0}"/>
              </a:ext>
            </a:extLst>
          </p:cNvPr>
          <p:cNvGrpSpPr/>
          <p:nvPr/>
        </p:nvGrpSpPr>
        <p:grpSpPr>
          <a:xfrm>
            <a:off x="688426" y="4978554"/>
            <a:ext cx="3610666" cy="1173378"/>
            <a:chOff x="182463" y="5029814"/>
            <a:chExt cx="2606286" cy="11733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7A0039-1297-465D-9F9C-6B9947EDBB6C}"/>
                </a:ext>
              </a:extLst>
            </p:cNvPr>
            <p:cNvSpPr txBox="1"/>
            <p:nvPr/>
          </p:nvSpPr>
          <p:spPr>
            <a:xfrm>
              <a:off x="182463" y="5029814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Sidechain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90E220-12EA-4884-9DCD-D3B6B958C71A}"/>
                </a:ext>
              </a:extLst>
            </p:cNvPr>
            <p:cNvSpPr txBox="1"/>
            <p:nvPr/>
          </p:nvSpPr>
          <p:spPr>
            <a:xfrm>
              <a:off x="600137" y="5372195"/>
              <a:ext cx="2188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běží paralelně s hlavním blockchainem</a:t>
              </a:r>
            </a:p>
            <a:p>
              <a:pPr marL="628650" lvl="1" indent="-171450">
                <a:buFontTx/>
                <a:buChar char="-"/>
              </a:pPr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může mu ulehčovat práci</a:t>
              </a:r>
            </a:p>
            <a:p>
              <a:pPr marL="171450" indent="-171450">
                <a:buFontTx/>
                <a:buChar char="-"/>
              </a:pPr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např. Polygon</a:t>
              </a:r>
            </a:p>
            <a:p>
              <a:pPr algn="r"/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98B9A98-F939-4039-91DF-5A469919B51F}"/>
              </a:ext>
            </a:extLst>
          </p:cNvPr>
          <p:cNvSpPr/>
          <p:nvPr/>
        </p:nvSpPr>
        <p:spPr>
          <a:xfrm>
            <a:off x="7556208" y="1726831"/>
            <a:ext cx="122258" cy="1076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FD7377-94C0-48B4-8695-905A77ABFCE8}"/>
              </a:ext>
            </a:extLst>
          </p:cNvPr>
          <p:cNvSpPr/>
          <p:nvPr/>
        </p:nvSpPr>
        <p:spPr>
          <a:xfrm>
            <a:off x="7556208" y="3865405"/>
            <a:ext cx="122258" cy="1076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6133ED-80A7-47F3-B757-3994D5B9B382}"/>
              </a:ext>
            </a:extLst>
          </p:cNvPr>
          <p:cNvSpPr/>
          <p:nvPr/>
        </p:nvSpPr>
        <p:spPr>
          <a:xfrm>
            <a:off x="4389566" y="2796118"/>
            <a:ext cx="122258" cy="1076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2B5F08-D52E-4C06-8C3A-36C165F6F562}"/>
              </a:ext>
            </a:extLst>
          </p:cNvPr>
          <p:cNvSpPr/>
          <p:nvPr/>
        </p:nvSpPr>
        <p:spPr>
          <a:xfrm>
            <a:off x="4389566" y="4934693"/>
            <a:ext cx="122258" cy="1076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Chevron 13">
            <a:extLst>
              <a:ext uri="{FF2B5EF4-FFF2-40B4-BE49-F238E27FC236}">
                <a16:creationId xmlns:a16="http://schemas.microsoft.com/office/drawing/2014/main" id="{FF3CC57E-7A14-4F0D-98C9-96410547EB2D}"/>
              </a:ext>
            </a:extLst>
          </p:cNvPr>
          <p:cNvSpPr/>
          <p:nvPr/>
        </p:nvSpPr>
        <p:spPr>
          <a:xfrm>
            <a:off x="7051313" y="2069993"/>
            <a:ext cx="292585" cy="39011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hevron 78">
            <a:extLst>
              <a:ext uri="{FF2B5EF4-FFF2-40B4-BE49-F238E27FC236}">
                <a16:creationId xmlns:a16="http://schemas.microsoft.com/office/drawing/2014/main" id="{4C143442-8524-4A37-8712-0E5B4587462A}"/>
              </a:ext>
            </a:extLst>
          </p:cNvPr>
          <p:cNvSpPr/>
          <p:nvPr/>
        </p:nvSpPr>
        <p:spPr>
          <a:xfrm>
            <a:off x="7051313" y="4208567"/>
            <a:ext cx="292585" cy="39011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Chevron 79">
            <a:extLst>
              <a:ext uri="{FF2B5EF4-FFF2-40B4-BE49-F238E27FC236}">
                <a16:creationId xmlns:a16="http://schemas.microsoft.com/office/drawing/2014/main" id="{05F8E9DA-8BB5-4F8C-8845-96B38E7C2273}"/>
              </a:ext>
            </a:extLst>
          </p:cNvPr>
          <p:cNvSpPr/>
          <p:nvPr/>
        </p:nvSpPr>
        <p:spPr>
          <a:xfrm rot="10800000">
            <a:off x="4743250" y="3139280"/>
            <a:ext cx="292585" cy="390113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Chevron 80">
            <a:extLst>
              <a:ext uri="{FF2B5EF4-FFF2-40B4-BE49-F238E27FC236}">
                <a16:creationId xmlns:a16="http://schemas.microsoft.com/office/drawing/2014/main" id="{9D6D445C-66BC-41D3-944B-B3E3E6F30150}"/>
              </a:ext>
            </a:extLst>
          </p:cNvPr>
          <p:cNvSpPr/>
          <p:nvPr/>
        </p:nvSpPr>
        <p:spPr>
          <a:xfrm rot="10800000">
            <a:off x="4743251" y="5277854"/>
            <a:ext cx="292585" cy="390113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Využití blockchainu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5B784E-C559-4584-A087-AE1C72CCD11B}"/>
              </a:ext>
            </a:extLst>
          </p:cNvPr>
          <p:cNvGrpSpPr/>
          <p:nvPr/>
        </p:nvGrpSpPr>
        <p:grpSpPr>
          <a:xfrm rot="19800000">
            <a:off x="4524858" y="2344992"/>
            <a:ext cx="3142284" cy="3367890"/>
            <a:chOff x="4524856" y="2348857"/>
            <a:chExt cx="3142284" cy="3367890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CAEBA7EE-DA1D-4681-9035-43FC09F365E7}"/>
                </a:ext>
              </a:extLst>
            </p:cNvPr>
            <p:cNvSpPr/>
            <p:nvPr/>
          </p:nvSpPr>
          <p:spPr>
            <a:xfrm>
              <a:off x="5119310" y="4032802"/>
              <a:ext cx="1953376" cy="168394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07A729A-D78A-41AE-86AB-1822A8DD6F33}"/>
                </a:ext>
              </a:extLst>
            </p:cNvPr>
            <p:cNvSpPr/>
            <p:nvPr/>
          </p:nvSpPr>
          <p:spPr>
            <a:xfrm rot="10800000">
              <a:off x="5119311" y="2348857"/>
              <a:ext cx="1953376" cy="168394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8195801-0FDE-48FC-B8A1-21A6D10C808A}"/>
                </a:ext>
              </a:extLst>
            </p:cNvPr>
            <p:cNvSpPr/>
            <p:nvPr/>
          </p:nvSpPr>
          <p:spPr>
            <a:xfrm rot="18000000">
              <a:off x="5848480" y="3611816"/>
              <a:ext cx="1953376" cy="16839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76FDA6F-8FDA-4EAC-B9EB-BE3BE9D81DA9}"/>
                </a:ext>
              </a:extLst>
            </p:cNvPr>
            <p:cNvSpPr/>
            <p:nvPr/>
          </p:nvSpPr>
          <p:spPr>
            <a:xfrm rot="7200000">
              <a:off x="4390141" y="2769843"/>
              <a:ext cx="1953376" cy="1683945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CA2FF84-7D68-4708-97FF-4BAEE7949856}"/>
                </a:ext>
              </a:extLst>
            </p:cNvPr>
            <p:cNvSpPr/>
            <p:nvPr/>
          </p:nvSpPr>
          <p:spPr>
            <a:xfrm rot="3600000">
              <a:off x="4390141" y="3611815"/>
              <a:ext cx="1953376" cy="1683945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87325C2-9582-46BA-9E6B-47E0209A0532}"/>
                </a:ext>
              </a:extLst>
            </p:cNvPr>
            <p:cNvSpPr/>
            <p:nvPr/>
          </p:nvSpPr>
          <p:spPr>
            <a:xfrm rot="14400000">
              <a:off x="5848480" y="2769844"/>
              <a:ext cx="1953376" cy="168394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08ADF0C-F1BC-4735-9964-19C7BA523A83}"/>
              </a:ext>
            </a:extLst>
          </p:cNvPr>
          <p:cNvSpPr/>
          <p:nvPr/>
        </p:nvSpPr>
        <p:spPr>
          <a:xfrm>
            <a:off x="5841943" y="3492569"/>
            <a:ext cx="536368" cy="53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TopUp"/>
            <a:lightRig rig="balanced" dir="t"/>
          </a:scene3d>
          <a:sp3d extrusionH="558800" contourW="12700" prstMaterial="matte"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Down Arrow 1">
            <a:extLst>
              <a:ext uri="{FF2B5EF4-FFF2-40B4-BE49-F238E27FC236}">
                <a16:creationId xmlns:a16="http://schemas.microsoft.com/office/drawing/2014/main" id="{DADA5B5D-021A-4F04-B499-FAC6B8E200DE}"/>
              </a:ext>
            </a:extLst>
          </p:cNvPr>
          <p:cNvSpPr>
            <a:spLocks noChangeAspect="1"/>
          </p:cNvSpPr>
          <p:nvPr/>
        </p:nvSpPr>
        <p:spPr>
          <a:xfrm>
            <a:off x="4816131" y="3799408"/>
            <a:ext cx="241222" cy="354261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B288E0-D686-4CE3-A33F-1D9E33DC33BA}"/>
              </a:ext>
            </a:extLst>
          </p:cNvPr>
          <p:cNvGrpSpPr/>
          <p:nvPr/>
        </p:nvGrpSpPr>
        <p:grpSpPr>
          <a:xfrm>
            <a:off x="8416723" y="3601109"/>
            <a:ext cx="2876043" cy="709281"/>
            <a:chOff x="1199735" y="1275606"/>
            <a:chExt cx="1962585" cy="70928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1D331E-C7EF-4B93-AEA2-E927CBFE7EFA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Úřady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0A236C-DE59-4F82-B484-3E2F563C2E83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Časová úspora a efektivnost oproti zaběhnutému zastaralému systému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7E936-AE8C-4C3F-AB0C-7FD559BB77FD}"/>
              </a:ext>
            </a:extLst>
          </p:cNvPr>
          <p:cNvGrpSpPr/>
          <p:nvPr/>
        </p:nvGrpSpPr>
        <p:grpSpPr>
          <a:xfrm>
            <a:off x="899235" y="3601109"/>
            <a:ext cx="2876043" cy="709281"/>
            <a:chOff x="1199735" y="1275606"/>
            <a:chExt cx="1962585" cy="70928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74E5A-EEF6-496F-BA61-195C9714AC4F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Hlasovací systémy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327225-5182-4D18-950E-6F98B7674E9F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Volby (prezidentské, poslanecké, krajské…), Online </a:t>
              </a:r>
              <a:r>
                <a:rPr lang="cs-CZ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gambling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63F0C-2600-4570-9ACA-763EBDD6E71A}"/>
              </a:ext>
            </a:extLst>
          </p:cNvPr>
          <p:cNvGrpSpPr/>
          <p:nvPr/>
        </p:nvGrpSpPr>
        <p:grpSpPr>
          <a:xfrm>
            <a:off x="7396103" y="1817714"/>
            <a:ext cx="2876043" cy="709281"/>
            <a:chOff x="1199735" y="1275606"/>
            <a:chExt cx="1962585" cy="7092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94B195-76EB-4D35-93B2-FC88B9517F9D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Zdravotnictví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B18B18-0CB4-4611-BB2B-D7CA6E1983D8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Ukládání lékařských záznamů, rychlejší nalezení dárce orgánů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E9848F-FAEF-467F-9107-EFD3A9D89744}"/>
              </a:ext>
            </a:extLst>
          </p:cNvPr>
          <p:cNvGrpSpPr/>
          <p:nvPr/>
        </p:nvGrpSpPr>
        <p:grpSpPr>
          <a:xfrm>
            <a:off x="7396103" y="5384504"/>
            <a:ext cx="2876043" cy="709281"/>
            <a:chOff x="1199735" y="1275606"/>
            <a:chExt cx="1962585" cy="709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6D34D3-86DB-4805-B446-4FE4C4AAE36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Automobilový průmysl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B9BF34-42B9-46E7-9FDF-328CC25C6E75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Odemykání vozu pomocí aplikace, </a:t>
              </a:r>
              <a:r>
                <a:rPr lang="cs-CZ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carsharing</a:t>
              </a:r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autonomní řízení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A644A0-E44A-4833-8C04-7CF21735EA04}"/>
              </a:ext>
            </a:extLst>
          </p:cNvPr>
          <p:cNvGrpSpPr/>
          <p:nvPr/>
        </p:nvGrpSpPr>
        <p:grpSpPr>
          <a:xfrm>
            <a:off x="1919854" y="1817714"/>
            <a:ext cx="2876043" cy="709281"/>
            <a:chOff x="1199735" y="1275606"/>
            <a:chExt cx="1962585" cy="70928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39702C-3365-4B65-B5FC-F96B2A05DD5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Finanční sektor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C2BE5A-DAF3-4255-8FF0-3927FF6601CC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Bezpečné posílání plateb mezi uživateli bez bankovních institucí či státu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722C8D-EC5D-4E17-BA32-AC6BD18C1ACF}"/>
              </a:ext>
            </a:extLst>
          </p:cNvPr>
          <p:cNvGrpSpPr/>
          <p:nvPr/>
        </p:nvGrpSpPr>
        <p:grpSpPr>
          <a:xfrm>
            <a:off x="1919854" y="5384504"/>
            <a:ext cx="2876043" cy="709281"/>
            <a:chOff x="1199735" y="1275606"/>
            <a:chExt cx="1962585" cy="7092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98A40A-A623-40A6-9A80-352225AC4F89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Trh s uměním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7804EB-A0E5-4DFF-926D-274A96DE69D9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Dnes problém s anonymitou (společnost </a:t>
              </a:r>
              <a:r>
                <a:rPr lang="cs-CZ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Artory</a:t>
              </a:r>
              <a:r>
                <a:rPr lang="cs-C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),  NFT market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Hexagon 39">
            <a:extLst>
              <a:ext uri="{FF2B5EF4-FFF2-40B4-BE49-F238E27FC236}">
                <a16:creationId xmlns:a16="http://schemas.microsoft.com/office/drawing/2014/main" id="{AFC8638A-720C-4C76-BE4F-EF230D866107}"/>
              </a:ext>
            </a:extLst>
          </p:cNvPr>
          <p:cNvSpPr/>
          <p:nvPr/>
        </p:nvSpPr>
        <p:spPr>
          <a:xfrm rot="19747125">
            <a:off x="5937870" y="1950579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39092F61-2620-48D7-8894-5C6F16A22409}"/>
              </a:ext>
            </a:extLst>
          </p:cNvPr>
          <p:cNvSpPr/>
          <p:nvPr/>
        </p:nvSpPr>
        <p:spPr>
          <a:xfrm rot="19747125">
            <a:off x="7617327" y="2916916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9DA61520-9746-44B3-ABE3-9C7E69A4F08E}"/>
              </a:ext>
            </a:extLst>
          </p:cNvPr>
          <p:cNvSpPr/>
          <p:nvPr/>
        </p:nvSpPr>
        <p:spPr>
          <a:xfrm rot="19747125">
            <a:off x="7622069" y="4870606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6F7AC350-4E2C-435F-83A7-13EDC11787A0}"/>
              </a:ext>
            </a:extLst>
          </p:cNvPr>
          <p:cNvSpPr/>
          <p:nvPr/>
        </p:nvSpPr>
        <p:spPr>
          <a:xfrm rot="19747125">
            <a:off x="5937870" y="5819748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8A35E88A-02E9-48A2-AD81-E357EB419EB9}"/>
              </a:ext>
            </a:extLst>
          </p:cNvPr>
          <p:cNvSpPr/>
          <p:nvPr/>
        </p:nvSpPr>
        <p:spPr>
          <a:xfrm rot="19747125">
            <a:off x="4260498" y="4894277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D19EACC3-6D3C-4FA7-9ACF-72C5408EBCC7}"/>
              </a:ext>
            </a:extLst>
          </p:cNvPr>
          <p:cNvSpPr/>
          <p:nvPr/>
        </p:nvSpPr>
        <p:spPr>
          <a:xfrm rot="19747125">
            <a:off x="4278242" y="2956103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21">
            <a:extLst>
              <a:ext uri="{FF2B5EF4-FFF2-40B4-BE49-F238E27FC236}">
                <a16:creationId xmlns:a16="http://schemas.microsoft.com/office/drawing/2014/main" id="{8A4B7509-00DC-4F60-B44E-E2F0C91AFAEA}"/>
              </a:ext>
            </a:extLst>
          </p:cNvPr>
          <p:cNvSpPr/>
          <p:nvPr/>
        </p:nvSpPr>
        <p:spPr>
          <a:xfrm>
            <a:off x="5337629" y="2931496"/>
            <a:ext cx="457984" cy="241501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Oval 47">
            <a:extLst>
              <a:ext uri="{FF2B5EF4-FFF2-40B4-BE49-F238E27FC236}">
                <a16:creationId xmlns:a16="http://schemas.microsoft.com/office/drawing/2014/main" id="{FA8649DF-8515-4954-840D-6C1A8484702C}"/>
              </a:ext>
            </a:extLst>
          </p:cNvPr>
          <p:cNvSpPr>
            <a:spLocks noChangeAspect="1"/>
          </p:cNvSpPr>
          <p:nvPr/>
        </p:nvSpPr>
        <p:spPr>
          <a:xfrm>
            <a:off x="6404132" y="2874430"/>
            <a:ext cx="351111" cy="35111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Isosceles Triangle 68">
            <a:extLst>
              <a:ext uri="{FF2B5EF4-FFF2-40B4-BE49-F238E27FC236}">
                <a16:creationId xmlns:a16="http://schemas.microsoft.com/office/drawing/2014/main" id="{7ABADA93-41C4-45C7-8840-50144DC63723}"/>
              </a:ext>
            </a:extLst>
          </p:cNvPr>
          <p:cNvSpPr/>
          <p:nvPr/>
        </p:nvSpPr>
        <p:spPr>
          <a:xfrm rot="10800000">
            <a:off x="7022401" y="3778510"/>
            <a:ext cx="166094" cy="500852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Rounded Rectangle 25">
            <a:extLst>
              <a:ext uri="{FF2B5EF4-FFF2-40B4-BE49-F238E27FC236}">
                <a16:creationId xmlns:a16="http://schemas.microsoft.com/office/drawing/2014/main" id="{58150DE5-CB98-4F85-B6FE-82D95F5B6BD1}"/>
              </a:ext>
            </a:extLst>
          </p:cNvPr>
          <p:cNvSpPr/>
          <p:nvPr/>
        </p:nvSpPr>
        <p:spPr>
          <a:xfrm>
            <a:off x="6404132" y="4857207"/>
            <a:ext cx="410552" cy="307777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Isosceles Triangle 5">
            <a:extLst>
              <a:ext uri="{FF2B5EF4-FFF2-40B4-BE49-F238E27FC236}">
                <a16:creationId xmlns:a16="http://schemas.microsoft.com/office/drawing/2014/main" id="{CD89F8EA-59AC-428C-A3BA-2B6C3BE764D4}"/>
              </a:ext>
            </a:extLst>
          </p:cNvPr>
          <p:cNvSpPr>
            <a:spLocks noChangeAspect="1"/>
          </p:cNvSpPr>
          <p:nvPr/>
        </p:nvSpPr>
        <p:spPr>
          <a:xfrm>
            <a:off x="5444111" y="4859940"/>
            <a:ext cx="304105" cy="303776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3685</TotalTime>
  <Words>286</Words>
  <Application>Microsoft Office PowerPoint</Application>
  <PresentationFormat>Širokoúhlá obrazovka</PresentationFormat>
  <Paragraphs>87</Paragraphs>
  <Slides>5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Contents Slide Master</vt:lpstr>
      <vt:lpstr>Section Break Slide Master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Gallus Petr</cp:lastModifiedBy>
  <cp:revision>99</cp:revision>
  <dcterms:created xsi:type="dcterms:W3CDTF">2020-01-20T05:08:25Z</dcterms:created>
  <dcterms:modified xsi:type="dcterms:W3CDTF">2022-03-31T19:06:24Z</dcterms:modified>
</cp:coreProperties>
</file>