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40BC-D659-9CDE-DE7E-BD647A724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2207A-00E4-7EF1-BBCC-6EF0B932D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3E6F7-787B-E286-DA31-DF04FC23C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1B65-C4DB-4590-9E21-C0EE89C8F0DA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54A33-FF44-3A98-0107-F9F12AAA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192C4-6AD3-C3DC-1E5B-B808FEC1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AEA5-704C-40D6-9987-5E266ACA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6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E3D5-6960-1F7E-A165-4C830DDB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C61EE-62C7-9F11-D093-E6A6E68A1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72835-1233-160F-1E26-4C913334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1B65-C4DB-4590-9E21-C0EE89C8F0DA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6E014-5460-784A-9E72-9FE5F4A7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636CB-4011-2206-3333-5451FEA6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AEA5-704C-40D6-9987-5E266ACA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5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E68C27-E52B-445C-D63D-C32D41072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3F0D6-B644-16DE-481B-A60465A32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163A0-42C8-F4E4-E2DB-19CA410F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1B65-C4DB-4590-9E21-C0EE89C8F0DA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716D0-7112-DB2B-3C93-984AA2C6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4A76B-8ECC-BCBF-91EC-A15F68B7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AEA5-704C-40D6-9987-5E266ACA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6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BDCB-932B-53E1-6EDA-99F56831D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4255C-0580-561C-6CBD-B4C8BCF65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0A721-BCF0-5687-4824-E49F33594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1B65-C4DB-4590-9E21-C0EE89C8F0DA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D3DAB-81C0-2746-DE92-1DBC66D4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4FFB2-9EAB-1FD0-1C12-DE2291B6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AEA5-704C-40D6-9987-5E266ACA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0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579DF-5BC4-50F6-F6F5-DE8B11565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2C743-C207-29EE-BFC8-1D03D9F3E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82895-E198-3AF6-658A-C4D2A236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1B65-C4DB-4590-9E21-C0EE89C8F0DA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ED0A1-8CFB-143B-2ABA-98EB97C0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1B0DE-6F59-6BC6-FBDB-428E48DD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AEA5-704C-40D6-9987-5E266ACA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9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D2950-5A79-BA84-5F05-5F1CE452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3AE9B-F0FB-7E67-E2D2-8E231F7AD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90EDC-39AA-B573-1354-E2C9D671F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068D0-4CFE-3DE8-5065-98D2049F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1B65-C4DB-4590-9E21-C0EE89C8F0DA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0B282-029E-B673-0C6B-6D7177F82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E4F2E-19A5-0E98-6442-56629B0E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AEA5-704C-40D6-9987-5E266ACA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9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575A-C4D6-375D-448F-1B68D5D3D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64E01-4CCC-C1DA-6555-020D466EF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1738D-F5B8-ABCC-F168-3788DA172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977542-3015-9640-DCBF-A963963D5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93F5E-30E9-7177-1D5D-6AC4C21A9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C321A6-4CA2-D8D5-4023-F3310DD68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1B65-C4DB-4590-9E21-C0EE89C8F0DA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B6029-F0F3-7B5C-3B7E-FC94218E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2F286-E076-7E38-DF8E-3632EFE7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AEA5-704C-40D6-9987-5E266ACA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0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73D5-90B1-9350-B6B5-F1356F3C1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2F3AF-44F1-A0A4-CFE1-27BA861A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1B65-C4DB-4590-9E21-C0EE89C8F0DA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11C05-8098-8DC6-9F93-A9819F46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D1998-38C2-716A-E493-B1E51333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AEA5-704C-40D6-9987-5E266ACA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4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B0EAC-B77D-2719-2BB4-32F9F8DA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1B65-C4DB-4590-9E21-C0EE89C8F0DA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87151-3FF4-D361-BF83-07DB97AD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FF0D4-4E78-2777-F2D5-378A458E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AEA5-704C-40D6-9987-5E266ACA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4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8374-F949-35B8-76B0-A02EF27C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CA74E-8C43-6327-FBBD-0318ABB61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52976-8E94-9407-8746-B63BA5564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ABA3C-D5C0-CD12-FA7F-8175B4E78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1B65-C4DB-4590-9E21-C0EE89C8F0DA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41EF6-4E07-59AD-45B3-1B2064893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D295F-C76F-D7C6-0287-7EACF3B7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AEA5-704C-40D6-9987-5E266ACA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EE172-81E3-DE55-5C1E-6227ED9C5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1D0BB-9BBE-2E8C-A171-09154F8BB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4085E-3739-167F-64DF-D4C849683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11A51-A564-54D6-FBDD-D1DF5BF3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1B65-C4DB-4590-9E21-C0EE89C8F0DA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B77C4-5CDE-57F6-E23C-B2932127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03FB0-5F32-6FD4-B8CF-D53A49A0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AEA5-704C-40D6-9987-5E266ACA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2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2A4D5-D568-CBBA-95F8-A286521EB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BCA1A-4436-2882-21F3-80325EC7D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91A6E-F1A4-1366-4807-3D0830CF7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B1B65-C4DB-4590-9E21-C0EE89C8F0DA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249D6-EBFC-52D4-51DF-4669279AC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A0D5E-13A1-5920-3E44-9ACAB9FF9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4AEA5-704C-40D6-9987-5E266ACA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7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6162-76BD-EB8B-4E1C-618FD926F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World's Simplest SQL Compiler and Virtual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0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3C0D75-61F1-71BE-9441-B0F45057C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786" y="880707"/>
            <a:ext cx="4496427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7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7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Noto Sans</vt:lpstr>
      <vt:lpstr>Office Theme</vt:lpstr>
      <vt:lpstr>World's Simplest SQL Compiler and Virtual Machine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World's Simplest SQL Compiler and Virtual Machine</dc:title>
  <dc:creator>Peter Guan</dc:creator>
  <cp:lastModifiedBy>Peter Guan</cp:lastModifiedBy>
  <cp:revision>1</cp:revision>
  <dcterms:created xsi:type="dcterms:W3CDTF">2023-04-29T01:32:59Z</dcterms:created>
  <dcterms:modified xsi:type="dcterms:W3CDTF">2023-04-29T13:10:37Z</dcterms:modified>
</cp:coreProperties>
</file>