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2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2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6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3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Diagram&#10;&#10;Description automatically generated">
            <a:extLst>
              <a:ext uri="{FF2B5EF4-FFF2-40B4-BE49-F238E27FC236}">
                <a16:creationId xmlns:a16="http://schemas.microsoft.com/office/drawing/2014/main" id="{849554BB-16F6-9365-74DA-5660F661E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67" b="127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87FDD-C8F6-BCEA-D23B-F9E63C974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Simple SQLite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594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B2E-1BA4-CA33-9520-06716B3A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How Does a Database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3740-24EC-D096-22C5-EDFF3645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What format is data saved in? (in memory and on disk)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When does it move from memory to disk?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Why can there only be one primary key per table?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How does rolling back a transaction work?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How are indexes formatted?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When and how does a full table scan happen?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What format is a prepared statement saved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FAAFE-3B2C-EE55-D57C-6CF1E4B4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69" y="557868"/>
            <a:ext cx="4978463" cy="55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02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C7F"/>
      </a:accent2>
      <a:accent3>
        <a:srgbClr val="A8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Noto Sans</vt:lpstr>
      <vt:lpstr>RetrospectVTI</vt:lpstr>
      <vt:lpstr>Simple SQLite</vt:lpstr>
      <vt:lpstr>How Does a Database Work?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SQLite</dc:title>
  <dc:creator>Peter Guan</dc:creator>
  <cp:lastModifiedBy>Peter Guan</cp:lastModifiedBy>
  <cp:revision>1</cp:revision>
  <dcterms:created xsi:type="dcterms:W3CDTF">2023-04-29T00:12:27Z</dcterms:created>
  <dcterms:modified xsi:type="dcterms:W3CDTF">2023-04-29T00:17:36Z</dcterms:modified>
</cp:coreProperties>
</file>