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141" autoAdjust="0"/>
  </p:normalViewPr>
  <p:slideViewPr>
    <p:cSldViewPr snapToGrid="0">
      <p:cViewPr varScale="1">
        <p:scale>
          <a:sx n="81" d="100"/>
          <a:sy n="81" d="100"/>
        </p:scale>
        <p:origin x="17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148AD-3BEC-4D11-B7E6-1CC7428416B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9430C-E1CE-4950-A57B-C8D0CCCDD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49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The input to the front-end is a SQL query. the output is </a:t>
            </a:r>
            <a:r>
              <a:rPr lang="en-US" b="0" i="0" dirty="0" err="1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sqlite</a:t>
            </a:r>
            <a:r>
              <a:rPr lang="en-US" b="0" i="0" dirty="0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 virtual machine bytecode (essentially a compiled program that can operate on the database).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The </a:t>
            </a:r>
            <a:r>
              <a:rPr lang="en-US" b="1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virtual machine</a:t>
            </a:r>
            <a:r>
              <a:rPr lang="en-US" b="0" i="0" dirty="0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 takes bytecode generated by the front-end as instructions. It can then perform operations on one or more tables or indexes, each of which is stored in a data structure called a B-tree. The VM is essentially a big switch statement on the type of bytecode instruction.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Each </a:t>
            </a:r>
            <a:r>
              <a:rPr lang="en-US" b="1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B-tree</a:t>
            </a:r>
            <a:r>
              <a:rPr lang="en-US" b="0" i="0" dirty="0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 consists of many nodes. Each node is one page in length. The B-tree can retrieve a page from disk or save it back to disk by issuing commands to the pager.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The </a:t>
            </a:r>
            <a:r>
              <a:rPr lang="en-US" b="1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pager</a:t>
            </a:r>
            <a:r>
              <a:rPr lang="en-US" b="0" i="0" dirty="0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 receives commands to read or write pages of data. It is responsible for reading/writing at appropriate offsets in the database file. It also keeps a cache of recently-accessed pages in memory, and determines when those pages need to be written back to disk.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The 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os</a:t>
            </a:r>
            <a:r>
              <a:rPr lang="en-US" b="1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 interface</a:t>
            </a:r>
            <a:r>
              <a:rPr lang="en-US" b="0" i="0" dirty="0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 is the layer that differs depending on which operating system </a:t>
            </a:r>
            <a:r>
              <a:rPr lang="en-US" b="0" i="0" dirty="0" err="1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sqlite</a:t>
            </a:r>
            <a:r>
              <a:rPr lang="en-US" b="0" i="0" dirty="0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 was compiled for. In this tutorial, I’m not going to support multiple platforms.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9430C-E1CE-4950-A57B-C8D0CCCDDA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0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3E36-6EAC-4C31-FD16-6D7EBAB6A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0B7A4-591D-753C-D533-B46175632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62CF1-C7A3-9BC4-5CEF-C25F925F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E4BE-B755-45A2-99D0-330126D6F6B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2C15C-71FD-F7B6-2EF5-402A1FD8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AF8C-07F9-9CC0-CF0D-A22023CF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9EEC-AE9A-48A2-8F6B-A90A4B50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9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CB3B-09FE-B7BC-6675-38ADCE31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D4E9A-7FAB-4EF4-0663-6C6DDA4CE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F626D-E50F-0359-1E5F-28212896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E4BE-B755-45A2-99D0-330126D6F6B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F847B-5C62-9981-965A-80545E17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03700-B3D1-E470-34AE-53C9BBB3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9EEC-AE9A-48A2-8F6B-A90A4B50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3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FC9AE-02B8-9B55-187F-BCE8C0773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EC528-1734-AB6C-57DD-9545AB780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AEF91-0E9E-151F-23BF-BB0C0212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E4BE-B755-45A2-99D0-330126D6F6B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02301-A1F3-DEC1-A7C1-6C595E0B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AEEEB-5912-BD92-0021-59CCFAB1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9EEC-AE9A-48A2-8F6B-A90A4B50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8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95CA-5C0E-52B7-71EE-B50D5872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D574-7939-CE60-8C8F-637D29736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0A09-D855-50A6-76FF-6624C9DB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E4BE-B755-45A2-99D0-330126D6F6B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018EA-75EA-4E0A-D8E9-141C0B05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2453-3D51-CC8D-012C-3F044624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9EEC-AE9A-48A2-8F6B-A90A4B50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5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3FDE-A0BA-8491-A551-491AE515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D3449-3E15-1D4C-4531-467C08C4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6B62C-4FFE-49E5-2484-3EC0E6F6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E4BE-B755-45A2-99D0-330126D6F6B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8660C-3BFF-A399-D7CE-CDB30C1F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0FE4E-EF25-86D7-F2E9-96ABA493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9EEC-AE9A-48A2-8F6B-A90A4B50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7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1465-5F3D-EB1A-89E2-FBD7B1DC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85300-CDC5-3FDA-F535-8BBB002A8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0253F-868D-8731-A6A3-23C7F7D87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9630E-91E6-7D21-127F-ED2156FE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E4BE-B755-45A2-99D0-330126D6F6B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0DDCA-31DE-D4E5-6DC9-61F30463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3AB5F-A38F-F55F-85DE-863EBD36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9EEC-AE9A-48A2-8F6B-A90A4B50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137C-E5D7-6BED-C69D-BAF2EBA9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64CEE-7D3C-60AD-3EA9-1CAA3A1BF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8BCE5-B5E8-1B48-FD5E-2C20CDAC3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0F00D-90A8-65F6-4915-FD859C452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F86D4-B94B-E0DD-B051-E0E2FEF80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56662-2303-6681-76A4-5D4EE60C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E4BE-B755-45A2-99D0-330126D6F6B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658AD-518C-5F03-99D0-2CEDF075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0018D-C8E5-AA66-A820-658BFFAE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9EEC-AE9A-48A2-8F6B-A90A4B50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3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20A3-ECAD-A77B-3E20-36CB0484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34BA2-0D47-9E07-A151-A7F20C10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E4BE-B755-45A2-99D0-330126D6F6B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1A697-8123-823E-D06E-CBAA7FE6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FE82B-A419-B26B-489E-C6F57A01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9EEC-AE9A-48A2-8F6B-A90A4B50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5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02C9F-516B-D8B6-5590-1CD502A0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E4BE-B755-45A2-99D0-330126D6F6B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5E4C7-E140-F9F9-9B39-E792042F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E4F9D-2A5C-A8B2-867D-96ED192D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9EEC-AE9A-48A2-8F6B-A90A4B50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2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50D8-6F11-28C2-CC34-55E2084E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53136-3DE2-64E9-D35B-9D8023180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B016D-A65C-71AF-236A-36516ACA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F36C9-0214-757A-7492-DCA18EE8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E4BE-B755-45A2-99D0-330126D6F6B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ECED0-5C84-D3D5-E395-86106A34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A0BFD-A210-9A47-159B-5B5822A8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9EEC-AE9A-48A2-8F6B-A90A4B50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3D98-01EF-A9F8-0945-B0B5E3E4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35C7E-1D74-862D-4BEA-63AEEAB63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DC373-C8E7-D193-1DC2-B9C3E86B1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0ED57-CBC3-FA13-C2B8-C5B34FA2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E4BE-B755-45A2-99D0-330126D6F6B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88CE3-23A0-60E4-B8E6-1972C6E3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F9571-0BAD-0E9B-8E15-656EEA75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9EEC-AE9A-48A2-8F6B-A90A4B50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5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D35C7-9706-0838-A390-64433B6F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B29D9-2726-7904-9BEE-C612AC596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53FA5-D974-2389-A19B-F538F6981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4E4BE-B755-45A2-99D0-330126D6F6B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2D943-E212-3566-9622-CACC72B68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1E1E5-797A-F085-BF54-5D7550FDE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B9EEC-AE9A-48A2-8F6B-A90A4B50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0B1C-34B6-E5E6-4D7C-5478F9B83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Introduction and Setting up the REPL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A90C72-204D-5C5F-1FA8-2C0495AF9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235" y="0"/>
            <a:ext cx="4951529" cy="6858000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5F90A901-104A-92FE-C79B-21FAEFF5E4D8}"/>
              </a:ext>
            </a:extLst>
          </p:cNvPr>
          <p:cNvSpPr/>
          <p:nvPr/>
        </p:nvSpPr>
        <p:spPr>
          <a:xfrm>
            <a:off x="2999574" y="470019"/>
            <a:ext cx="1410056" cy="16407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9F5E8-C389-39EC-98A2-8AC6A6B4B8B7}"/>
              </a:ext>
            </a:extLst>
          </p:cNvPr>
          <p:cNvSpPr txBox="1"/>
          <p:nvPr/>
        </p:nvSpPr>
        <p:spPr>
          <a:xfrm>
            <a:off x="1939896" y="1105749"/>
            <a:ext cx="114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8F8DE5B-32FF-2C2C-C9D9-7A00CE21B2E2}"/>
              </a:ext>
            </a:extLst>
          </p:cNvPr>
          <p:cNvSpPr/>
          <p:nvPr/>
        </p:nvSpPr>
        <p:spPr>
          <a:xfrm>
            <a:off x="2999574" y="3106397"/>
            <a:ext cx="1410056" cy="22689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F70ED-CF7D-DB0C-90AD-6A86F7A2323F}"/>
              </a:ext>
            </a:extLst>
          </p:cNvPr>
          <p:cNvSpPr txBox="1"/>
          <p:nvPr/>
        </p:nvSpPr>
        <p:spPr>
          <a:xfrm>
            <a:off x="1939896" y="4056184"/>
            <a:ext cx="114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59601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B552-6637-9E0B-7881-C8FD465F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a demo</a:t>
            </a:r>
          </a:p>
        </p:txBody>
      </p:sp>
    </p:spTree>
    <p:extLst>
      <p:ext uri="{BB962C8B-B14F-4D97-AF65-F5344CB8AC3E}">
        <p14:creationId xmlns:p14="http://schemas.microsoft.com/office/powerpoint/2010/main" val="10814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212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Noto Sans</vt:lpstr>
      <vt:lpstr>Office Theme</vt:lpstr>
      <vt:lpstr>Introduction and Setting up the REPL</vt:lpstr>
      <vt:lpstr>PowerPoint Presentation</vt:lpstr>
      <vt:lpstr>Let’s start a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Setting up the REPL</dc:title>
  <dc:creator>Peter Guan</dc:creator>
  <cp:lastModifiedBy>Peter Guan</cp:lastModifiedBy>
  <cp:revision>1</cp:revision>
  <dcterms:created xsi:type="dcterms:W3CDTF">2023-04-29T00:19:09Z</dcterms:created>
  <dcterms:modified xsi:type="dcterms:W3CDTF">2023-04-29T01:29:11Z</dcterms:modified>
</cp:coreProperties>
</file>