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A9AA-8E1E-B95E-EA84-E4CD2F27F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1D3B6-EAED-A2A5-D567-9BDAB03CB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20288-5FBE-EC37-46E8-088C0C18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FC5E-54CB-4F72-A707-3914A33416F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874F6-21B2-D2A1-8115-5DF35EF1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E7313-12FF-D918-2EAD-AE6EE4F7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4376-BAA3-4479-A892-03B89488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8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8150-FDB4-3D23-656F-9C6C8494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22B96-4C59-93E0-F749-3E59AD785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EDC5A-0EEC-2A59-B237-CD1C38D8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FC5E-54CB-4F72-A707-3914A33416F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261F8-5C96-EF91-57A7-081B468A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7D324-08EF-A1B2-306F-3EB0383B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4376-BAA3-4479-A892-03B89488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0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D4A07D-346A-6B9C-6617-F704DF22D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EFA0C-91EB-F861-0F01-CC57D5E06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F71E5-0EB9-61FA-1FE6-8C92EFCF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FC5E-54CB-4F72-A707-3914A33416F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8A294-1D12-1A57-513A-67B58DDE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EE28-B8B4-F1BD-B789-47784C2A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4376-BAA3-4479-A892-03B89488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80D9-65B1-26EC-B1F8-BEF67696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D212-8FB8-4BB0-1BF4-045F6BE74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F96C7-9BFD-7144-1543-E61BD06D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FC5E-54CB-4F72-A707-3914A33416F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D338F-52D3-81CB-F6FD-DE3274A5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5BB3E-0C3F-1B18-9041-965F282B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4376-BAA3-4479-A892-03B89488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A81D-FE8F-ECBD-D7B4-5DA4109C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B68F4-A5F1-FFB3-2859-74ABB1338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4531C-5014-F4D8-1BEB-82F3D216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FC5E-54CB-4F72-A707-3914A33416F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E8ECB-7518-0E56-86EC-341B262C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AFD9-61A7-1569-88FA-999FAB56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4376-BAA3-4479-A892-03B89488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6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F454-AEAC-48F8-E486-C6010421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0B2B-77D0-1F6D-650C-B78DAFECB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1619B-0D6B-70AC-C306-126BEEA9C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B15CD-3746-0FBA-D2C9-41C4A4F9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FC5E-54CB-4F72-A707-3914A33416F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96923-1591-FE36-39AA-F0A5E036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9B1C2-ADF6-6B5E-C9DB-A3205F1D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4376-BAA3-4479-A892-03B89488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26F8-A348-A2ED-4A51-B9FFAF5C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32FDB-5E25-BA43-73D1-97B3CC08D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0A051-563A-A312-5E01-F1BF739B3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33119-B48D-FAAA-6581-A7CE69FDE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031E3-B20F-6EE2-00E6-8EE6757F5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FBEF9-92AA-4A37-1E85-FE34AECF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FC5E-54CB-4F72-A707-3914A33416F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AC0C0-B760-3D05-A7E7-59276083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8BEDD-FAC5-400A-147A-D1B4271A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4376-BAA3-4479-A892-03B89488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8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0C3D-8199-98BC-5689-4E30A1E9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6320C-979A-E5FB-5467-8DE1D31D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FC5E-54CB-4F72-A707-3914A33416F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531CC-3F8C-7748-B343-E62F139A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70378-D758-A877-6AE6-1EFF3DD6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4376-BAA3-4479-A892-03B89488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1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3BBBE-E3E8-F982-9221-F6B8D54E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FC5E-54CB-4F72-A707-3914A33416F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DCB98-AE70-EE24-5F09-EF4EB97B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B1416-1559-12BB-77E1-6D0F26DF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4376-BAA3-4479-A892-03B89488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1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81B5-9EB0-6B2F-3E4B-4BF44DB6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3EA7-0389-F26D-B0F6-0267351ED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E7137-4F39-BAD6-5132-1CB7CC518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AFEFA-A915-D898-F8E6-99C168CE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FC5E-54CB-4F72-A707-3914A33416F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A5926-AAB1-C4A8-3CDA-9E487C49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5A713-A61A-CA4D-68B3-3CA52ED0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4376-BAA3-4479-A892-03B89488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8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E4A3-3F2D-CCE1-638F-25136DCC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A551F-ADCF-170D-FF63-043BDAA29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A22BD-3237-37DD-1BC2-50A195012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0459B-51D2-20EB-FF77-696B8A90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FC5E-54CB-4F72-A707-3914A33416F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460F8-0819-5B59-6E31-4F522555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E8D8E-78F7-A160-60E3-5683CCD4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04376-BAA3-4479-A892-03B89488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8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89046-73DE-8B52-810A-C324F8CD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F8756-B93A-7201-0505-8016B180A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B3784-74B1-7897-0448-E23857AE2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4FC5E-54CB-4F72-A707-3914A33416FB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FCFB2-0EE8-1C2B-1491-8D771A883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77F0B-5896-C8AB-7034-169F62A7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04376-BAA3-4479-A892-03B89488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7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804B-DA65-EE30-A8F5-5807DC3A8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An In-Memory, Append-Only, Single-Table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1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63966-76A3-86B8-4D41-F9B09176E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Noto Sans" panose="020B0502040504020204" pitchFamily="34" charset="0"/>
              </a:rPr>
              <a:t>support two operations: inserting a row and printing all rows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Noto Sans" panose="020B0502040504020204" pitchFamily="34" charset="0"/>
              </a:rPr>
              <a:t>reside only in memory (no persistence to disk)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Noto Sans" panose="020B0502040504020204" pitchFamily="34" charset="0"/>
              </a:rPr>
              <a:t>support a single, hard-coded table</a:t>
            </a:r>
          </a:p>
        </p:txBody>
      </p:sp>
    </p:spTree>
    <p:extLst>
      <p:ext uri="{BB962C8B-B14F-4D97-AF65-F5344CB8AC3E}">
        <p14:creationId xmlns:p14="http://schemas.microsoft.com/office/powerpoint/2010/main" val="389953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2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46CFB74-0610-4FA3-BD03-E4FEA91EF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58" y="643467"/>
            <a:ext cx="944248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0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1CFF-8CE3-795C-C608-5F41DC8E7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Noto Sans" panose="020B0502040504020204" pitchFamily="34" charset="0"/>
              </a:rPr>
              <a:t>Store rows in blocks of memory called pages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Noto Sans" panose="020B0502040504020204" pitchFamily="34" charset="0"/>
              </a:rPr>
              <a:t>Each page stores as many rows as it can fit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Noto Sans" panose="020B0502040504020204" pitchFamily="34" charset="0"/>
              </a:rPr>
              <a:t>Rows are serialized into a compact representation with each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Noto Sans" panose="020B0502040504020204" pitchFamily="34" charset="0"/>
              </a:rPr>
              <a:t>Pages are only allocated as needed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Noto Sans" panose="020B0502040504020204" pitchFamily="34" charset="0"/>
              </a:rPr>
              <a:t>Keep a fixed-size array of pointers to pages</a:t>
            </a:r>
          </a:p>
        </p:txBody>
      </p:sp>
    </p:spTree>
    <p:extLst>
      <p:ext uri="{BB962C8B-B14F-4D97-AF65-F5344CB8AC3E}">
        <p14:creationId xmlns:p14="http://schemas.microsoft.com/office/powerpoint/2010/main" val="196753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76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Noto Sans</vt:lpstr>
      <vt:lpstr>Office Theme</vt:lpstr>
      <vt:lpstr>An In-Memory, Append-Only, Single-Table Database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In-Memory, Append-Only, Single-Table Database</dc:title>
  <dc:creator>Peter Guan</dc:creator>
  <cp:lastModifiedBy>Peter Guan</cp:lastModifiedBy>
  <cp:revision>2</cp:revision>
  <dcterms:created xsi:type="dcterms:W3CDTF">2023-05-13T00:45:43Z</dcterms:created>
  <dcterms:modified xsi:type="dcterms:W3CDTF">2023-05-14T10:25:08Z</dcterms:modified>
</cp:coreProperties>
</file>