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59D2B-FB70-220F-6FD0-1BEC79C8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7B66C1C-52CD-119B-C28D-75D12A42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750DCFF-7821-5294-E7DB-9A78C81C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63EC30-133B-81B0-CCAC-18F4C41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AD981B2-CA6E-916C-B018-AC723E58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95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C2936-BC20-F2EF-FC8E-E13FCEE3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E48A450-DD06-428A-DF16-B5A9C73A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343977-84F4-8E53-F1DF-799B9C48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3D81ED-A240-ADE3-0D8B-1890F6B4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EE5FDE-4C78-C712-B232-ECB0151D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9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98111C1-99EF-4A54-093B-779BDD6C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D2B09D-49A7-1C44-D36A-2A7447B6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E8583A-A590-DA59-E154-D56C2007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9D342E-5B0D-ACCB-6549-7D050702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14618E-3A80-A9DA-872A-CA3979C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4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53987C-AAF2-B4DA-CF49-114F94A0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628A49-0F81-7FB9-D7EA-F60F41FCD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351234-2A71-8B42-1AF3-6F006219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327D716-3C1A-D97F-DE3E-4E39880A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60E863-4F6F-F5B1-9C5E-69B9BBE1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02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386B0E-3BF9-515E-E612-5654F1B2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18950B-AAE1-2D3F-8CF3-10B7E7D9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3B339C-79CC-88FF-5FAE-DAA88D1C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8D914-FB97-B629-5E52-39284213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DF8CB5-CAAA-E052-EB35-C49A08C1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249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70CC07-06C7-68BD-075E-F34A331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3CFBD4-C15C-34DA-09D5-533334B3D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71019C5-1166-F640-89EA-7CEA3DF0D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024621C-C7A1-67AF-0729-B78F8059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28C83E2-1080-DDF4-1EBD-C7372BB8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EB3276E-B9DD-E189-67E3-5A29CFB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584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4C207C-517C-6EB6-C891-B4599515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FAA53E-E226-19FC-A14C-FE48CB702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4BC4DB0-8DA7-CD01-7AE2-213B2577C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8702200-AB24-9333-AB2B-F29E5308C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6A4792A-785A-6876-5B8C-50FEFB71A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DAB9BD5-BDDF-0669-E8D6-AF541203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7986C48-5154-A81A-7441-443193E7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CB6F465-BDF4-83E7-38FB-05D32F9C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4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43EC1-A7D5-7FD8-1847-2D702445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87847C3-4929-1F97-5947-5A3CD5B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44E940-08F9-58D8-EEF7-4F8A3E12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220E4FD-9F24-D161-38B4-75D1AA92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011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A99DE4F-6497-5072-F8C4-E1C38E1A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79FFF78-B93E-C512-9F28-0586E42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4250D83-E1F2-C706-ED04-004848BD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B4178-25EF-9D21-573E-E55BCB08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BC23D6-28D7-DCED-C87B-14B6D354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7856140-BE75-1288-D91C-CB3B7EF9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3611172-8938-01D0-B65A-19059460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42A25B-9A5F-DC14-AFE8-44C2486A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B194406-2AD1-272E-048F-507131A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977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79F6B3-E27D-2E20-02AA-39BD8BAE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A26E05F-D96B-EA20-A9EC-4AE365D2A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887C21C-F6E5-B021-C48E-5D5CB169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FD3B0E-213B-BFE2-1367-397EEAA3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D45FDB-5238-FDAB-18F9-9757D05A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9DB568-9020-7DDA-0081-C20185BF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D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8891D7-02F2-CAF2-70F1-711D99B7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98B5F39-B8B9-50A1-B625-BF415D39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075524-2400-EA84-A36A-3B6BE4B1A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B7E1A-6383-4988-98E6-94D43BE1728D}" type="datetimeFigureOut">
              <a:rPr lang="cs-CZ" smtClean="0"/>
              <a:t>21. 5. 2024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0F4C83-2CCA-1733-0798-FB06A5B60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8F6BFC-3700-EDAA-8594-7966C4CED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EA365-FC17-4E70-986F-0177F3F84D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188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857E3D31-3995-0FE1-96EF-E1BE0674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763416"/>
            <a:ext cx="8886825" cy="2409825"/>
          </a:xfrm>
          <a:prstGeom prst="rect">
            <a:avLst/>
          </a:prstGeom>
        </p:spPr>
      </p:pic>
      <p:pic>
        <p:nvPicPr>
          <p:cNvPr id="8" name="Obrázek 7" descr="Obsah obrázku snímek obrazovky, kruh, Barevnost, design&#10;&#10;Popis byl vytvořen automaticky">
            <a:extLst>
              <a:ext uri="{FF2B5EF4-FFF2-40B4-BE49-F238E27FC236}">
                <a16:creationId xmlns:a16="http://schemas.microsoft.com/office/drawing/2014/main" id="{15CA8CA8-57B7-5363-146A-1C141401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59"/>
            <a:ext cx="5532582" cy="27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snímek obrazovky, text, Barevnost, zelené&#10;&#10;Popis byl vytvořen automaticky">
            <a:extLst>
              <a:ext uri="{FF2B5EF4-FFF2-40B4-BE49-F238E27FC236}">
                <a16:creationId xmlns:a16="http://schemas.microsoft.com/office/drawing/2014/main" id="{68DCA153-2E27-87B6-31F6-B27F8E5FF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7" y="3343460"/>
            <a:ext cx="5532581" cy="2742748"/>
          </a:xfrm>
          <a:prstGeom prst="rect">
            <a:avLst/>
          </a:prstGeom>
        </p:spPr>
      </p:pic>
      <p:pic>
        <p:nvPicPr>
          <p:cNvPr id="3" name="Obrázek 2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1CE52F59-4FE4-DAEC-1F69-25157A8F4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0A58053E-A47C-3BBF-059E-254774DFF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60"/>
            <a:ext cx="5532582" cy="2742748"/>
          </a:xfrm>
          <a:prstGeom prst="rect">
            <a:avLst/>
          </a:prstGeom>
        </p:spPr>
      </p:pic>
      <p:pic>
        <p:nvPicPr>
          <p:cNvPr id="3" name="Obrázek 2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F358A9F1-1593-92E8-BE98-C7F0E333C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diagram, snímek obrazovky, klipart&#10;&#10;Popis byl vytvořen automaticky">
            <a:extLst>
              <a:ext uri="{FF2B5EF4-FFF2-40B4-BE49-F238E27FC236}">
                <a16:creationId xmlns:a16="http://schemas.microsoft.com/office/drawing/2014/main" id="{6BEFA5C2-3FEA-7C34-DAD1-C08ACB72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60"/>
            <a:ext cx="5532582" cy="2742748"/>
          </a:xfrm>
          <a:prstGeom prst="rect">
            <a:avLst/>
          </a:prstGeom>
        </p:spPr>
      </p:pic>
      <p:pic>
        <p:nvPicPr>
          <p:cNvPr id="3" name="Obrázek 2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4394EA9B-E41A-849B-EC18-AD1F8E46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8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D0509B47-0214-C204-46DA-50849D29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763415"/>
            <a:ext cx="8886825" cy="2409825"/>
          </a:xfrm>
          <a:prstGeom prst="rect">
            <a:avLst/>
          </a:prstGeom>
        </p:spPr>
      </p:pic>
      <p:pic>
        <p:nvPicPr>
          <p:cNvPr id="1026" name="Picture 2" descr="Náhled">
            <a:extLst>
              <a:ext uri="{FF2B5EF4-FFF2-40B4-BE49-F238E27FC236}">
                <a16:creationId xmlns:a16="http://schemas.microsoft.com/office/drawing/2014/main" id="{75727793-4490-65B8-240E-B91773343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408" y="3343459"/>
            <a:ext cx="5532582" cy="27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1764AAD7-D3F5-FDC9-010A-4239783B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26" y="3344956"/>
            <a:ext cx="5529564" cy="2741252"/>
          </a:xfrm>
          <a:prstGeom prst="rect">
            <a:avLst/>
          </a:prstGeom>
        </p:spPr>
      </p:pic>
      <p:pic>
        <p:nvPicPr>
          <p:cNvPr id="3" name="Obrázek 2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7E43BA44-879F-D308-A0A3-5DE10C782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text, Písmo, snímek obrazovky, rukopis&#10;&#10;Popis byl vytvořen automaticky">
            <a:extLst>
              <a:ext uri="{FF2B5EF4-FFF2-40B4-BE49-F238E27FC236}">
                <a16:creationId xmlns:a16="http://schemas.microsoft.com/office/drawing/2014/main" id="{F7A375DC-B64E-4703-B743-FB01C475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60"/>
            <a:ext cx="5532582" cy="2742748"/>
          </a:xfrm>
          <a:prstGeom prst="rect">
            <a:avLst/>
          </a:prstGeom>
        </p:spPr>
      </p:pic>
      <p:pic>
        <p:nvPicPr>
          <p:cNvPr id="3" name="Obrázek 2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5B16E2CF-A317-4AD8-1097-DB167FBDE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A0500CA9-4798-D8B6-06A7-3E55E7540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60"/>
            <a:ext cx="5532582" cy="2742748"/>
          </a:xfrm>
          <a:prstGeom prst="rect">
            <a:avLst/>
          </a:prstGeom>
        </p:spPr>
      </p:pic>
      <p:pic>
        <p:nvPicPr>
          <p:cNvPr id="3" name="Obrázek 2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A29B84AD-27DE-DAED-39FD-0AAB2E39A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763415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1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snímek obrazovky, kruh, Barevnost, design&#10;&#10;Popis byl vytvořen automaticky">
            <a:extLst>
              <a:ext uri="{FF2B5EF4-FFF2-40B4-BE49-F238E27FC236}">
                <a16:creationId xmlns:a16="http://schemas.microsoft.com/office/drawing/2014/main" id="{15CA8CA8-57B7-5363-146A-1C141401C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08" y="3343459"/>
            <a:ext cx="5532582" cy="2742748"/>
          </a:xfrm>
          <a:prstGeom prst="rect">
            <a:avLst/>
          </a:prstGeom>
        </p:spPr>
      </p:pic>
      <p:pic>
        <p:nvPicPr>
          <p:cNvPr id="4" name="Obrázek 3" descr="Obsah obrázku text, snímek obrazovky, Písmo, řada/pruh&#10;&#10;Popis byl vytvořen automaticky">
            <a:extLst>
              <a:ext uri="{FF2B5EF4-FFF2-40B4-BE49-F238E27FC236}">
                <a16:creationId xmlns:a16="http://schemas.microsoft.com/office/drawing/2014/main" id="{750DBC9C-0C07-17A5-EE07-F1E11ECF7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6" y="763414"/>
            <a:ext cx="8886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369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Petr Lhotský</dc:creator>
  <cp:lastModifiedBy>Petr Lhotský</cp:lastModifiedBy>
  <cp:revision>3</cp:revision>
  <dcterms:created xsi:type="dcterms:W3CDTF">2024-05-20T13:10:42Z</dcterms:created>
  <dcterms:modified xsi:type="dcterms:W3CDTF">2024-05-21T15:12:11Z</dcterms:modified>
</cp:coreProperties>
</file>