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3AB66D-D965-0C22-621E-4169F07C8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3A39687-2E27-C8BD-22F8-4B9E033E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E2FB3-CF4E-2273-ED2E-887B0FF2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5. 11. 2024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93EB0D-627E-9748-C0E5-4F316467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4A0BA16-003D-4607-F887-E8E86532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68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6AD01F-2BE4-69BE-CCB6-382F3A41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4B44414-CE8B-978D-6CF7-DE0BE3F59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6C8EF6-0ED0-462B-718D-728A5879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5. 11. 2024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4EAC236-3A3D-1304-21E6-D30A82EC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89A284-E509-4299-C9EA-C0AD44D3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773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1100982-3CDC-104F-8B65-635CB88F0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00B9A6B-FCA6-280E-EE89-01740942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093D38-CC04-5C3D-4E20-148E99EE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5. 11. 2024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EC3555-4D8A-7B06-E30D-D36CF197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BB0B89-7C36-79B4-1EDC-95B70335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6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AAA1F-50D8-FA7E-5742-E4CC7CEA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E21C97-B06E-05C0-DC60-6DDB1AA2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469162-3A9B-0972-A939-16263908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5. 11. 2024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55ED0-5E5A-C584-F19A-786BE9F0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939FF0-AA58-B8E0-1650-96827C4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25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73AF11-E9E4-9ABD-E4D4-A1013A02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5AAEBE-DD9B-DBB8-6BAD-CAE440CF2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B42DC0-5C6D-201D-D0F6-8F28963B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5. 11. 2024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563D27-5F5F-58B4-D1F0-EA808D5D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D58D8C0-6ED6-D88F-E44A-4BA612B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12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812AC3-7195-A312-8923-E7D99F66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493602-4EBE-0D42-B087-2BAE98CFE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413D80E-0155-CB38-793D-3AD26A291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37C4648-C49C-DE9D-4327-1E5C91D7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5. 11. 2024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94AE45-6E15-9DEB-B244-31D6069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3B76DEA-414F-FFCA-133A-1A404133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731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6E45E5-3F1F-9D94-4A8A-B4BB2DCD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B10877A-11C0-5B29-82F9-7B47AC0C8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C6D8898-E01C-0F39-CB5D-4848997A8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08E58C2-E3D6-BEAF-8395-483CF70C9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EE4BFAC-9CA0-D76C-7924-02C988A2F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8582C26-A84A-6774-FAD6-0654F877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5. 11. 2024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97BB69B-5A3A-5E44-63B1-147B16DF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450E01D-36CD-C9CE-4EB1-39372F06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643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9B4661-0820-B9A9-0B99-E19E9FC2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DAF49C4-E973-0D63-8DD8-A019C297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5. 11. 2024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5A97953-5F85-8295-B55D-9A93408F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480335-4BE1-EB3C-0887-3347D501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77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EDABC79-A6A4-2ED9-2E23-4B5BF78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5. 11. 2024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89938CD-C8FD-C544-736B-4AA3A81F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F01804B-6E0C-6B5F-D86D-17FB54F6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879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4813E-821C-4F14-5757-34B64910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489CFF-E58E-37B5-715B-1354E9769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D8C0CDF-FA89-7A65-0AB2-FD5C72840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D442F8D-0FEA-C739-EFB6-1D97DE72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5. 11. 2024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51E1370-1F53-2283-5BC7-2D5F1C19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3DF56F0-30E8-1F01-B2BF-A0907B02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90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F2F54A-E109-1E84-A98B-77CB6216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F8F5F0C-906B-A95F-8D7C-674E79F5D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91DBA70-D3B6-B9E2-BAF6-41A33B940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5ED118E-A030-2D8A-CDB4-EFCEE18E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5. 11. 2024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4A23079-3806-9C7A-10FA-2E679538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41E8F-1BA2-3F8B-61F3-4630A93A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914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8B00F74-D152-B8E0-9A34-CF3FBC0F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21366DB-9A84-29D8-A6C6-3C04519E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0555F5-7372-C00B-4982-B4CF32A9E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91685-C1CF-4112-8A52-A5835B97E08A}" type="datetimeFigureOut">
              <a:rPr lang="cs-CZ" smtClean="0"/>
              <a:t>5. 11. 2024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0F8873-2786-2CC1-CC3D-D5F358445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743F94-CE85-6207-E21B-3B72D9DC5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33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etrlhotsky.github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>
            <a:extLst>
              <a:ext uri="{FF2B5EF4-FFF2-40B4-BE49-F238E27FC236}">
                <a16:creationId xmlns:a16="http://schemas.microsoft.com/office/drawing/2014/main" id="{D8E7BFF7-AA9D-3947-12F1-1D53C8A933E3}"/>
              </a:ext>
            </a:extLst>
          </p:cNvPr>
          <p:cNvGrpSpPr/>
          <p:nvPr/>
        </p:nvGrpSpPr>
        <p:grpSpPr>
          <a:xfrm>
            <a:off x="2501774" y="1436738"/>
            <a:ext cx="7188452" cy="3984525"/>
            <a:chOff x="2501774" y="2310328"/>
            <a:chExt cx="7188452" cy="3984525"/>
          </a:xfrm>
        </p:grpSpPr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D706C46C-A0DE-700D-58F1-54350972EE8D}"/>
                </a:ext>
              </a:extLst>
            </p:cNvPr>
            <p:cNvSpPr txBox="1"/>
            <p:nvPr/>
          </p:nvSpPr>
          <p:spPr>
            <a:xfrm>
              <a:off x="2501774" y="2310328"/>
              <a:ext cx="7188452" cy="2237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cs-CZ" sz="3200" b="1" dirty="0"/>
                <a:t>Porovnání změn a vylepšení</a:t>
              </a:r>
              <a:br>
                <a:rPr lang="cs-CZ" sz="3200" b="1" dirty="0"/>
              </a:br>
              <a:r>
                <a:rPr lang="cs-CZ" sz="3200" b="1" dirty="0"/>
                <a:t>z hlediska UI a UX v nové webové aplikaci Vyúčtování – cestovní příkazy</a:t>
              </a:r>
            </a:p>
          </p:txBody>
        </p:sp>
        <p:sp>
          <p:nvSpPr>
            <p:cNvPr id="6" name="TextovéPole 5">
              <a:extLst>
                <a:ext uri="{FF2B5EF4-FFF2-40B4-BE49-F238E27FC236}">
                  <a16:creationId xmlns:a16="http://schemas.microsoft.com/office/drawing/2014/main" id="{B9F85485-283A-8F7A-2519-995385819BB8}"/>
                </a:ext>
              </a:extLst>
            </p:cNvPr>
            <p:cNvSpPr txBox="1"/>
            <p:nvPr/>
          </p:nvSpPr>
          <p:spPr>
            <a:xfrm>
              <a:off x="2501774" y="4861897"/>
              <a:ext cx="7188452" cy="14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cs-CZ" sz="2000" dirty="0"/>
                <a:t>4. 11. 2024</a:t>
              </a:r>
            </a:p>
            <a:p>
              <a:pPr algn="ctr">
                <a:lnSpc>
                  <a:spcPct val="150000"/>
                </a:lnSpc>
              </a:pPr>
              <a:r>
                <a:rPr lang="cs-CZ" sz="2000" dirty="0"/>
                <a:t>Petr Lhotský</a:t>
              </a:r>
            </a:p>
            <a:p>
              <a:pPr algn="ctr">
                <a:lnSpc>
                  <a:spcPct val="150000"/>
                </a:lnSpc>
              </a:pPr>
              <a:r>
                <a:rPr lang="cs-CZ" sz="2000" dirty="0"/>
                <a:t>AbecedaPC Consulting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14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BE998834-6C77-40DA-BFB0-BAD28667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698"/>
            <a:ext cx="12192000" cy="77803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FB687618-4EF8-6DE0-1852-F7330D717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4295"/>
            <a:ext cx="12192000" cy="988541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548A7389-423E-ACB8-ECF1-8DD256AB1D5B}"/>
              </a:ext>
            </a:extLst>
          </p:cNvPr>
          <p:cNvSpPr txBox="1"/>
          <p:nvPr/>
        </p:nvSpPr>
        <p:spPr>
          <a:xfrm>
            <a:off x="0" y="3359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Porovnání hlavního menu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9DB2B06-CC7C-555B-D1A8-AC5AB7551D71}"/>
              </a:ext>
            </a:extLst>
          </p:cNvPr>
          <p:cNvSpPr txBox="1"/>
          <p:nvPr/>
        </p:nvSpPr>
        <p:spPr>
          <a:xfrm>
            <a:off x="0" y="5089142"/>
            <a:ext cx="12192000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interaktivnější přepínání měsíců pomocí rozbalovací lišty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nové interaktivní přepínání vozidel pomocí rozbalovací lišty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klávesové zkratky pro důležité možnosti hlavního menu</a:t>
            </a:r>
          </a:p>
        </p:txBody>
      </p: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071696BF-B9D6-9A8F-8997-323A4181427A}"/>
              </a:ext>
            </a:extLst>
          </p:cNvPr>
          <p:cNvCxnSpPr/>
          <p:nvPr/>
        </p:nvCxnSpPr>
        <p:spPr>
          <a:xfrm>
            <a:off x="0" y="325019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84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CA1A6805-0244-803F-ABF6-45CDFB76C341}"/>
              </a:ext>
            </a:extLst>
          </p:cNvPr>
          <p:cNvSpPr txBox="1"/>
          <p:nvPr/>
        </p:nvSpPr>
        <p:spPr>
          <a:xfrm>
            <a:off x="0" y="3359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Porovnání tabulky s daty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FB57F81-8B7B-47E9-D0DB-A3B37C9E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166"/>
            <a:ext cx="12192000" cy="216765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F8915898-5FE6-54BA-14D9-421841C6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2544"/>
            <a:ext cx="12192000" cy="1937126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6724BE3D-F372-9011-22E0-1CDB77B0D15D}"/>
              </a:ext>
            </a:extLst>
          </p:cNvPr>
          <p:cNvSpPr txBox="1"/>
          <p:nvPr/>
        </p:nvSpPr>
        <p:spPr>
          <a:xfrm>
            <a:off x="0" y="5239670"/>
            <a:ext cx="12192000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přehlednější zvýraznění řádku s aktuálním datumem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pohodlnější úprava dat pomocí ikony přímo v řádku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možná úprava více řádků najednou přes jejich označení</a:t>
            </a:r>
          </a:p>
        </p:txBody>
      </p:sp>
      <p:cxnSp>
        <p:nvCxnSpPr>
          <p:cNvPr id="2" name="Přímá spojnice 1">
            <a:extLst>
              <a:ext uri="{FF2B5EF4-FFF2-40B4-BE49-F238E27FC236}">
                <a16:creationId xmlns:a16="http://schemas.microsoft.com/office/drawing/2014/main" id="{744CC55C-C27A-7AC4-80C3-0B757D5DB1E8}"/>
              </a:ext>
            </a:extLst>
          </p:cNvPr>
          <p:cNvCxnSpPr/>
          <p:nvPr/>
        </p:nvCxnSpPr>
        <p:spPr>
          <a:xfrm>
            <a:off x="0" y="319587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6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A9F60-31A3-A336-2B36-9131D4CE5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C843E269-E3FB-54D4-E857-2E8BAD2A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914"/>
            <a:ext cx="12192000" cy="4346182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0C7AE4AA-6F2E-8BBA-CEF2-BA14CE488D7E}"/>
              </a:ext>
            </a:extLst>
          </p:cNvPr>
          <p:cNvSpPr txBox="1"/>
          <p:nvPr/>
        </p:nvSpPr>
        <p:spPr>
          <a:xfrm>
            <a:off x="0" y="3359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nová možnost zobrazení kalendáře</a:t>
            </a:r>
          </a:p>
        </p:txBody>
      </p:sp>
    </p:spTree>
    <p:extLst>
      <p:ext uri="{BB962C8B-B14F-4D97-AF65-F5344CB8AC3E}">
        <p14:creationId xmlns:p14="http://schemas.microsoft.com/office/powerpoint/2010/main" val="205309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4119E-0B1D-DB40-DF8A-CF8EFC428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132EB36C-8B58-D4A1-5CA4-C2612D386DF0}"/>
              </a:ext>
            </a:extLst>
          </p:cNvPr>
          <p:cNvSpPr txBox="1"/>
          <p:nvPr/>
        </p:nvSpPr>
        <p:spPr>
          <a:xfrm>
            <a:off x="0" y="3359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Porovnání formuláře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824349F-2023-D7D8-D9B3-C48EFAC8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2" y="962581"/>
            <a:ext cx="6141244" cy="286520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BF3D289-F260-6D8F-887E-6914FA2E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0" y="3992798"/>
            <a:ext cx="5663489" cy="2865202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86430310-0F5F-F9BD-9459-3C756EB86D80}"/>
              </a:ext>
            </a:extLst>
          </p:cNvPr>
          <p:cNvSpPr txBox="1"/>
          <p:nvPr/>
        </p:nvSpPr>
        <p:spPr>
          <a:xfrm>
            <a:off x="7150719" y="2253860"/>
            <a:ext cx="46414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přepínače mezi volbou služební a soukromé cesty ovlivňující zvýraznění a povolení/zakázání jednotlivých polí</a:t>
            </a:r>
          </a:p>
          <a:p>
            <a:pPr algn="ctr"/>
            <a:endParaRPr lang="cs-CZ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interaktivní oznámení nevalidních dat pomocí červeně blikajícího ohraničení a zakázaného uložení</a:t>
            </a:r>
          </a:p>
          <a:p>
            <a:pPr algn="ctr"/>
            <a:endParaRPr lang="cs-CZ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přehlednější zadávání s oddělenými tisíci pomocí mezery, přepočítávání nového stavu tachometru ihned aj.</a:t>
            </a:r>
          </a:p>
        </p:txBody>
      </p:sp>
      <p:cxnSp>
        <p:nvCxnSpPr>
          <p:cNvPr id="2" name="Přímá spojnice 1">
            <a:extLst>
              <a:ext uri="{FF2B5EF4-FFF2-40B4-BE49-F238E27FC236}">
                <a16:creationId xmlns:a16="http://schemas.microsoft.com/office/drawing/2014/main" id="{A52B886D-A194-BECA-563D-68CC71E2B22E}"/>
              </a:ext>
            </a:extLst>
          </p:cNvPr>
          <p:cNvCxnSpPr>
            <a:cxnSpLocks/>
          </p:cNvCxnSpPr>
          <p:nvPr/>
        </p:nvCxnSpPr>
        <p:spPr>
          <a:xfrm>
            <a:off x="0" y="3920150"/>
            <a:ext cx="6541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1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2E96-3903-D61C-AC8C-A69CDE603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09944AAD-D732-EB6B-A7F8-61D0B2E4C3BD}"/>
              </a:ext>
            </a:extLst>
          </p:cNvPr>
          <p:cNvSpPr txBox="1"/>
          <p:nvPr/>
        </p:nvSpPr>
        <p:spPr>
          <a:xfrm>
            <a:off x="0" y="3359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Porovnání zadání stavu nádrže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22393F2-2388-307B-E455-4100713E562C}"/>
              </a:ext>
            </a:extLst>
          </p:cNvPr>
          <p:cNvSpPr txBox="1"/>
          <p:nvPr/>
        </p:nvSpPr>
        <p:spPr>
          <a:xfrm>
            <a:off x="0" y="5550806"/>
            <a:ext cx="1219200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jediné dialogové okno namísto původních dvou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zadávání jen konce měsíce (začátek z minulého)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4E9B9DF-4A60-298E-B3A2-3AE86F5DC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209" y="1668793"/>
            <a:ext cx="1893966" cy="13131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E0D4856-A53B-9B67-A56F-0C14FD910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2" y="1668794"/>
            <a:ext cx="1893967" cy="1345546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88DA3B69-2C98-5E05-6654-AE153C2E8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212" y="3366430"/>
            <a:ext cx="4981575" cy="1828800"/>
          </a:xfrm>
          <a:prstGeom prst="rect">
            <a:avLst/>
          </a:prstGeom>
        </p:spPr>
      </p:pic>
      <p:cxnSp>
        <p:nvCxnSpPr>
          <p:cNvPr id="2" name="Přímá spojnice 1">
            <a:extLst>
              <a:ext uri="{FF2B5EF4-FFF2-40B4-BE49-F238E27FC236}">
                <a16:creationId xmlns:a16="http://schemas.microsoft.com/office/drawing/2014/main" id="{939CC0E9-ECBC-2A9B-1897-7DE572B516B0}"/>
              </a:ext>
            </a:extLst>
          </p:cNvPr>
          <p:cNvCxnSpPr>
            <a:cxnSpLocks/>
          </p:cNvCxnSpPr>
          <p:nvPr/>
        </p:nvCxnSpPr>
        <p:spPr>
          <a:xfrm>
            <a:off x="3162677" y="3168713"/>
            <a:ext cx="58666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0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ACFAF-17B5-473B-EB91-8657DEC0A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80C00D4A-93B9-A78E-8977-21255461BC5E}"/>
              </a:ext>
            </a:extLst>
          </p:cNvPr>
          <p:cNvSpPr txBox="1"/>
          <p:nvPr/>
        </p:nvSpPr>
        <p:spPr>
          <a:xfrm>
            <a:off x="0" y="3359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Porovnání vedlejších nákladů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BF75871-3FA3-91C4-3782-FEBEDF83C5EE}"/>
              </a:ext>
            </a:extLst>
          </p:cNvPr>
          <p:cNvSpPr txBox="1"/>
          <p:nvPr/>
        </p:nvSpPr>
        <p:spPr>
          <a:xfrm>
            <a:off x="0" y="5550806"/>
            <a:ext cx="1219200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dynamické přidávání a odebírání nákladů vybraného měsíce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interaktivní oznámení nevalidních dat červeným blikáním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9EC3877-9350-7A91-9057-02A7E4CE6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348" y="987500"/>
            <a:ext cx="5561304" cy="156997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8D9F3F04-F8F2-7CC7-7888-E7FE599F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631" y="3205151"/>
            <a:ext cx="4376738" cy="2190750"/>
          </a:xfrm>
          <a:prstGeom prst="rect">
            <a:avLst/>
          </a:prstGeom>
        </p:spPr>
      </p:pic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F6CFA920-2347-D75F-B664-3457804860CF}"/>
              </a:ext>
            </a:extLst>
          </p:cNvPr>
          <p:cNvCxnSpPr>
            <a:cxnSpLocks/>
          </p:cNvCxnSpPr>
          <p:nvPr/>
        </p:nvCxnSpPr>
        <p:spPr>
          <a:xfrm>
            <a:off x="3162677" y="2933323"/>
            <a:ext cx="58666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5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CF8604-2ACE-0F06-8985-FF8F95928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>
            <a:extLst>
              <a:ext uri="{FF2B5EF4-FFF2-40B4-BE49-F238E27FC236}">
                <a16:creationId xmlns:a16="http://schemas.microsoft.com/office/drawing/2014/main" id="{287BAEA2-18A8-2005-352E-D941048B06BA}"/>
              </a:ext>
            </a:extLst>
          </p:cNvPr>
          <p:cNvGrpSpPr/>
          <p:nvPr/>
        </p:nvGrpSpPr>
        <p:grpSpPr>
          <a:xfrm>
            <a:off x="2501774" y="1436738"/>
            <a:ext cx="7188452" cy="3984525"/>
            <a:chOff x="2501774" y="2310328"/>
            <a:chExt cx="7188452" cy="3984525"/>
          </a:xfrm>
        </p:grpSpPr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A0FBB0F7-6096-59E8-7A45-B349EA86D707}"/>
                </a:ext>
              </a:extLst>
            </p:cNvPr>
            <p:cNvSpPr txBox="1"/>
            <p:nvPr/>
          </p:nvSpPr>
          <p:spPr>
            <a:xfrm>
              <a:off x="2501774" y="2310328"/>
              <a:ext cx="7188452" cy="177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cs-CZ" sz="3200" b="1" dirty="0"/>
                <a:t>Preview 0.1.0 k datu 4. 11. 2024</a:t>
              </a:r>
            </a:p>
            <a:p>
              <a:pPr algn="ctr">
                <a:lnSpc>
                  <a:spcPct val="150000"/>
                </a:lnSpc>
              </a:pPr>
              <a:endParaRPr lang="cs-CZ" sz="1200" b="1" dirty="0"/>
            </a:p>
            <a:p>
              <a:pPr algn="ctr">
                <a:lnSpc>
                  <a:spcPct val="150000"/>
                </a:lnSpc>
              </a:pPr>
              <a:r>
                <a:rPr lang="cs-CZ" sz="3200" b="1" dirty="0"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https://petrlhotsky.github.io/</a:t>
              </a:r>
              <a:endParaRPr lang="cs-CZ" sz="3200" b="1" dirty="0"/>
            </a:p>
          </p:txBody>
        </p:sp>
        <p:sp>
          <p:nvSpPr>
            <p:cNvPr id="6" name="TextovéPole 5">
              <a:extLst>
                <a:ext uri="{FF2B5EF4-FFF2-40B4-BE49-F238E27FC236}">
                  <a16:creationId xmlns:a16="http://schemas.microsoft.com/office/drawing/2014/main" id="{5A02E5B0-A312-1E2F-33E0-F70CEE391D5F}"/>
                </a:ext>
              </a:extLst>
            </p:cNvPr>
            <p:cNvSpPr txBox="1"/>
            <p:nvPr/>
          </p:nvSpPr>
          <p:spPr>
            <a:xfrm>
              <a:off x="2501774" y="4861897"/>
              <a:ext cx="7188452" cy="14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cs-CZ" sz="2000" dirty="0"/>
                <a:t>4. 11. 2024</a:t>
              </a:r>
            </a:p>
            <a:p>
              <a:pPr algn="ctr">
                <a:lnSpc>
                  <a:spcPct val="150000"/>
                </a:lnSpc>
              </a:pPr>
              <a:r>
                <a:rPr lang="cs-CZ" sz="2000" dirty="0"/>
                <a:t>Petr Lhotský</a:t>
              </a:r>
            </a:p>
            <a:p>
              <a:pPr algn="ctr">
                <a:lnSpc>
                  <a:spcPct val="150000"/>
                </a:lnSpc>
              </a:pPr>
              <a:r>
                <a:rPr lang="cs-CZ" sz="2000" dirty="0"/>
                <a:t>AbecedaPC Consulting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04554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198</Words>
  <Application>Microsoft Office PowerPoint</Application>
  <PresentationFormat>Širokoúhlá obrazovka</PresentationFormat>
  <Paragraphs>31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 Lhotsky AbecedaPC</dc:creator>
  <cp:lastModifiedBy>Petr Lhotský</cp:lastModifiedBy>
  <cp:revision>2</cp:revision>
  <dcterms:created xsi:type="dcterms:W3CDTF">2024-11-04T16:25:58Z</dcterms:created>
  <dcterms:modified xsi:type="dcterms:W3CDTF">2024-11-05T14:44:44Z</dcterms:modified>
</cp:coreProperties>
</file>