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59" r:id="rId5"/>
    <p:sldId id="257" r:id="rId6"/>
    <p:sldId id="258" r:id="rId7"/>
    <p:sldId id="266" r:id="rId8"/>
    <p:sldId id="260" r:id="rId9"/>
    <p:sldId id="263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3AB66D-D965-0C22-621E-4169F07C8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A39687-2E27-C8BD-22F8-4B9E033ED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3FE2FB3-CF4E-2273-ED2E-887B0FF2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93EB0D-627E-9748-C0E5-4F316467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4A0BA16-003D-4607-F887-E8E86532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68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6AD01F-2BE4-69BE-CCB6-382F3A41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4B44414-CE8B-978D-6CF7-DE0BE3F59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E6C8EF6-0ED0-462B-718D-728A5879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4EAC236-3A3D-1304-21E6-D30A82EC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B89A284-E509-4299-C9EA-C0AD44D3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77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11100982-3CDC-104F-8B65-635CB88F0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00B9A6B-FCA6-280E-EE89-017409427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093D38-CC04-5C3D-4E20-148E99EE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EC3555-4D8A-7B06-E30D-D36CF197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FBB0B89-7C36-79B4-1EDC-95B70335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64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AAA1F-50D8-FA7E-5742-E4CC7CEA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5E21C97-B06E-05C0-DC60-6DDB1AA2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469162-3A9B-0972-A939-16263908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E955ED0-5E5A-C584-F19A-786BE9F0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939FF0-AA58-B8E0-1650-96827C4C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25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73AF11-E9E4-9ABD-E4D4-A1013A02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D5AAEBE-DD9B-DBB8-6BAD-CAE440CF2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B42DC0-5C6D-201D-D0F6-8F28963B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63D27-5F5F-58B4-D1F0-EA808D5D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D58D8C0-6ED6-D88F-E44A-4BA612BD5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12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812AC3-7195-A312-8923-E7D99F66B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493602-4EBE-0D42-B087-2BAE98CFE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413D80E-0155-CB38-793D-3AD26A291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37C4648-C49C-DE9D-4327-1E5C91D7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F94AE45-6E15-9DEB-B244-31D60690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3B76DEA-414F-FFCA-133A-1A404133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7311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6E45E5-3F1F-9D94-4A8A-B4BB2DCD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10877A-11C0-5B29-82F9-7B47AC0C8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C6D8898-E01C-0F39-CB5D-4848997A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08E58C2-E3D6-BEAF-8395-483CF70C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EE4BFAC-9CA0-D76C-7924-02C988A2F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8582C26-A84A-6774-FAD6-0654F877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97BB69B-5A3A-5E44-63B1-147B16DF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450E01D-36CD-C9CE-4EB1-39372F06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643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9B4661-0820-B9A9-0B99-E19E9FC21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DAF49C4-E973-0D63-8DD8-A019C2977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5A97953-5F85-8295-B55D-9A93408F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480335-4BE1-EB3C-0887-3347D501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77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EDABC79-A6A4-2ED9-2E23-4B5BF781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89938CD-C8FD-C544-736B-4AA3A8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F01804B-6E0C-6B5F-D86D-17FB54F6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879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24813E-821C-4F14-5757-34B64910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489CFF-E58E-37B5-715B-1354E9769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D8C0CDF-FA89-7A65-0AB2-FD5C7284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D442F8D-0FEA-C739-EFB6-1D97DE72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51E1370-1F53-2283-5BC7-2D5F1C19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3DF56F0-30E8-1F01-B2BF-A0907B02C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6990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F2F54A-E109-1E84-A98B-77CB6216E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AF8F5F0C-906B-A95F-8D7C-674E79F5D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91DBA70-D3B6-B9E2-BAF6-41A33B940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5ED118E-A030-2D8A-CDB4-EFCEE18EF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4A23079-3806-9C7A-10FA-2E679538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7741E8F-1BA2-3F8B-61F3-4630A93A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0914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8B00F74-D152-B8E0-9A34-CF3FBC0F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21366DB-9A84-29D8-A6C6-3C04519E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B0555F5-7372-C00B-4982-B4CF32A9E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91685-C1CF-4112-8A52-A5835B97E08A}" type="datetimeFigureOut">
              <a:rPr lang="cs-CZ" smtClean="0"/>
              <a:t>5. 12. 2024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40F8873-2786-2CC1-CC3D-D5F358445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5743F94-CE85-6207-E21B-3B72D9DC5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2AC23-08C3-4DED-81BA-65DB9971F49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33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etrlhotsky.github.i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90AFC-DB0C-F14C-BF4A-1E1AFC42E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>
            <a:extLst>
              <a:ext uri="{FF2B5EF4-FFF2-40B4-BE49-F238E27FC236}">
                <a16:creationId xmlns:a16="http://schemas.microsoft.com/office/drawing/2014/main" id="{59445B38-7E4F-DBB4-DFB9-57D2B9A46569}"/>
              </a:ext>
            </a:extLst>
          </p:cNvPr>
          <p:cNvGrpSpPr/>
          <p:nvPr/>
        </p:nvGrpSpPr>
        <p:grpSpPr>
          <a:xfrm>
            <a:off x="2501774" y="1436738"/>
            <a:ext cx="7188452" cy="3984525"/>
            <a:chOff x="2501774" y="2310328"/>
            <a:chExt cx="7188452" cy="3984525"/>
          </a:xfrm>
        </p:grpSpPr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25F03EE1-4976-1112-C518-7208DD778E28}"/>
                </a:ext>
              </a:extLst>
            </p:cNvPr>
            <p:cNvSpPr txBox="1"/>
            <p:nvPr/>
          </p:nvSpPr>
          <p:spPr>
            <a:xfrm>
              <a:off x="2501774" y="2310328"/>
              <a:ext cx="7188452" cy="2237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3200" b="1" dirty="0"/>
                <a:t>Prezentace testovací implementace </a:t>
              </a:r>
              <a:br>
                <a:rPr lang="cs-CZ" sz="3200" b="1" dirty="0"/>
              </a:br>
              <a:r>
                <a:rPr lang="cs-CZ" sz="3200" b="1" dirty="0"/>
                <a:t>a novinek nové webové aplikace</a:t>
              </a:r>
              <a:br>
                <a:rPr lang="cs-CZ" sz="3200" b="1" dirty="0"/>
              </a:br>
              <a:r>
                <a:rPr lang="cs-CZ" sz="3200" b="1" dirty="0"/>
                <a:t>Vyúčtování – cestovní příkazy</a:t>
              </a:r>
            </a:p>
          </p:txBody>
        </p:sp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BD93620F-2412-44F7-4CD3-AF3C71AA4DB3}"/>
                </a:ext>
              </a:extLst>
            </p:cNvPr>
            <p:cNvSpPr txBox="1"/>
            <p:nvPr/>
          </p:nvSpPr>
          <p:spPr>
            <a:xfrm>
              <a:off x="2501774" y="4861897"/>
              <a:ext cx="7188452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2000" dirty="0"/>
                <a:t>4. 12. 2024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Petr Lhotský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AbecedaPC 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719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548A7389-423E-ACB8-ECF1-8DD256AB1D5B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Snadné a rychlé přihlašování přes Účet Google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9DB2B06-CC7C-555B-D1A8-AC5AB7551D71}"/>
              </a:ext>
            </a:extLst>
          </p:cNvPr>
          <p:cNvSpPr txBox="1"/>
          <p:nvPr/>
        </p:nvSpPr>
        <p:spPr>
          <a:xfrm>
            <a:off x="0" y="5089142"/>
            <a:ext cx="12192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synchronizace dat mezi více zařízeními v reálném čase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permanentní, a přitom bezpečné ukládání dat do databáze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pohodlné přihlašování bez registrace i nadbytečných hesel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9F675ABC-3585-2001-E0BF-36B2F6D1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30" y="1197380"/>
            <a:ext cx="5176540" cy="3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4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3B0A52-D6BB-05FD-9D5F-6A64F860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ovéPole 7">
            <a:extLst>
              <a:ext uri="{FF2B5EF4-FFF2-40B4-BE49-F238E27FC236}">
                <a16:creationId xmlns:a16="http://schemas.microsoft.com/office/drawing/2014/main" id="{C51DCC19-0D5D-5167-BBB1-BBEFF2ED090E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Úvodní obrazovka pro zadání prvotních údajů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2A5E6D54-3222-B5C2-628E-AD4FC0EFAB00}"/>
              </a:ext>
            </a:extLst>
          </p:cNvPr>
          <p:cNvSpPr txBox="1"/>
          <p:nvPr/>
        </p:nvSpPr>
        <p:spPr>
          <a:xfrm>
            <a:off x="0" y="5089142"/>
            <a:ext cx="12192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jednorázové zadání údajů o vozidle včetně tachometru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možnost přidat více vozidel pod jeden uživatelský účet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snadné přepínání uživatele mezi všemi svými vozidly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C0AC0BC-B502-1A63-10AF-9D8F39D9B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1581279"/>
            <a:ext cx="92868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9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A9F60-31A3-A336-2B36-9131D4CE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0C7AE4AA-6F2E-8BBA-CEF2-BA14CE488D7E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Pokročilá validace vyplňování formuláře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14F56BB-3BA6-3EE2-AD1B-494B97DB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915" y="1041663"/>
            <a:ext cx="7386170" cy="3803383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42BA334-B4EB-A6F8-11D8-E7BBBB96586A}"/>
              </a:ext>
            </a:extLst>
          </p:cNvPr>
          <p:cNvSpPr txBox="1"/>
          <p:nvPr/>
        </p:nvSpPr>
        <p:spPr>
          <a:xfrm>
            <a:off x="0" y="5089142"/>
            <a:ext cx="12192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buď musí být oba časy prázdné nebo počáteční &lt; koncový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buď musí být obě čerpání (l a Kč) prázdná nebo obě vyplněná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ujeté KM a čerpání lze zadávat jen při prostředku AUS a další</a:t>
            </a:r>
          </a:p>
        </p:txBody>
      </p:sp>
    </p:spTree>
    <p:extLst>
      <p:ext uri="{BB962C8B-B14F-4D97-AF65-F5344CB8AC3E}">
        <p14:creationId xmlns:p14="http://schemas.microsoft.com/office/powerpoint/2010/main" val="205309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ovéPole 9">
            <a:extLst>
              <a:ext uri="{FF2B5EF4-FFF2-40B4-BE49-F238E27FC236}">
                <a16:creationId xmlns:a16="http://schemas.microsoft.com/office/drawing/2014/main" id="{6724BE3D-F372-9011-22E0-1CDB77B0D15D}"/>
              </a:ext>
            </a:extLst>
          </p:cNvPr>
          <p:cNvSpPr txBox="1"/>
          <p:nvPr/>
        </p:nvSpPr>
        <p:spPr>
          <a:xfrm>
            <a:off x="0" y="5089142"/>
            <a:ext cx="12192000" cy="1432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funkcionalita evidence a správy vlastních oblíbených tras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automatický našeptávač oblíbených tras v cestovním příkazu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automatické doplnění počtu KM soukromých či služebních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CA1A6805-0244-803F-ABF6-45CDFB76C341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Pomocné oblíbené trasy pro repetitivní využití</a:t>
            </a:r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4EA67FB9-ED91-6CFD-3826-FBD517A60678}"/>
              </a:ext>
            </a:extLst>
          </p:cNvPr>
          <p:cNvGrpSpPr/>
          <p:nvPr/>
        </p:nvGrpSpPr>
        <p:grpSpPr>
          <a:xfrm>
            <a:off x="553129" y="1411666"/>
            <a:ext cx="11085742" cy="3063377"/>
            <a:chOff x="553129" y="1486930"/>
            <a:chExt cx="11085742" cy="3063377"/>
          </a:xfrm>
        </p:grpSpPr>
        <p:pic>
          <p:nvPicPr>
            <p:cNvPr id="6" name="Obrázek 5">
              <a:extLst>
                <a:ext uri="{FF2B5EF4-FFF2-40B4-BE49-F238E27FC236}">
                  <a16:creationId xmlns:a16="http://schemas.microsoft.com/office/drawing/2014/main" id="{BC3FFE4D-780F-BB57-08B2-86E126036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129" y="1486930"/>
              <a:ext cx="7608032" cy="3063377"/>
            </a:xfrm>
            <a:prstGeom prst="rect">
              <a:avLst/>
            </a:prstGeom>
          </p:spPr>
        </p:pic>
        <p:pic>
          <p:nvPicPr>
            <p:cNvPr id="8" name="Obrázek 7">
              <a:extLst>
                <a:ext uri="{FF2B5EF4-FFF2-40B4-BE49-F238E27FC236}">
                  <a16:creationId xmlns:a16="http://schemas.microsoft.com/office/drawing/2014/main" id="{4D80962E-513A-DF20-D218-45C162F0E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000" t="35705"/>
            <a:stretch/>
          </p:blipFill>
          <p:spPr>
            <a:xfrm>
              <a:off x="8541156" y="2129066"/>
              <a:ext cx="3097715" cy="1779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26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4119E-0B1D-DB40-DF8A-CF8EFC428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132EB36C-8B58-D4A1-5CA4-C2612D386DF0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Plně optimalizovaný režim pro tablety i telefony</a:t>
            </a: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FAC4441D-F438-8458-7DF9-020D3D6B3C62}"/>
              </a:ext>
            </a:extLst>
          </p:cNvPr>
          <p:cNvGrpSpPr/>
          <p:nvPr/>
        </p:nvGrpSpPr>
        <p:grpSpPr>
          <a:xfrm>
            <a:off x="193056" y="1476733"/>
            <a:ext cx="11805887" cy="3904533"/>
            <a:chOff x="193056" y="1203157"/>
            <a:chExt cx="11805887" cy="3904533"/>
          </a:xfrm>
        </p:grpSpPr>
        <p:pic>
          <p:nvPicPr>
            <p:cNvPr id="6" name="Obrázek 5">
              <a:extLst>
                <a:ext uri="{FF2B5EF4-FFF2-40B4-BE49-F238E27FC236}">
                  <a16:creationId xmlns:a16="http://schemas.microsoft.com/office/drawing/2014/main" id="{5EB07E30-795C-BEBF-2317-4E2B20D5F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25284"/>
            <a:stretch/>
          </p:blipFill>
          <p:spPr>
            <a:xfrm>
              <a:off x="193056" y="1203159"/>
              <a:ext cx="3801427" cy="3904531"/>
            </a:xfrm>
            <a:prstGeom prst="rect">
              <a:avLst/>
            </a:prstGeom>
          </p:spPr>
        </p:pic>
        <p:pic>
          <p:nvPicPr>
            <p:cNvPr id="10" name="Obrázek 9">
              <a:extLst>
                <a:ext uri="{FF2B5EF4-FFF2-40B4-BE49-F238E27FC236}">
                  <a16:creationId xmlns:a16="http://schemas.microsoft.com/office/drawing/2014/main" id="{4AC3AD52-A94C-74FC-D539-776FD4EB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0725" y="1203157"/>
              <a:ext cx="3810549" cy="3904531"/>
            </a:xfrm>
            <a:prstGeom prst="rect">
              <a:avLst/>
            </a:prstGeom>
          </p:spPr>
        </p:pic>
        <p:pic>
          <p:nvPicPr>
            <p:cNvPr id="14" name="Obrázek 13">
              <a:extLst>
                <a:ext uri="{FF2B5EF4-FFF2-40B4-BE49-F238E27FC236}">
                  <a16:creationId xmlns:a16="http://schemas.microsoft.com/office/drawing/2014/main" id="{7133DC09-85DB-FEE2-57D3-7D658A97B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30379"/>
            <a:stretch/>
          </p:blipFill>
          <p:spPr>
            <a:xfrm>
              <a:off x="8192370" y="1203158"/>
              <a:ext cx="3806573" cy="3904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01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63156-0C71-19A3-1C95-5A99E2DE9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746AAC48-B1D8-D5AE-09B9-577E017CF098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Plně optimalizovaný volitelný tmavý režim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2EBCAD2-DFA7-8617-46D8-6AFC3AB2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3273"/>
          <a:stretch/>
        </p:blipFill>
        <p:spPr>
          <a:xfrm>
            <a:off x="814057" y="1011084"/>
            <a:ext cx="10563886" cy="2869904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BA791656-1DFB-FDD0-B88B-49845FF42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0" y="4094506"/>
            <a:ext cx="4699194" cy="242759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DB596C4-A7CB-AA45-82AD-D312E4C91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274" y="4094506"/>
            <a:ext cx="7104605" cy="242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2E96-3903-D61C-AC8C-A69CDE603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09944AAD-D732-EB6B-A7F8-61D0B2E4C3BD}"/>
              </a:ext>
            </a:extLst>
          </p:cNvPr>
          <p:cNvSpPr txBox="1"/>
          <p:nvPr/>
        </p:nvSpPr>
        <p:spPr>
          <a:xfrm>
            <a:off x="0" y="33590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/>
              <a:t>Souhrn a export včetně výpočtů stravného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A22393F2-2388-307B-E455-4100713E562C}"/>
              </a:ext>
            </a:extLst>
          </p:cNvPr>
          <p:cNvSpPr txBox="1"/>
          <p:nvPr/>
        </p:nvSpPr>
        <p:spPr>
          <a:xfrm>
            <a:off x="0" y="5550806"/>
            <a:ext cx="12192000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výpočty přenesené z původního řešení Tabulek Google</a:t>
            </a:r>
          </a:p>
          <a:p>
            <a:pPr algn="ctr">
              <a:lnSpc>
                <a:spcPct val="150000"/>
              </a:lnSpc>
            </a:pPr>
            <a:r>
              <a:rPr lang="cs-CZ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sazby a krácení stravného počítané parametricky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DBBE2EB-8325-CB59-2E08-43A19827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8" y="1132792"/>
            <a:ext cx="5031857" cy="4082788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1A893572-AF12-2E42-E2A3-FEF775561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68" y="1132792"/>
            <a:ext cx="6074873" cy="4082788"/>
          </a:xfrm>
          <a:prstGeom prst="rect">
            <a:avLst/>
          </a:prstGeom>
        </p:spPr>
      </p:pic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2D224954-4F0C-EC91-67F4-188F7C244595}"/>
              </a:ext>
            </a:extLst>
          </p:cNvPr>
          <p:cNvCxnSpPr>
            <a:cxnSpLocks/>
          </p:cNvCxnSpPr>
          <p:nvPr/>
        </p:nvCxnSpPr>
        <p:spPr>
          <a:xfrm>
            <a:off x="5558828" y="1050202"/>
            <a:ext cx="0" cy="4309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8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CF8604-2ACE-0F06-8985-FF8F9592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>
            <a:extLst>
              <a:ext uri="{FF2B5EF4-FFF2-40B4-BE49-F238E27FC236}">
                <a16:creationId xmlns:a16="http://schemas.microsoft.com/office/drawing/2014/main" id="{287BAEA2-18A8-2005-352E-D941048B06BA}"/>
              </a:ext>
            </a:extLst>
          </p:cNvPr>
          <p:cNvGrpSpPr/>
          <p:nvPr/>
        </p:nvGrpSpPr>
        <p:grpSpPr>
          <a:xfrm>
            <a:off x="2501774" y="1436738"/>
            <a:ext cx="7188452" cy="3984525"/>
            <a:chOff x="2501774" y="2310328"/>
            <a:chExt cx="7188452" cy="3984525"/>
          </a:xfrm>
        </p:grpSpPr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A0FBB0F7-6096-59E8-7A45-B349EA86D707}"/>
                </a:ext>
              </a:extLst>
            </p:cNvPr>
            <p:cNvSpPr txBox="1"/>
            <p:nvPr/>
          </p:nvSpPr>
          <p:spPr>
            <a:xfrm>
              <a:off x="2501774" y="2310328"/>
              <a:ext cx="7188452" cy="17756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3200" b="1" dirty="0"/>
                <a:t>Preview 0.2.0 k datu 4. 12. 2024</a:t>
              </a:r>
            </a:p>
            <a:p>
              <a:pPr algn="ctr">
                <a:lnSpc>
                  <a:spcPct val="150000"/>
                </a:lnSpc>
              </a:pPr>
              <a:endParaRPr lang="cs-CZ" sz="1200" b="1" dirty="0"/>
            </a:p>
            <a:p>
              <a:pPr algn="ctr">
                <a:lnSpc>
                  <a:spcPct val="150000"/>
                </a:lnSpc>
              </a:pPr>
              <a:r>
                <a:rPr lang="cs-CZ" sz="3200" b="1" dirty="0"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https://petrlhotsky.github.io/</a:t>
              </a:r>
              <a:endParaRPr lang="cs-CZ" sz="3200" b="1" dirty="0"/>
            </a:p>
          </p:txBody>
        </p:sp>
        <p:sp>
          <p:nvSpPr>
            <p:cNvPr id="6" name="TextovéPole 5">
              <a:extLst>
                <a:ext uri="{FF2B5EF4-FFF2-40B4-BE49-F238E27FC236}">
                  <a16:creationId xmlns:a16="http://schemas.microsoft.com/office/drawing/2014/main" id="{5A02E5B0-A312-1E2F-33E0-F70CEE391D5F}"/>
                </a:ext>
              </a:extLst>
            </p:cNvPr>
            <p:cNvSpPr txBox="1"/>
            <p:nvPr/>
          </p:nvSpPr>
          <p:spPr>
            <a:xfrm>
              <a:off x="2501774" y="4861897"/>
              <a:ext cx="7188452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cs-CZ" sz="2000" dirty="0"/>
                <a:t>4. 12. 2024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Petr Lhotský</a:t>
              </a:r>
            </a:p>
            <a:p>
              <a:pPr algn="ctr">
                <a:lnSpc>
                  <a:spcPct val="150000"/>
                </a:lnSpc>
              </a:pPr>
              <a:r>
                <a:rPr lang="cs-CZ" sz="2000" dirty="0"/>
                <a:t>AbecedaPC Consulting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04554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220</Words>
  <Application>Microsoft Office PowerPoint</Application>
  <PresentationFormat>Širokoúhlá obrazovka</PresentationFormat>
  <Paragraphs>31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Lhotsky AbecedaPC</dc:creator>
  <cp:lastModifiedBy>Petr Lhotský</cp:lastModifiedBy>
  <cp:revision>4</cp:revision>
  <dcterms:created xsi:type="dcterms:W3CDTF">2024-11-04T16:25:58Z</dcterms:created>
  <dcterms:modified xsi:type="dcterms:W3CDTF">2024-12-05T23:04:02Z</dcterms:modified>
</cp:coreProperties>
</file>