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90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71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463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820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990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483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006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19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6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27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68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00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15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01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61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3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8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B7ADB2-BD23-4EEA-A5DB-F24D2C26D64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CF47E-1D3D-4170-ABEF-DCE2B71B1D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01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2D39F-0C7A-2993-9E91-5D21A40AC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dirty="0"/>
              <a:t>How corporations use AI to manipulate human </a:t>
            </a:r>
            <a:r>
              <a:rPr lang="en-US" dirty="0" err="1"/>
              <a:t>behaviour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5BCEE4-315B-1DBD-C9B0-F55887DC2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P. A. </a:t>
            </a:r>
            <a:r>
              <a:rPr lang="en-US" dirty="0" err="1"/>
              <a:t>Mitin</a:t>
            </a:r>
            <a:r>
              <a:rPr lang="en-US" dirty="0"/>
              <a:t>, </a:t>
            </a:r>
            <a:r>
              <a:rPr lang="ru-RU" dirty="0"/>
              <a:t>ИУ6-24Б</a:t>
            </a:r>
          </a:p>
          <a:p>
            <a:r>
              <a:rPr lang="en-US" dirty="0"/>
              <a:t>Supervisor: E. P. </a:t>
            </a:r>
            <a:r>
              <a:rPr lang="en-US" dirty="0" err="1"/>
              <a:t>Gurina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25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23C1C-F563-62BD-CDF0-9F173DB8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user’s characteristics</a:t>
            </a:r>
            <a:endParaRPr lang="ru-RU" dirty="0"/>
          </a:p>
        </p:txBody>
      </p:sp>
      <p:pic>
        <p:nvPicPr>
          <p:cNvPr id="1026" name="Picture 2" descr="Classification of the user's characteristics. | Download Scientific Diagram">
            <a:extLst>
              <a:ext uri="{FF2B5EF4-FFF2-40B4-BE49-F238E27FC236}">
                <a16:creationId xmlns:a16="http://schemas.microsoft.com/office/drawing/2014/main" id="{1EB6A0EB-4AE6-4D82-340E-AD8F48D587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89" y="2115405"/>
            <a:ext cx="7462422" cy="40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59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937C0-AF8D-3FBE-4694-557BF3D7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AI’s exploitation of personal data</a:t>
            </a:r>
            <a:endParaRPr lang="ru-RU" dirty="0"/>
          </a:p>
        </p:txBody>
      </p:sp>
      <p:pic>
        <p:nvPicPr>
          <p:cNvPr id="2050" name="Picture 2" descr="GDPR Legal Issues: Protection of Personal Data - Amagno">
            <a:extLst>
              <a:ext uri="{FF2B5EF4-FFF2-40B4-BE49-F238E27FC236}">
                <a16:creationId xmlns:a16="http://schemas.microsoft.com/office/drawing/2014/main" id="{5138E6CC-1D21-833C-3705-653972DA01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535" y="1853248"/>
            <a:ext cx="7604929" cy="476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43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605D3-C74C-ED7C-C605-9893524F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principle of manipulations</a:t>
            </a:r>
            <a:endParaRPr lang="ru-RU" dirty="0"/>
          </a:p>
        </p:txBody>
      </p:sp>
      <p:pic>
        <p:nvPicPr>
          <p:cNvPr id="3074" name="Picture 2" descr="Control and Manipulation: The art of driving human actions">
            <a:extLst>
              <a:ext uri="{FF2B5EF4-FFF2-40B4-BE49-F238E27FC236}">
                <a16:creationId xmlns:a16="http://schemas.microsoft.com/office/drawing/2014/main" id="{6F4304E7-58C5-BCD3-87E5-05ACF5C05A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439" y="1853248"/>
            <a:ext cx="8125122" cy="436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46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2B29B-3160-7D83-6251-A547EADC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(intrigues, scandals, investigations)</a:t>
            </a:r>
            <a:endParaRPr lang="ru-RU" dirty="0"/>
          </a:p>
        </p:txBody>
      </p:sp>
      <p:pic>
        <p:nvPicPr>
          <p:cNvPr id="4098" name="Picture 2" descr="Target — Википедия">
            <a:extLst>
              <a:ext uri="{FF2B5EF4-FFF2-40B4-BE49-F238E27FC236}">
                <a16:creationId xmlns:a16="http://schemas.microsoft.com/office/drawing/2014/main" id="{999F2827-A6E3-F9CE-CDB3-9FDA5D653C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303" y="1853248"/>
            <a:ext cx="2143125" cy="224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Управление занятости и карьеры - UBER">
            <a:extLst>
              <a:ext uri="{FF2B5EF4-FFF2-40B4-BE49-F238E27FC236}">
                <a16:creationId xmlns:a16="http://schemas.microsoft.com/office/drawing/2014/main" id="{4B8D1017-F77E-6BD1-40EC-5F33A8C04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27" y="39998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oogle LLC: приложения для Android в Google Play">
            <a:extLst>
              <a:ext uri="{FF2B5EF4-FFF2-40B4-BE49-F238E27FC236}">
                <a16:creationId xmlns:a16="http://schemas.microsoft.com/office/drawing/2014/main" id="{EDFD9F4D-B666-5A53-9BE4-63BB2AF3D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30" y="3570158"/>
            <a:ext cx="2572774" cy="257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acebook — Выполните вход или зарегистрируйтесь">
            <a:extLst>
              <a:ext uri="{FF2B5EF4-FFF2-40B4-BE49-F238E27FC236}">
                <a16:creationId xmlns:a16="http://schemas.microsoft.com/office/drawing/2014/main" id="{1427EEF3-4B62-A914-D0EB-73258628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4" y="17701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05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03F82AE-C3F4-EB2A-6A66-0E84290F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3108807"/>
            <a:ext cx="8825657" cy="640386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A863E-BDDB-32FA-1199-90BA63CAFC29}"/>
              </a:ext>
            </a:extLst>
          </p:cNvPr>
          <p:cNvSpPr txBox="1"/>
          <p:nvPr/>
        </p:nvSpPr>
        <p:spPr>
          <a:xfrm>
            <a:off x="4999606" y="4607511"/>
            <a:ext cx="219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©</a:t>
            </a:r>
            <a:r>
              <a:rPr lang="en-US" dirty="0"/>
              <a:t> BMSTU,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765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57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How corporations use AI to manipulate human behaviour</vt:lpstr>
      <vt:lpstr>Prediction of user’s characteristics</vt:lpstr>
      <vt:lpstr>Ways of AI’s exploitation of personal data</vt:lpstr>
      <vt:lpstr>Base principle of manipulations</vt:lpstr>
      <vt:lpstr>Examples (intrigues, scandals, investigations)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it’s manipulations of human behaviour</dc:title>
  <dc:creator>Пётр Митин</dc:creator>
  <cp:lastModifiedBy>Пётр Митин</cp:lastModifiedBy>
  <cp:revision>7</cp:revision>
  <dcterms:created xsi:type="dcterms:W3CDTF">2023-04-07T20:16:25Z</dcterms:created>
  <dcterms:modified xsi:type="dcterms:W3CDTF">2023-04-07T20:41:08Z</dcterms:modified>
</cp:coreProperties>
</file>