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7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80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3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70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9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28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3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9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F98450-E11C-44D3-AF21-42C80007AE3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72C115-4DB2-4131-859F-73951116B58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78A6A-300C-3758-5C65-2C1FE291E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year in Haiti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CFCCF-0ACA-8E40-2CB0-FE8083E65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By: </a:t>
            </a:r>
            <a:r>
              <a:rPr lang="en-US" dirty="0" err="1"/>
              <a:t>Mitin</a:t>
            </a:r>
            <a:r>
              <a:rPr lang="en-US" dirty="0"/>
              <a:t> p. a. </a:t>
            </a:r>
            <a:r>
              <a:rPr lang="ru-RU" dirty="0"/>
              <a:t>ИУ6-14Б</a:t>
            </a:r>
          </a:p>
          <a:p>
            <a:r>
              <a:rPr lang="en-US" dirty="0"/>
              <a:t>Supervisor: </a:t>
            </a:r>
            <a:r>
              <a:rPr lang="en-US" dirty="0" err="1"/>
              <a:t>Lipatova</a:t>
            </a:r>
            <a:r>
              <a:rPr lang="en-US" dirty="0"/>
              <a:t> o. v.</a:t>
            </a:r>
          </a:p>
          <a:p>
            <a:r>
              <a:rPr lang="en-US" dirty="0" err="1"/>
              <a:t>Bmstu</a:t>
            </a:r>
            <a:r>
              <a:rPr lang="en-US" dirty="0"/>
              <a:t>,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0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187B4-2D6D-6E03-803C-5F7278F4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special holiday</a:t>
            </a:r>
            <a:endParaRPr lang="ru-RU" dirty="0"/>
          </a:p>
        </p:txBody>
      </p:sp>
      <p:pic>
        <p:nvPicPr>
          <p:cNvPr id="4098" name="Picture 2" descr="The History of the Haitian Flag - Restavek Freedom">
            <a:extLst>
              <a:ext uri="{FF2B5EF4-FFF2-40B4-BE49-F238E27FC236}">
                <a16:creationId xmlns:a16="http://schemas.microsoft.com/office/drawing/2014/main" id="{713CC826-EDB3-DACD-36C3-2D5E8221F5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64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72125-3FF7-D7D1-394E-843F5D9F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of Independence</a:t>
            </a:r>
            <a:endParaRPr lang="ru-RU" dirty="0"/>
          </a:p>
        </p:txBody>
      </p:sp>
      <p:pic>
        <p:nvPicPr>
          <p:cNvPr id="1026" name="Picture 2" descr="Jean-Jacques Dessalines - Wikipedia">
            <a:extLst>
              <a:ext uri="{FF2B5EF4-FFF2-40B4-BE49-F238E27FC236}">
                <a16:creationId xmlns:a16="http://schemas.microsoft.com/office/drawing/2014/main" id="{F143988C-D639-D5EC-86A4-CFB521C9B1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64" y="1846263"/>
            <a:ext cx="333179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8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91009-E81C-23FE-3AB0-727381DA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Joumou</a:t>
            </a:r>
            <a:r>
              <a:rPr lang="en-US" dirty="0"/>
              <a:t> soup</a:t>
            </a:r>
            <a:endParaRPr lang="ru-RU" dirty="0"/>
          </a:p>
        </p:txBody>
      </p:sp>
      <p:pic>
        <p:nvPicPr>
          <p:cNvPr id="2050" name="Picture 2" descr="Soup joumou - Wikipedia">
            <a:extLst>
              <a:ext uri="{FF2B5EF4-FFF2-40B4-BE49-F238E27FC236}">
                <a16:creationId xmlns:a16="http://schemas.microsoft.com/office/drawing/2014/main" id="{4BAF7FE3-8526-1B9F-E1A3-BE1B40ED95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91" y="1737360"/>
            <a:ext cx="4555418" cy="45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4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B086C-7D15-0E36-8B92-A58DA75B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Year Celebrations</a:t>
            </a:r>
            <a:endParaRPr lang="ru-RU" dirty="0"/>
          </a:p>
        </p:txBody>
      </p:sp>
      <p:pic>
        <p:nvPicPr>
          <p:cNvPr id="3074" name="Picture 2" descr="HAITI | HDUH">
            <a:extLst>
              <a:ext uri="{FF2B5EF4-FFF2-40B4-BE49-F238E27FC236}">
                <a16:creationId xmlns:a16="http://schemas.microsoft.com/office/drawing/2014/main" id="{0EEE7186-7E49-3907-7E37-3AE83B8E2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10" y="1846263"/>
            <a:ext cx="389970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8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A7F5-B5B1-EA9A-2118-56694421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66311"/>
            <a:ext cx="10058400" cy="725378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80741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39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New year in Haiti</vt:lpstr>
      <vt:lpstr>Doubly special holiday</vt:lpstr>
      <vt:lpstr>Day of Independence</vt:lpstr>
      <vt:lpstr>Joumou soup</vt:lpstr>
      <vt:lpstr>New Year Celebrations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year in Haiti</dc:title>
  <dc:creator>Пётр Митин</dc:creator>
  <cp:lastModifiedBy>Пётр Митин</cp:lastModifiedBy>
  <cp:revision>3</cp:revision>
  <dcterms:created xsi:type="dcterms:W3CDTF">2022-12-21T10:10:21Z</dcterms:created>
  <dcterms:modified xsi:type="dcterms:W3CDTF">2022-12-21T10:31:08Z</dcterms:modified>
</cp:coreProperties>
</file>