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68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6" y="-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23066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H:\&#1054;&#1073;&#1088;&#1072;&#1079;&#1086;&#1074;&#1072;&#1085;&#1080;&#1077;\&#1056;&#1043;&#1055;&#1059;\2017%202018%20&#1056;&#1043;&#1055;&#1059;\2017%202018%20&#1056;&#1043;&#1055;&#1059;%20&#1074;%20&#1084;&#1072;&#1075;&#1080;\&#1043;&#1086;&#1089;&#1091;&#1076;&#1072;&#1088;&#1077;&#1074;%20&#1048;%20&#1041;%20&#1046;&#1091;&#1082;&#1086;&#1074;%20&#1053;%20&#1053;\&#1057;&#1072;&#1081;&#1090;_&#1088;&#1086;&#1073;&#1086;&#1090;&#1086;&#1090;&#1077;&#1093;&#1085;&#1080;&#1082;&#1072;_&#1052;&#1044;\robot_14_dec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ctel-master/masters-2017-introduction-PetrPustylnik" TargetMode="External"/><Relationship Id="rId4" Type="http://schemas.openxmlformats.org/officeDocument/2006/relationships/hyperlink" Target="https://htmlacademy.ru/profile/id6265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510450" y="1131590"/>
            <a:ext cx="8123100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36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Сессия 2018: №1</a:t>
            </a:r>
            <a:endParaRPr lang="ru" sz="36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611560" y="3182312"/>
            <a:ext cx="7920880" cy="6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24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Корпоративное электронное обучение</a:t>
            </a:r>
            <a:endParaRPr lang="ru" sz="24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5868144" y="4371950"/>
            <a:ext cx="2765156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ru" dirty="0">
                <a:solidFill>
                  <a:srgbClr val="F3F3F3"/>
                </a:solidFill>
              </a:rPr>
              <a:t>Студент </a:t>
            </a:r>
            <a:r>
              <a:rPr lang="en-US" dirty="0" smtClean="0">
                <a:solidFill>
                  <a:srgbClr val="F3F3F3"/>
                </a:solidFill>
              </a:rPr>
              <a:t>1</a:t>
            </a:r>
            <a:r>
              <a:rPr lang="ru" dirty="0" smtClean="0">
                <a:solidFill>
                  <a:srgbClr val="F3F3F3"/>
                </a:solidFill>
              </a:rPr>
              <a:t> </a:t>
            </a:r>
            <a:r>
              <a:rPr lang="ru" dirty="0">
                <a:solidFill>
                  <a:srgbClr val="F3F3F3"/>
                </a:solidFill>
              </a:rPr>
              <a:t>курса </a:t>
            </a:r>
            <a:r>
              <a:rPr lang="ru" dirty="0" smtClean="0">
                <a:solidFill>
                  <a:srgbClr val="F3F3F3"/>
                </a:solidFill>
              </a:rPr>
              <a:t>магистратуры</a:t>
            </a:r>
          </a:p>
          <a:p>
            <a:pPr lvl="0" algn="just">
              <a:spcBef>
                <a:spcPts val="0"/>
              </a:spcBef>
              <a:buNone/>
            </a:pPr>
            <a:r>
              <a:rPr lang="ru" dirty="0" smtClean="0">
                <a:solidFill>
                  <a:srgbClr val="F3F3F3"/>
                </a:solidFill>
              </a:rPr>
              <a:t>Пустыльник Петр Наумович</a:t>
            </a:r>
            <a:endParaRPr lang="ru" dirty="0">
              <a:solidFill>
                <a:srgbClr val="F3F3F3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10450" y="4638600"/>
            <a:ext cx="4657500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Расписание экзаменов:</a:t>
            </a:r>
            <a:endParaRPr lang="ru" sz="20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ru-RU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30.12.2017 </a:t>
            </a:r>
            <a:r>
              <a:rPr lang="ru-RU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Инновационные методы и технологии КЭО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Государев Илья Борисович, доц., Жуков Николай Николаевич, асс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b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13.01.2018 – 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Управление ИТ-проектами для КЭО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Жуков Николай Николаевич, асс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b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17.01.2018 – 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Проектирование и разработка ЭОР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Жуков Николай Николаевич, асс)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ИТОГО</a:t>
            </a:r>
            <a:endParaRPr lang="ru" sz="20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1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Изучена инструкция 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Sharable Content Object Reference Model (SCORM) 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2004</a:t>
            </a:r>
            <a:endParaRPr lang="ru-RU" sz="16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514350" lvl="0" indent="-28575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Зарегистрирован </a:t>
            </a:r>
            <a:r>
              <a:rPr lang="ru-RU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в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r>
              <a:rPr lang="ru-RU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 </a:t>
            </a:r>
            <a:r>
              <a:rPr lang="ru-RU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MoodleCloud</a:t>
            </a:r>
            <a:r>
              <a:rPr lang="ru-RU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 </a:t>
            </a:r>
            <a:endParaRPr lang="ru-RU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Создан </a:t>
            </a:r>
            <a:r>
              <a:rPr lang="en-US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SCORM</a:t>
            </a:r>
            <a:r>
              <a:rPr lang="ru-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-пакет «</a:t>
            </a:r>
            <a:r>
              <a:rPr lang="ru-RU" sz="1600" dirty="0" err="1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Чекинатор</a:t>
            </a:r>
            <a:r>
              <a:rPr lang="ru-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»</a:t>
            </a:r>
            <a:endParaRPr lang="ru" sz="16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514350" indent="-285750">
              <a:lnSpc>
                <a:spcPct val="100000"/>
              </a:lnSpc>
              <a:spcAft>
                <a:spcPts val="0"/>
              </a:spcAft>
              <a:buClr>
                <a:srgbClr val="333333"/>
              </a:buClr>
              <a:buFont typeface="Wingdings" panose="05000000000000000000" pitchFamily="2" charset="2"/>
              <a:buChar char="Ø"/>
            </a:pPr>
            <a:r>
              <a:rPr lang="ru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Создана </a:t>
            </a:r>
            <a:r>
              <a:rPr lang="en-US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HTML</a:t>
            </a:r>
            <a:r>
              <a:rPr lang="ru-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-структура </a:t>
            </a:r>
            <a:r>
              <a:rPr lang="ru-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образовательного ресурса «Образовательная робототехника</a:t>
            </a:r>
            <a:r>
              <a:rPr lang="ru-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» с использованием </a:t>
            </a:r>
            <a:r>
              <a:rPr lang="ru-RU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макета </a:t>
            </a:r>
            <a:r>
              <a:rPr lang="ru-RU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LayoutIt</a:t>
            </a:r>
            <a:r>
              <a:rPr lang="ru-RU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 </a:t>
            </a:r>
            <a:r>
              <a:rPr lang="ru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стилей </a:t>
            </a:r>
            <a:r>
              <a:rPr lang="ru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Bootstrap </a:t>
            </a:r>
            <a:r>
              <a:rPr lang="ru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4</a:t>
            </a:r>
          </a:p>
          <a:p>
            <a:pPr marL="514350" lvl="0" indent="-285750">
              <a:lnSpc>
                <a:spcPct val="100000"/>
              </a:lnSpc>
              <a:spcAft>
                <a:spcPts val="0"/>
              </a:spcAft>
              <a:buClr>
                <a:srgbClr val="333333"/>
              </a:buCl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. 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URL: 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  <a:hlinkClick r:id="rId3" action="ppaction://hlinkfile"/>
              </a:rPr>
              <a:t>file:///H:/</a:t>
            </a:r>
            <a:r>
              <a:rPr lang="ru-RU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  <a:hlinkClick r:id="rId3" action="ppaction://hlinkfile"/>
              </a:rPr>
              <a:t>Образование/РГПУ/2017%202018%20РГПУ/2017%202018%20РГПУ%20в%20маги/Государев%20И%20Б%20Жуков%20Н%20Н/</a:t>
            </a:r>
            <a:r>
              <a:rPr lang="ru-RU" sz="1600" dirty="0" err="1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  <a:hlinkClick r:id="rId3" action="ppaction://hlinkfile"/>
              </a:rPr>
              <a:t>Сайт_робототехника_МД</a:t>
            </a:r>
            <a:r>
              <a:rPr lang="ru-RU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  <a:hlinkClick r:id="rId3" action="ppaction://hlinkfile"/>
              </a:rPr>
              <a:t>/</a:t>
            </a:r>
            <a:r>
              <a:rPr lang="en-US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  <a:hlinkClick r:id="rId3" action="ppaction://hlinkfile"/>
              </a:rPr>
              <a:t>robot_14_dec.html</a:t>
            </a:r>
            <a:r>
              <a:rPr lang="ru-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Wingdings" panose="05000000000000000000" pitchFamily="2" charset="2"/>
              <a:buChar char="Ø"/>
            </a:pPr>
            <a:r>
              <a:rPr lang="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 Выполнен анализ двух статей</a:t>
            </a:r>
            <a:endParaRPr lang="en-US" sz="1600" dirty="0" smtClean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514350" lvl="0" indent="-285750">
              <a:lnSpc>
                <a:spcPct val="100000"/>
              </a:lnSpc>
              <a:spcAft>
                <a:spcPts val="0"/>
              </a:spcAft>
              <a:buClr>
                <a:srgbClr val="333333"/>
              </a:buCl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Обучение в 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  <a:hlinkClick r:id="rId4"/>
              </a:rPr>
              <a:t>https://</a:t>
            </a:r>
            <a:r>
              <a:rPr lang="en-US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  <a:hlinkClick r:id="rId4"/>
              </a:rPr>
              <a:t>htmlacademy.ru/profile/id626591</a:t>
            </a:r>
            <a:r>
              <a:rPr lang="ru-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 </a:t>
            </a:r>
            <a:endParaRPr lang="ru" sz="1600" dirty="0" smtClean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514350" lvl="0" indent="-285750">
              <a:lnSpc>
                <a:spcPct val="100000"/>
              </a:lnSpc>
              <a:spcAft>
                <a:spcPts val="0"/>
              </a:spcAft>
              <a:buClr>
                <a:srgbClr val="333333"/>
              </a:buClr>
              <a:buFont typeface="Wingdings" panose="05000000000000000000" pitchFamily="2" charset="2"/>
              <a:buChar char="Ø"/>
            </a:pPr>
            <a:r>
              <a:rPr lang="ru" sz="1600" b="1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Адрес </a:t>
            </a:r>
            <a:r>
              <a:rPr lang="ru-RU" sz="1600" b="1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портфолио</a:t>
            </a:r>
            <a:r>
              <a:rPr lang="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: 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  <a:hlinkClick r:id="rId5"/>
              </a:rPr>
              <a:t>https://</a:t>
            </a:r>
            <a:r>
              <a:rPr lang="en-US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  <a:hlinkClick r:id="rId5"/>
              </a:rPr>
              <a:t>github.com/ctel-master/masters-2017-introduction-PetrPustylnik</a:t>
            </a:r>
            <a:r>
              <a:rPr lang="ru-RU" sz="16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 </a:t>
            </a:r>
            <a:endParaRPr lang="ru" sz="1600" dirty="0">
              <a:solidFill>
                <a:srgbClr val="F3F3F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94</Words>
  <Application>Microsoft Office PowerPoint</Application>
  <PresentationFormat>Экран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Proxima Nova</vt:lpstr>
      <vt:lpstr>Verdana</vt:lpstr>
      <vt:lpstr>Wingdings</vt:lpstr>
      <vt:lpstr>spearmint</vt:lpstr>
      <vt:lpstr>Презентация PowerPoint</vt:lpstr>
      <vt:lpstr>Расписание экзаменов:  30.12.2017 – Инновационные методы и технологии КЭО  (Государев Илья Борисович, доц., Жуков Николай Николаевич, асс)  13.01.2018 – Управление ИТ-проектами для КЭО  ( Жуков Николай Николаевич, асс)  17.01.2018 – Проектирование и разработка ЭОР  ( Жуков Николай Николаевич, асс)</vt:lpstr>
      <vt:lpstr>ИТОГО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userpc</dc:creator>
  <cp:lastModifiedBy>mary-liza@mail.ru</cp:lastModifiedBy>
  <cp:revision>17</cp:revision>
  <dcterms:modified xsi:type="dcterms:W3CDTF">2018-01-12T16:17:42Z</dcterms:modified>
</cp:coreProperties>
</file>