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Пётр Седельников" userId="ab4b91c3ae24c5ea" providerId="LiveId" clId="{01B86D7A-3045-47C3-802D-78D5567D6FB2}"/>
    <pc:docChg chg="custSel modSld">
      <pc:chgData name="Пётр Седельников" userId="ab4b91c3ae24c5ea" providerId="LiveId" clId="{01B86D7A-3045-47C3-802D-78D5567D6FB2}" dt="2020-01-20T09:40:35.055" v="3" actId="14100"/>
      <pc:docMkLst>
        <pc:docMk/>
      </pc:docMkLst>
      <pc:sldChg chg="addSp delSp modSp">
        <pc:chgData name="Пётр Седельников" userId="ab4b91c3ae24c5ea" providerId="LiveId" clId="{01B86D7A-3045-47C3-802D-78D5567D6FB2}" dt="2020-01-20T09:40:35.055" v="3" actId="14100"/>
        <pc:sldMkLst>
          <pc:docMk/>
          <pc:sldMk cId="848661392" sldId="262"/>
        </pc:sldMkLst>
        <pc:spChg chg="add del mod">
          <ac:chgData name="Пётр Седельников" userId="ab4b91c3ae24c5ea" providerId="LiveId" clId="{01B86D7A-3045-47C3-802D-78D5567D6FB2}" dt="2020-01-20T09:40:29.676" v="1"/>
          <ac:spMkLst>
            <pc:docMk/>
            <pc:sldMk cId="848661392" sldId="262"/>
            <ac:spMk id="3" creationId="{BA6F42EA-1696-4CDE-B992-A6713BE3A460}"/>
          </ac:spMkLst>
        </pc:spChg>
        <pc:picChg chg="del">
          <ac:chgData name="Пётр Седельников" userId="ab4b91c3ae24c5ea" providerId="LiveId" clId="{01B86D7A-3045-47C3-802D-78D5567D6FB2}" dt="2020-01-20T09:40:28.699" v="0" actId="478"/>
          <ac:picMkLst>
            <pc:docMk/>
            <pc:sldMk cId="848661392" sldId="262"/>
            <ac:picMk id="5" creationId="{05667CBE-FCAA-4261-A5EC-C17215BA3287}"/>
          </ac:picMkLst>
        </pc:picChg>
        <pc:picChg chg="add mod">
          <ac:chgData name="Пётр Седельников" userId="ab4b91c3ae24c5ea" providerId="LiveId" clId="{01B86D7A-3045-47C3-802D-78D5567D6FB2}" dt="2020-01-20T09:40:35.055" v="3" actId="14100"/>
          <ac:picMkLst>
            <pc:docMk/>
            <pc:sldMk cId="848661392" sldId="262"/>
            <ac:picMk id="6" creationId="{34B03DA4-0904-471F-8423-B5A1753569F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40DE3-9817-4876-B7DB-B4CEB3C7E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676159-E17E-477F-9F0A-4694E948B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2C1565-9BAB-4FDC-B83D-222266434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6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43F019F7-96A6-47A8-B98C-62FFF5C26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8705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A8AFB2-8ECE-40F4-B4FF-00C0CCA5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E57EFBF-46E7-4F7E-BDF3-7159C1E8D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8573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A9746709-7356-46D7-B9E5-5A2333A37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4501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DC2C1D-88F1-4F75-A5EA-8ED10D02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A50BF9E-42E5-410D-95B1-4E50B8D80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9188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6E732D10-FC3C-493A-919B-05611BD68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898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34B03DA4-0904-471F-8423-B5A175356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48661392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{5625F17B-8793-41B1-9A61-363DF537A0B7}tf10001105</Template>
  <TotalTime>67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Franklin Gothic Book</vt:lpstr>
      <vt:lpstr>Уголки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Пётр Седельников</dc:creator>
  <cp:lastModifiedBy>Пётр Седельников</cp:lastModifiedBy>
  <cp:revision>2</cp:revision>
  <dcterms:created xsi:type="dcterms:W3CDTF">2020-01-20T08:30:44Z</dcterms:created>
  <dcterms:modified xsi:type="dcterms:W3CDTF">2020-01-20T09:40:36Z</dcterms:modified>
</cp:coreProperties>
</file>