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AEED-0171-48AF-8123-78F8941C1611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CF6-CAF5-42B4-B995-5992E6F8467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AEED-0171-48AF-8123-78F8941C1611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CF6-CAF5-42B4-B995-5992E6F846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AEED-0171-48AF-8123-78F8941C1611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CF6-CAF5-42B4-B995-5992E6F846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AEED-0171-48AF-8123-78F8941C1611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CF6-CAF5-42B4-B995-5992E6F846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AEED-0171-48AF-8123-78F8941C1611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A819CF6-CAF5-42B4-B995-5992E6F8467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AEED-0171-48AF-8123-78F8941C1611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CF6-CAF5-42B4-B995-5992E6F846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AEED-0171-48AF-8123-78F8941C1611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CF6-CAF5-42B4-B995-5992E6F846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AEED-0171-48AF-8123-78F8941C1611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CF6-CAF5-42B4-B995-5992E6F846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AEED-0171-48AF-8123-78F8941C1611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CF6-CAF5-42B4-B995-5992E6F846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AEED-0171-48AF-8123-78F8941C1611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CF6-CAF5-42B4-B995-5992E6F846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AEED-0171-48AF-8123-78F8941C1611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CF6-CAF5-42B4-B995-5992E6F846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52AEED-0171-48AF-8123-78F8941C1611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819CF6-CAF5-42B4-B995-5992E6F8467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Plants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Zombies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Выполнили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Волков Илья Иванович</a:t>
            </a:r>
          </a:p>
          <a:p>
            <a:r>
              <a:rPr lang="ru-RU" dirty="0" smtClean="0"/>
              <a:t>Строганов Пётр Олегович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ЦЕЛИ И ЗАДАЧИ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 проекта - разработать игру “</a:t>
            </a:r>
            <a:r>
              <a:rPr lang="ru-RU" dirty="0" err="1" smtClean="0"/>
              <a:t>Plants</a:t>
            </a:r>
            <a:r>
              <a:rPr lang="ru-RU" dirty="0" smtClean="0"/>
              <a:t> </a:t>
            </a:r>
            <a:r>
              <a:rPr lang="ru-RU" dirty="0" err="1" smtClean="0"/>
              <a:t>vs</a:t>
            </a:r>
            <a:r>
              <a:rPr lang="ru-RU" dirty="0" smtClean="0"/>
              <a:t>. </a:t>
            </a:r>
            <a:r>
              <a:rPr lang="ru-RU" dirty="0" err="1" smtClean="0"/>
              <a:t>Zombies</a:t>
            </a:r>
            <a:r>
              <a:rPr lang="ru-RU" dirty="0" smtClean="0"/>
              <a:t>” с использованием библиотеки </a:t>
            </a:r>
            <a:r>
              <a:rPr lang="ru-RU" dirty="0" err="1" smtClean="0"/>
              <a:t>Pygame</a:t>
            </a:r>
            <a:r>
              <a:rPr lang="ru-RU" dirty="0" smtClean="0"/>
              <a:t>, включающую функционал посадки растений, передвижения зомби и систему победы/поражения.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ИСПОЛЬЗОВАННЫЕ ТЕХНОЛОГИИ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ctr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Язык программирования, на котором написано приложение.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 font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Pygame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набор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модулей (библиотек) языка программирования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предназначенный для написания компьютерных игр и мультимедиа-приложений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ПРИМЕРЫ РАБОТЫ</a:t>
            </a:r>
            <a:endParaRPr lang="ru-RU" dirty="0">
              <a:latin typeface="+mn-lt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du="http://schemas.microsoft.com/office/word/2023/wordml/word16du" xmlns:w16sdtdh="http://schemas.microsoft.com/office/word/2020/wordml/sdtdatahash" xmlns:w16sdtfl="http://schemas.microsoft.com/office/word/2024/wordml/sdtformatlock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429124" y="3857628"/>
            <a:ext cx="4184341" cy="270986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du="http://schemas.microsoft.com/office/word/2023/wordml/word16du" xmlns:w16sdtdh="http://schemas.microsoft.com/office/word/2020/wordml/sdtdatahash" xmlns:w16sdtfl="http://schemas.microsoft.com/office/word/2024/wordml/sdtformatlock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14282" y="1500174"/>
            <a:ext cx="4041465" cy="25717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ЗАКЛЮЧЕНИЕ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Разработанная игра “</a:t>
            </a:r>
            <a:r>
              <a:rPr lang="ru-RU" dirty="0" err="1" smtClean="0"/>
              <a:t>Plants</a:t>
            </a:r>
            <a:r>
              <a:rPr lang="ru-RU" dirty="0" smtClean="0"/>
              <a:t> </a:t>
            </a:r>
            <a:r>
              <a:rPr lang="ru-RU" dirty="0" err="1" smtClean="0"/>
              <a:t>vs</a:t>
            </a:r>
            <a:r>
              <a:rPr lang="ru-RU" dirty="0" smtClean="0"/>
              <a:t>. </a:t>
            </a:r>
            <a:r>
              <a:rPr lang="ru-RU" dirty="0" err="1" smtClean="0"/>
              <a:t>Zombies</a:t>
            </a:r>
            <a:r>
              <a:rPr lang="ru-RU" dirty="0" smtClean="0"/>
              <a:t>” успешно реализует основные механики оригинальной игры, демонстрируя возможности библиотеки </a:t>
            </a:r>
            <a:r>
              <a:rPr lang="ru-RU" dirty="0" err="1" smtClean="0"/>
              <a:t>Pygame</a:t>
            </a:r>
            <a:r>
              <a:rPr lang="ru-RU" dirty="0" smtClean="0"/>
              <a:t> для создания двухмерных игр.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ССЫЛКИ НА ИСХОДНЫЙ КОД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https://github.com/PetrStroganov/PlantsvzZombies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</TotalTime>
  <Words>106</Words>
  <Application>Microsoft Office PowerPoint</Application>
  <PresentationFormat>Экран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Апекс</vt:lpstr>
      <vt:lpstr>Plants vs. Zombies </vt:lpstr>
      <vt:lpstr>ЦЕЛИ И ЗАДАЧИ</vt:lpstr>
      <vt:lpstr>ИСПОЛЬЗОВАННЫЕ ТЕХНОЛОГИИ</vt:lpstr>
      <vt:lpstr>ПРИМЕРЫ РАБОТЫ</vt:lpstr>
      <vt:lpstr>ЗАКЛЮЧЕНИЕ</vt:lpstr>
      <vt:lpstr>ССЫЛКИ НА ИСХОДНЫЙ КОД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Plants vs. Zombies</dc:title>
  <dc:creator>Иван Волков</dc:creator>
  <cp:lastModifiedBy>Иван Волков</cp:lastModifiedBy>
  <cp:revision>3</cp:revision>
  <dcterms:created xsi:type="dcterms:W3CDTF">2025-02-03T17:41:29Z</dcterms:created>
  <dcterms:modified xsi:type="dcterms:W3CDTF">2025-02-03T18:04:21Z</dcterms:modified>
</cp:coreProperties>
</file>