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58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26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35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725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778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158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49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94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23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51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14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2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37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37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01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96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205C-57A1-43BB-AFEA-018ADB33305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26295B-6A6C-45DC-9B55-7EBA9142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5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AD602-D1D6-80F3-6A66-308CB12A4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Notes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DE2CF6-888C-C29F-8768-3B3509589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Выполняли</a:t>
            </a:r>
            <a:r>
              <a:rPr lang="en-US" dirty="0"/>
              <a:t>: </a:t>
            </a:r>
            <a:br>
              <a:rPr lang="ru-RU" dirty="0"/>
            </a:br>
            <a:r>
              <a:rPr lang="ru-RU" dirty="0"/>
              <a:t>	Строганов Пётр</a:t>
            </a:r>
          </a:p>
          <a:p>
            <a:r>
              <a:rPr lang="ru-RU" dirty="0"/>
              <a:t>	Плетнёв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44422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81C8E-5DBD-E42F-677D-5B106D1E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A8710C-A728-8490-4CD7-E3F2E22B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Цель проекта – разработка сайта «</a:t>
            </a:r>
            <a:r>
              <a:rPr lang="en-US" sz="2800" dirty="0"/>
              <a:t>Quick Notes</a:t>
            </a:r>
            <a:r>
              <a:rPr lang="ru-RU" sz="2800" dirty="0"/>
              <a:t>» с возможностью авторизации в аккаунт</a:t>
            </a:r>
            <a:r>
              <a:rPr lang="en-US" sz="2800" dirty="0"/>
              <a:t>,</a:t>
            </a:r>
            <a:r>
              <a:rPr lang="ru-RU" sz="2800" dirty="0"/>
              <a:t> с использованием библиотеки </a:t>
            </a:r>
            <a:r>
              <a:rPr lang="en-US" sz="2800" dirty="0"/>
              <a:t>flask. </a:t>
            </a:r>
            <a:r>
              <a:rPr lang="ru-RU" sz="2800" dirty="0"/>
              <a:t>С помощью сайта можно будет создавать заметки</a:t>
            </a:r>
            <a:r>
              <a:rPr lang="en-US" sz="2800" dirty="0"/>
              <a:t>, </a:t>
            </a:r>
            <a:r>
              <a:rPr lang="ru-RU" sz="2800" dirty="0"/>
              <a:t>фильтровать их по тегам</a:t>
            </a:r>
            <a:r>
              <a:rPr lang="en-US" sz="2800" dirty="0"/>
              <a:t>, </a:t>
            </a:r>
            <a:r>
              <a:rPr lang="ru-RU" sz="2800" dirty="0"/>
              <a:t>а так же удалять их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231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CDEBE-6DEB-3EFC-CAA4-FBD24A2B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</a:t>
            </a:r>
            <a:br>
              <a:rPr lang="ru-RU" dirty="0"/>
            </a:br>
            <a:r>
              <a:rPr lang="ru-RU" dirty="0"/>
              <a:t>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B9443-C69B-BDE4-3D1C-41B53253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Python, </a:t>
            </a:r>
            <a:r>
              <a:rPr lang="en-US" sz="2400" dirty="0" err="1"/>
              <a:t>css</a:t>
            </a:r>
            <a:r>
              <a:rPr lang="en-US" sz="2400" dirty="0"/>
              <a:t>, html – </a:t>
            </a:r>
            <a:r>
              <a:rPr lang="ru-RU" sz="2400" dirty="0"/>
              <a:t>языки программирования</a:t>
            </a:r>
            <a:r>
              <a:rPr lang="en-US" sz="2400" dirty="0"/>
              <a:t>, </a:t>
            </a:r>
            <a:r>
              <a:rPr lang="ru-RU" sz="2400" dirty="0"/>
              <a:t>декорирования и разметки</a:t>
            </a:r>
            <a:r>
              <a:rPr lang="en-US" sz="2400" dirty="0"/>
              <a:t>, </a:t>
            </a:r>
            <a:r>
              <a:rPr lang="ru-RU" sz="2400" dirty="0"/>
              <a:t>на которых написан сайт</a:t>
            </a:r>
          </a:p>
          <a:p>
            <a:r>
              <a:rPr lang="en-US" sz="2400" dirty="0"/>
              <a:t>Flask – </a:t>
            </a:r>
            <a:r>
              <a:rPr lang="ru-RU" sz="2400" dirty="0"/>
              <a:t>набор модулей(библиотек) языка программирования </a:t>
            </a:r>
            <a:r>
              <a:rPr lang="en-US" sz="2400" dirty="0" err="1"/>
              <a:t>Pythonm</a:t>
            </a:r>
            <a:r>
              <a:rPr lang="en-US" sz="2400" dirty="0"/>
              <a:t> </a:t>
            </a:r>
            <a:r>
              <a:rPr lang="ru-RU" sz="2400" dirty="0"/>
              <a:t>предназначенный для написания сайтов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9838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99AB9-AB33-F5F7-BB8B-A2FF4594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CD7F0C-17F1-C860-A4DA-686FF4B8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2" y="1353907"/>
            <a:ext cx="5822850" cy="34945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CF178A-AEAD-6A28-C352-55BA71317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0" y="3726611"/>
            <a:ext cx="5238686" cy="26619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071780-9776-7381-3746-C7D9E83D5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486" y="582178"/>
            <a:ext cx="4696350" cy="2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2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35B93-76FC-7B50-7060-F238A5AC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5B9CF9-D66E-850C-FE50-D59A0ED5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Разработанный сайт «</a:t>
            </a:r>
            <a:r>
              <a:rPr lang="en-US" sz="2400" dirty="0"/>
              <a:t>Quick Notes</a:t>
            </a:r>
            <a:r>
              <a:rPr lang="ru-RU" sz="2400" dirty="0"/>
              <a:t>» успешно реализует поставленную задачу – создание и хранение заметок</a:t>
            </a:r>
            <a:r>
              <a:rPr lang="en-US" sz="2400" dirty="0"/>
              <a:t>, </a:t>
            </a:r>
            <a:r>
              <a:rPr lang="ru-RU" sz="2400" dirty="0"/>
              <a:t>демонстрируя возможности библиотеки </a:t>
            </a:r>
            <a:r>
              <a:rPr lang="en-US" sz="2400" dirty="0"/>
              <a:t>flask </a:t>
            </a:r>
            <a:r>
              <a:rPr lang="ru-RU" sz="2400" dirty="0"/>
              <a:t>а так же языков </a:t>
            </a:r>
            <a:r>
              <a:rPr lang="en-US" sz="2400" dirty="0" err="1"/>
              <a:t>css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411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05E8B-6F4E-3512-BD15-14AB711F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исходный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3BE3F-4ECB-2C37-86E9-C4DAB292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https://github.com/PetrStroganov/QuickNotes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1655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11</TotalTime>
  <Words>132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Легкий дым</vt:lpstr>
      <vt:lpstr>Quick Notes</vt:lpstr>
      <vt:lpstr>Цели и задачи</vt:lpstr>
      <vt:lpstr>Использованные  технологии</vt:lpstr>
      <vt:lpstr>Пример работы</vt:lpstr>
      <vt:lpstr>Заключение</vt:lpstr>
      <vt:lpstr>Ссылки на исходный код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2025-05-13T19:02:53Z</dcterms:created>
  <dcterms:modified xsi:type="dcterms:W3CDTF">2025-05-13T19:14:40Z</dcterms:modified>
</cp:coreProperties>
</file>