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6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83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7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48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86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6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67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1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59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8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2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35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7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6550B1-4194-4AD0-AA33-CD6CCFE28DD2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6E1FCF-990D-48AC-AB00-542DD3DDF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3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B9FC5-4EB0-6C7D-0E20-9D39668A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95" y="553215"/>
            <a:ext cx="9440034" cy="1828801"/>
          </a:xfrm>
        </p:spPr>
        <p:txBody>
          <a:bodyPr/>
          <a:lstStyle/>
          <a:p>
            <a:r>
              <a:rPr lang="ru-RU" dirty="0"/>
              <a:t>Криптографический шифратор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678B3A-12A3-BDA4-B377-236127D4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2642" y="5141343"/>
            <a:ext cx="3711187" cy="55928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r>
              <a:rPr lang="ru-RU" dirty="0"/>
              <a:t>Строганов Пётр</a:t>
            </a:r>
          </a:p>
        </p:txBody>
      </p:sp>
    </p:spTree>
    <p:extLst>
      <p:ext uri="{BB962C8B-B14F-4D97-AF65-F5344CB8AC3E}">
        <p14:creationId xmlns:p14="http://schemas.microsoft.com/office/powerpoint/2010/main" val="16302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640E4-E3EF-FCBF-5B34-F4237B75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F290A-E584-C497-EC8D-3CFE2CA3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проект с графическим интерфейсом</a:t>
            </a:r>
            <a:r>
              <a:rPr lang="en-US" dirty="0"/>
              <a:t>, </a:t>
            </a:r>
            <a:r>
              <a:rPr lang="ru-RU" dirty="0"/>
              <a:t>в котором можно зашифровывать</a:t>
            </a:r>
            <a:r>
              <a:rPr lang="en-US" dirty="0"/>
              <a:t>, </a:t>
            </a:r>
            <a:r>
              <a:rPr lang="ru-RU" dirty="0"/>
              <a:t>дешифровывать</a:t>
            </a:r>
            <a:r>
              <a:rPr lang="en-US" dirty="0"/>
              <a:t>, </a:t>
            </a:r>
            <a:r>
              <a:rPr lang="ru-RU" dirty="0" err="1"/>
              <a:t>хэшировать</a:t>
            </a:r>
            <a:r>
              <a:rPr lang="en-US" dirty="0"/>
              <a:t>, </a:t>
            </a:r>
            <a:r>
              <a:rPr lang="ru-RU" dirty="0" err="1"/>
              <a:t>дехэшировать</a:t>
            </a:r>
            <a:r>
              <a:rPr lang="ru-RU" dirty="0"/>
              <a:t> сообщения</a:t>
            </a:r>
            <a:r>
              <a:rPr lang="en-US" dirty="0"/>
              <a:t>.</a:t>
            </a:r>
          </a:p>
          <a:p>
            <a:r>
              <a:rPr lang="ru-RU" dirty="0"/>
              <a:t>Работать с цифровыми подписями</a:t>
            </a:r>
            <a:r>
              <a:rPr lang="en-US" dirty="0"/>
              <a:t>, </a:t>
            </a:r>
            <a:r>
              <a:rPr lang="ru-RU" dirty="0"/>
              <a:t>а также </a:t>
            </a:r>
            <a:r>
              <a:rPr lang="ru-RU" dirty="0" err="1"/>
              <a:t>покдлючить</a:t>
            </a:r>
            <a:r>
              <a:rPr lang="ru-RU" dirty="0"/>
              <a:t> к проекту базу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696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95704-45DA-947D-240D-B1D552F5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61AA9-3477-6DD7-333C-918A907A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Библиотеки </a:t>
            </a:r>
            <a:r>
              <a:rPr lang="en-US" dirty="0"/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– для работы программы в окне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стабильной работы программы в окне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работы некоторых методов шифрования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binascii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hashlib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для хэширования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399465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6151-4821-88EE-ED1B-C96E2F5C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618511-EC5C-7C37-DF25-E5CBAB0D8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364" y="1966912"/>
            <a:ext cx="5219700" cy="2924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83B9F-1E58-403F-059E-405051519A8F}"/>
              </a:ext>
            </a:extLst>
          </p:cNvPr>
          <p:cNvSpPr txBox="1"/>
          <p:nvPr/>
        </p:nvSpPr>
        <p:spPr>
          <a:xfrm>
            <a:off x="6711352" y="2708693"/>
            <a:ext cx="406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фотографии видно работу проекта</a:t>
            </a:r>
            <a:r>
              <a:rPr lang="en-US" dirty="0"/>
              <a:t>, </a:t>
            </a:r>
            <a:r>
              <a:rPr lang="ru-RU" dirty="0"/>
              <a:t>как работает шифрование</a:t>
            </a:r>
          </a:p>
        </p:txBody>
      </p:sp>
    </p:spTree>
    <p:extLst>
      <p:ext uri="{BB962C8B-B14F-4D97-AF65-F5344CB8AC3E}">
        <p14:creationId xmlns:p14="http://schemas.microsoft.com/office/powerpoint/2010/main" val="75091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1D030-F3EB-196E-FB4B-C20EF66C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824EF-9F5A-B001-E5A5-D0C71328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В заключение, наш проект демонстрирует функциональный и надежный криптографический шифратор, способный обеспечить конфиденциальность данных с использованием современных алгоритмов шифрования. Мы успешно реализовали шифрование</a:t>
            </a:r>
            <a:r>
              <a:rPr lang="en-US" dirty="0"/>
              <a:t>, </a:t>
            </a:r>
            <a:r>
              <a:rPr lang="ru-RU" dirty="0"/>
              <a:t>дешифрование</a:t>
            </a:r>
            <a:r>
              <a:rPr lang="en-US" dirty="0"/>
              <a:t>, </a:t>
            </a:r>
            <a:r>
              <a:rPr lang="ru-RU" dirty="0"/>
              <a:t>выбор алгоритмов шифрования</a:t>
            </a:r>
            <a:r>
              <a:rPr lang="en-US" dirty="0"/>
              <a:t>, </a:t>
            </a:r>
            <a:r>
              <a:rPr lang="ru-RU" dirty="0"/>
              <a:t>работу с цифровыми подписями и базу данных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3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2879C-21A6-F67C-D4AF-1B2EE4F3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исходный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83AC66-9042-30E8-4EE6-D8B995D4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https://github.com/PetrStroganov/cryptography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58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82</TotalTime>
  <Words>145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Times New Roman</vt:lpstr>
      <vt:lpstr>Wingdings 2</vt:lpstr>
      <vt:lpstr>Сланец</vt:lpstr>
      <vt:lpstr>Криптографический шифратор</vt:lpstr>
      <vt:lpstr>Цели и задачи</vt:lpstr>
      <vt:lpstr>Использованные технологии</vt:lpstr>
      <vt:lpstr>Пример работы</vt:lpstr>
      <vt:lpstr>Заключение</vt:lpstr>
      <vt:lpstr>Ссылки на исходный код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2024-11-18T15:03:04Z</dcterms:created>
  <dcterms:modified xsi:type="dcterms:W3CDTF">2024-11-19T13:50:10Z</dcterms:modified>
</cp:coreProperties>
</file>