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7" r:id="rId2"/>
    <p:sldMasterId id="2147483658" r:id="rId3"/>
    <p:sldMasterId id="2147483704" r:id="rId4"/>
    <p:sldMasterId id="2147483762" r:id="rId5"/>
    <p:sldMasterId id="2147483777" r:id="rId6"/>
    <p:sldMasterId id="2147485817" r:id="rId7"/>
    <p:sldMasterId id="2147486397" r:id="rId8"/>
    <p:sldMasterId id="2147486486" r:id="rId9"/>
    <p:sldMasterId id="2147486586" r:id="rId10"/>
  </p:sldMasterIdLst>
  <p:notesMasterIdLst>
    <p:notesMasterId r:id="rId25"/>
  </p:notesMasterIdLst>
  <p:sldIdLst>
    <p:sldId id="591" r:id="rId11"/>
    <p:sldId id="729" r:id="rId12"/>
    <p:sldId id="720" r:id="rId13"/>
    <p:sldId id="716" r:id="rId14"/>
    <p:sldId id="730" r:id="rId15"/>
    <p:sldId id="731" r:id="rId16"/>
    <p:sldId id="732" r:id="rId17"/>
    <p:sldId id="734" r:id="rId18"/>
    <p:sldId id="733" r:id="rId19"/>
    <p:sldId id="736" r:id="rId20"/>
    <p:sldId id="737" r:id="rId21"/>
    <p:sldId id="735" r:id="rId22"/>
    <p:sldId id="738" r:id="rId23"/>
    <p:sldId id="715" r:id="rId2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BA74"/>
    <a:srgbClr val="003399"/>
    <a:srgbClr val="800080"/>
    <a:srgbClr val="FF6600"/>
    <a:srgbClr val="FF5050"/>
    <a:srgbClr val="FF9900"/>
    <a:srgbClr val="FFFF66"/>
    <a:srgbClr val="FF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14"/>
      </p:cViewPr>
      <p:guideLst>
        <p:guide orient="horz" pos="2160"/>
        <p:guide pos="390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rgbClr val="C00000"/>
                </a:solidFill>
                <a:latin typeface="等线" panose="02010600030101010101" pitchFamily="2" charset="-122"/>
                <a:ea typeface="等线" panose="02010600030101010101" pitchFamily="2" charset="-122"/>
                <a:cs typeface="+mn-cs"/>
              </a:defRPr>
            </a:pPr>
            <a:r>
              <a:rPr lang="zh-CN">
                <a:solidFill>
                  <a:srgbClr val="C00000"/>
                </a:solidFill>
              </a:rPr>
              <a:t>莲花购销售</a:t>
            </a:r>
            <a:r>
              <a:rPr lang="en-US">
                <a:solidFill>
                  <a:srgbClr val="C00000"/>
                </a:solidFill>
              </a:rPr>
              <a:t>Top5</a:t>
            </a:r>
            <a:r>
              <a:rPr lang="zh-CN">
                <a:solidFill>
                  <a:srgbClr val="C00000"/>
                </a:solidFill>
              </a:rPr>
              <a:t>及各自占比</a:t>
            </a:r>
          </a:p>
        </c:rich>
      </c:tx>
      <c:layout/>
      <c:overlay val="0"/>
      <c:spPr>
        <a:noFill/>
        <a:ln>
          <a:noFill/>
        </a:ln>
        <a:effectLst/>
      </c:spPr>
      <c:txPr>
        <a:bodyPr rot="0" spcFirstLastPara="1" vertOverflow="ellipsis" vert="horz" wrap="square" anchor="ctr" anchorCtr="1"/>
        <a:lstStyle/>
        <a:p>
          <a:pPr>
            <a:defRPr sz="1920" b="1" i="0" u="none" strike="noStrike" kern="1200" spc="0" baseline="0">
              <a:solidFill>
                <a:srgbClr val="C00000"/>
              </a:solidFill>
              <a:latin typeface="等线" panose="02010600030101010101" pitchFamily="2" charset="-122"/>
              <a:ea typeface="等线" panose="02010600030101010101" pitchFamily="2" charset="-122"/>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gradFill>
              <a:gsLst>
                <a:gs pos="0">
                  <a:srgbClr val="D5BA74">
                    <a:alpha val="29000"/>
                  </a:srgbClr>
                </a:gs>
                <a:gs pos="62000">
                  <a:srgbClr val="C00000"/>
                </a:gs>
              </a:gsLst>
              <a:lin ang="13800000" scaled="0"/>
            </a:gra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等线" panose="02010600030101010101" pitchFamily="2" charset="-122"/>
                    <a:ea typeface="等线" panose="02010600030101010101" pitchFamily="2"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生鲜</c:v>
                </c:pt>
                <c:pt idx="1">
                  <c:v>正大食品</c:v>
                </c:pt>
                <c:pt idx="2">
                  <c:v>鸡肉</c:v>
                </c:pt>
                <c:pt idx="3">
                  <c:v>鸡蛋</c:v>
                </c:pt>
                <c:pt idx="4">
                  <c:v>猪肉</c:v>
                </c:pt>
              </c:strCache>
            </c:strRef>
          </c:cat>
          <c:val>
            <c:numRef>
              <c:f>Sheet1!$B$2:$B$6</c:f>
              <c:numCache>
                <c:formatCode>0.00%</c:formatCode>
                <c:ptCount val="5"/>
                <c:pt idx="0">
                  <c:v>0.78600000000000003</c:v>
                </c:pt>
                <c:pt idx="1">
                  <c:v>0.109</c:v>
                </c:pt>
                <c:pt idx="2">
                  <c:v>4.2799999999999998E-2</c:v>
                </c:pt>
                <c:pt idx="3">
                  <c:v>1.23E-2</c:v>
                </c:pt>
                <c:pt idx="4">
                  <c:v>1.18E-2</c:v>
                </c:pt>
              </c:numCache>
            </c:numRef>
          </c:val>
          <c:extLst>
            <c:ext xmlns:c16="http://schemas.microsoft.com/office/drawing/2014/chart" uri="{C3380CC4-5D6E-409C-BE32-E72D297353CC}">
              <c16:uniqueId val="{00000000-2BB3-452E-8A27-49E877F7DCBE}"/>
            </c:ext>
          </c:extLst>
        </c:ser>
        <c:dLbls>
          <c:dLblPos val="outEnd"/>
          <c:showLegendKey val="0"/>
          <c:showVal val="1"/>
          <c:showCatName val="0"/>
          <c:showSerName val="0"/>
          <c:showPercent val="0"/>
          <c:showBubbleSize val="0"/>
        </c:dLbls>
        <c:gapWidth val="219"/>
        <c:overlap val="-27"/>
        <c:axId val="586559584"/>
        <c:axId val="1027112192"/>
      </c:barChart>
      <c:catAx>
        <c:axId val="58655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等线" panose="02010600030101010101" pitchFamily="2" charset="-122"/>
                <a:ea typeface="等线" panose="02010600030101010101" pitchFamily="2" charset="-122"/>
                <a:cs typeface="+mn-cs"/>
              </a:defRPr>
            </a:pPr>
            <a:endParaRPr lang="zh-CN"/>
          </a:p>
        </c:txPr>
        <c:crossAx val="1027112192"/>
        <c:crosses val="autoZero"/>
        <c:auto val="1"/>
        <c:lblAlgn val="ctr"/>
        <c:lblOffset val="100"/>
        <c:noMultiLvlLbl val="0"/>
      </c:catAx>
      <c:valAx>
        <c:axId val="1027112192"/>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58655958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rgbClr val="C00000"/>
      </a:solidFill>
    </a:ln>
    <a:effectLst/>
  </c:spPr>
  <c:txPr>
    <a:bodyPr/>
    <a:lstStyle/>
    <a:p>
      <a:pPr>
        <a:defRPr sz="1600" b="1">
          <a:latin typeface="等线" panose="02010600030101010101" pitchFamily="2" charset="-122"/>
          <a:ea typeface="等线" panose="02010600030101010101" pitchFamily="2"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rgbClr val="C00000"/>
                </a:solidFill>
                <a:latin typeface="等线" panose="02010600030101010101" pitchFamily="2" charset="-122"/>
                <a:ea typeface="等线" panose="02010600030101010101" pitchFamily="2" charset="-122"/>
                <a:cs typeface="+mn-cs"/>
              </a:defRPr>
            </a:pPr>
            <a:r>
              <a:rPr lang="zh-CN" altLang="en-US" sz="2000" b="1" i="0" u="none" strike="noStrike" kern="1200" spc="0" baseline="0" dirty="0">
                <a:solidFill>
                  <a:srgbClr val="C00000"/>
                </a:solidFill>
              </a:rPr>
              <a:t>用户数量</a:t>
            </a:r>
          </a:p>
        </c:rich>
      </c:tx>
      <c:layout/>
      <c:overlay val="0"/>
      <c:spPr>
        <a:noFill/>
        <a:ln>
          <a:noFill/>
        </a:ln>
        <a:effectLst/>
      </c:spPr>
      <c:txPr>
        <a:bodyPr rot="0" spcFirstLastPara="1" vertOverflow="ellipsis" vert="horz" wrap="square" anchor="ctr" anchorCtr="1"/>
        <a:lstStyle/>
        <a:p>
          <a:pPr>
            <a:defRPr sz="1920" b="1" i="0" u="none" strike="noStrike" kern="1200" spc="0" baseline="0">
              <a:solidFill>
                <a:srgbClr val="C00000"/>
              </a:solidFill>
              <a:latin typeface="等线" panose="02010600030101010101" pitchFamily="2" charset="-122"/>
              <a:ea typeface="等线" panose="02010600030101010101" pitchFamily="2" charset="-122"/>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gradFill>
              <a:gsLst>
                <a:gs pos="0">
                  <a:srgbClr val="D5BA74">
                    <a:alpha val="29000"/>
                  </a:srgbClr>
                </a:gs>
                <a:gs pos="62000">
                  <a:srgbClr val="C00000"/>
                </a:gs>
              </a:gsLst>
              <a:lin ang="13800000" scaled="0"/>
            </a:gra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等线" panose="02010600030101010101" pitchFamily="2" charset="-122"/>
                    <a:ea typeface="等线" panose="02010600030101010101" pitchFamily="2"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男</c:v>
                </c:pt>
                <c:pt idx="1">
                  <c:v>女</c:v>
                </c:pt>
              </c:strCache>
            </c:strRef>
          </c:cat>
          <c:val>
            <c:numRef>
              <c:f>Sheet1!$B$2:$B$3</c:f>
              <c:numCache>
                <c:formatCode>General</c:formatCode>
                <c:ptCount val="2"/>
                <c:pt idx="0">
                  <c:v>515</c:v>
                </c:pt>
                <c:pt idx="1">
                  <c:v>454</c:v>
                </c:pt>
              </c:numCache>
            </c:numRef>
          </c:val>
          <c:extLst>
            <c:ext xmlns:c16="http://schemas.microsoft.com/office/drawing/2014/chart" uri="{C3380CC4-5D6E-409C-BE32-E72D297353CC}">
              <c16:uniqueId val="{00000000-2BB3-452E-8A27-49E877F7DCBE}"/>
            </c:ext>
          </c:extLst>
        </c:ser>
        <c:dLbls>
          <c:dLblPos val="outEnd"/>
          <c:showLegendKey val="0"/>
          <c:showVal val="1"/>
          <c:showCatName val="0"/>
          <c:showSerName val="0"/>
          <c:showPercent val="0"/>
          <c:showBubbleSize val="0"/>
        </c:dLbls>
        <c:gapWidth val="219"/>
        <c:overlap val="-27"/>
        <c:axId val="586559584"/>
        <c:axId val="1027112192"/>
      </c:barChart>
      <c:catAx>
        <c:axId val="58655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等线" panose="02010600030101010101" pitchFamily="2" charset="-122"/>
                <a:ea typeface="等线" panose="02010600030101010101" pitchFamily="2" charset="-122"/>
                <a:cs typeface="+mn-cs"/>
              </a:defRPr>
            </a:pPr>
            <a:endParaRPr lang="zh-CN"/>
          </a:p>
        </c:txPr>
        <c:crossAx val="1027112192"/>
        <c:crosses val="autoZero"/>
        <c:auto val="1"/>
        <c:lblAlgn val="ctr"/>
        <c:lblOffset val="100"/>
        <c:noMultiLvlLbl val="0"/>
      </c:catAx>
      <c:valAx>
        <c:axId val="10271121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8655958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rgbClr val="C00000"/>
      </a:solidFill>
    </a:ln>
    <a:effectLst/>
  </c:spPr>
  <c:txPr>
    <a:bodyPr/>
    <a:lstStyle/>
    <a:p>
      <a:pPr>
        <a:defRPr sz="1600" b="1">
          <a:latin typeface="等线" panose="02010600030101010101" pitchFamily="2" charset="-122"/>
          <a:ea typeface="等线" panose="02010600030101010101" pitchFamily="2"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369">
          <a:noFill/>
        </a:ln>
        <a:effectLst/>
      </c:spPr>
      <c:txPr>
        <a:bodyPr rot="0" spcFirstLastPara="1" vertOverflow="ellipsis" vert="horz" wrap="square" anchor="ctr" anchorCtr="1"/>
        <a:lstStyle/>
        <a:p>
          <a:pPr>
            <a:defRPr sz="1800" b="1" i="0" u="none" strike="noStrike" kern="1200" baseline="0">
              <a:solidFill>
                <a:srgbClr val="C00000"/>
              </a:solidFill>
              <a:latin typeface="+mn-ea"/>
              <a:ea typeface="+mn-ea"/>
              <a:cs typeface="+mn-cs"/>
            </a:defRPr>
          </a:pPr>
          <a:endParaRPr lang="zh-CN"/>
        </a:p>
      </c:txPr>
    </c:title>
    <c:autoTitleDeleted val="0"/>
    <c:plotArea>
      <c:layout/>
      <c:pieChart>
        <c:varyColors val="1"/>
        <c:ser>
          <c:idx val="0"/>
          <c:order val="0"/>
          <c:tx>
            <c:strRef>
              <c:f>Sheet1!$B$1</c:f>
              <c:strCache>
                <c:ptCount val="1"/>
                <c:pt idx="0">
                  <c:v>用户年龄分布占比</c:v>
                </c:pt>
              </c:strCache>
            </c:strRef>
          </c:tx>
          <c:dPt>
            <c:idx val="0"/>
            <c:bubble3D val="0"/>
            <c:spPr>
              <a:solidFill>
                <a:schemeClr val="accent1"/>
              </a:solidFill>
              <a:ln>
                <a:noFill/>
              </a:ln>
              <a:effectLst/>
            </c:spPr>
            <c:extLst>
              <c:ext xmlns:c16="http://schemas.microsoft.com/office/drawing/2014/chart" uri="{C3380CC4-5D6E-409C-BE32-E72D297353CC}">
                <c16:uniqueId val="{00000001-2179-47C4-A986-9E33C5289624}"/>
              </c:ext>
            </c:extLst>
          </c:dPt>
          <c:dPt>
            <c:idx val="1"/>
            <c:bubble3D val="0"/>
            <c:spPr>
              <a:solidFill>
                <a:schemeClr val="accent2"/>
              </a:solidFill>
              <a:ln>
                <a:noFill/>
              </a:ln>
              <a:effectLst/>
            </c:spPr>
            <c:extLst>
              <c:ext xmlns:c16="http://schemas.microsoft.com/office/drawing/2014/chart" uri="{C3380CC4-5D6E-409C-BE32-E72D297353CC}">
                <c16:uniqueId val="{00000003-2179-47C4-A986-9E33C5289624}"/>
              </c:ext>
            </c:extLst>
          </c:dPt>
          <c:dPt>
            <c:idx val="2"/>
            <c:bubble3D val="0"/>
            <c:spPr>
              <a:solidFill>
                <a:schemeClr val="accent3"/>
              </a:solidFill>
              <a:ln>
                <a:noFill/>
              </a:ln>
              <a:effectLst/>
            </c:spPr>
            <c:extLst>
              <c:ext xmlns:c16="http://schemas.microsoft.com/office/drawing/2014/chart" uri="{C3380CC4-5D6E-409C-BE32-E72D297353CC}">
                <c16:uniqueId val="{00000005-2179-47C4-A986-9E33C5289624}"/>
              </c:ext>
            </c:extLst>
          </c:dPt>
          <c:dPt>
            <c:idx val="3"/>
            <c:bubble3D val="0"/>
            <c:spPr>
              <a:solidFill>
                <a:srgbClr val="C00000"/>
              </a:solidFill>
              <a:ln>
                <a:noFill/>
              </a:ln>
              <a:effectLst/>
            </c:spPr>
            <c:extLst>
              <c:ext xmlns:c16="http://schemas.microsoft.com/office/drawing/2014/chart" uri="{C3380CC4-5D6E-409C-BE32-E72D297353CC}">
                <c16:uniqueId val="{00000007-2179-47C4-A986-9E33C5289624}"/>
              </c:ext>
            </c:extLst>
          </c:dPt>
          <c:dPt>
            <c:idx val="4"/>
            <c:bubble3D val="0"/>
            <c:spPr>
              <a:solidFill>
                <a:schemeClr val="accent5"/>
              </a:solidFill>
              <a:ln>
                <a:noFill/>
              </a:ln>
              <a:effectLst/>
            </c:spPr>
            <c:extLst>
              <c:ext xmlns:c16="http://schemas.microsoft.com/office/drawing/2014/chart" uri="{C3380CC4-5D6E-409C-BE32-E72D297353CC}">
                <c16:uniqueId val="{00000009-2179-47C4-A986-9E33C5289624}"/>
              </c:ext>
            </c:extLst>
          </c:dPt>
          <c:dLbls>
            <c:spPr>
              <a:noFill/>
              <a:ln w="25369">
                <a:noFill/>
              </a:ln>
              <a:effectLst/>
            </c:spPr>
            <c:txPr>
              <a:bodyPr rot="0" spcFirstLastPara="1" vertOverflow="ellipsis" vert="horz" wrap="square" anchor="ctr" anchorCtr="1"/>
              <a:lstStyle/>
              <a:p>
                <a:pPr>
                  <a:defRPr sz="1100" b="0" i="0" u="none" strike="noStrike" kern="1200" baseline="0">
                    <a:solidFill>
                      <a:schemeClr val="tx1"/>
                    </a:solidFill>
                    <a:latin typeface="+mn-ea"/>
                    <a:ea typeface="+mn-ea"/>
                    <a:cs typeface="+mn-cs"/>
                  </a:defRPr>
                </a:pPr>
                <a:endParaRPr lang="zh-CN"/>
              </a:p>
            </c:txPr>
            <c:dLblPos val="bestFit"/>
            <c:showLegendKey val="0"/>
            <c:showVal val="1"/>
            <c:showCatName val="0"/>
            <c:showSerName val="0"/>
            <c:showPercent val="0"/>
            <c:showBubbleSize val="0"/>
            <c:showLeaderLines val="1"/>
            <c:leaderLines>
              <c:spPr>
                <a:ln w="9489" cap="flat" cmpd="sng" algn="ctr">
                  <a:solidFill>
                    <a:schemeClr val="tx1">
                      <a:lumMod val="35000"/>
                      <a:lumOff val="65000"/>
                    </a:schemeClr>
                  </a:solidFill>
                  <a:prstDash val="solid"/>
                  <a:round/>
                </a:ln>
                <a:effectLst/>
              </c:spPr>
            </c:leaderLines>
            <c:extLst>
              <c:ext xmlns:c15="http://schemas.microsoft.com/office/drawing/2012/chart" uri="{CE6537A1-D6FC-4f65-9D91-7224C49458BB}">
                <c15:layout/>
              </c:ext>
            </c:extLst>
          </c:dLbls>
          <c:cat>
            <c:strRef>
              <c:f>Sheet1!$A$2:$A$6</c:f>
              <c:strCache>
                <c:ptCount val="5"/>
                <c:pt idx="0">
                  <c:v>18岁以下</c:v>
                </c:pt>
                <c:pt idx="1">
                  <c:v>18岁-24岁</c:v>
                </c:pt>
                <c:pt idx="2">
                  <c:v>25岁-34岁</c:v>
                </c:pt>
                <c:pt idx="3">
                  <c:v>35岁-44岁</c:v>
                </c:pt>
                <c:pt idx="4">
                  <c:v>45岁以上</c:v>
                </c:pt>
              </c:strCache>
            </c:strRef>
          </c:cat>
          <c:val>
            <c:numRef>
              <c:f>Sheet1!$B$2:$B$6</c:f>
              <c:numCache>
                <c:formatCode>0.00%</c:formatCode>
                <c:ptCount val="5"/>
                <c:pt idx="0">
                  <c:v>8.0000000000000002E-3</c:v>
                </c:pt>
                <c:pt idx="1">
                  <c:v>0.13600000000000001</c:v>
                </c:pt>
                <c:pt idx="2">
                  <c:v>0.26800000000000002</c:v>
                </c:pt>
                <c:pt idx="3" formatCode="0%">
                  <c:v>0.45</c:v>
                </c:pt>
                <c:pt idx="4">
                  <c:v>0.13600000000000001</c:v>
                </c:pt>
              </c:numCache>
            </c:numRef>
          </c:val>
          <c:extLst>
            <c:ext xmlns:c16="http://schemas.microsoft.com/office/drawing/2014/chart" uri="{C3380CC4-5D6E-409C-BE32-E72D297353CC}">
              <c16:uniqueId val="{0000000A-2179-47C4-A986-9E33C5289624}"/>
            </c:ext>
          </c:extLst>
        </c:ser>
        <c:dLbls>
          <c:showLegendKey val="0"/>
          <c:showVal val="0"/>
          <c:showCatName val="0"/>
          <c:showSerName val="0"/>
          <c:showPercent val="0"/>
          <c:showBubbleSize val="0"/>
          <c:showLeaderLines val="1"/>
        </c:dLbls>
        <c:firstSliceAng val="0"/>
      </c:pieChart>
      <c:spPr>
        <a:noFill/>
        <a:ln w="25369">
          <a:noFill/>
        </a:ln>
        <a:effectLst/>
      </c:spPr>
    </c:plotArea>
    <c:legend>
      <c:legendPos val="b"/>
      <c:layout/>
      <c:overlay val="0"/>
      <c:spPr>
        <a:noFill/>
        <a:ln w="25369">
          <a:noFill/>
        </a:ln>
        <a:effectLst/>
      </c:spPr>
      <c:txPr>
        <a:bodyPr rot="0" spcFirstLastPara="1" vertOverflow="ellipsis" vert="horz" wrap="square" anchor="ctr" anchorCtr="1"/>
        <a:lstStyle/>
        <a:p>
          <a:pPr>
            <a:defRPr sz="1000" b="0" i="0" u="none" strike="noStrike" kern="1200" baseline="0">
              <a:solidFill>
                <a:schemeClr val="tx1"/>
              </a:solidFill>
              <a:latin typeface="+mn-ea"/>
              <a:ea typeface="+mn-ea"/>
              <a:cs typeface="+mn-cs"/>
            </a:defRPr>
          </a:pPr>
          <a:endParaRPr lang="zh-CN"/>
        </a:p>
      </c:txPr>
    </c:legend>
    <c:plotVisOnly val="1"/>
    <c:dispBlanksAs val="gap"/>
    <c:showDLblsOverMax val="0"/>
  </c:chart>
  <c:spPr>
    <a:solidFill>
      <a:schemeClr val="bg1"/>
    </a:solidFill>
    <a:ln w="6350" cap="flat" cmpd="sng" algn="ctr">
      <a:solidFill>
        <a:srgbClr val="C00000"/>
      </a:solidFill>
      <a:prstDash val="solid"/>
      <a:miter lim="800000"/>
    </a:ln>
    <a:effectLst/>
  </c:spPr>
  <c:txPr>
    <a:bodyPr/>
    <a:lstStyle/>
    <a:p>
      <a:pPr>
        <a:defRPr>
          <a:latin typeface="+mn-ea"/>
          <a:ea typeface="+mn-ea"/>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w="25329">
          <a:noFill/>
        </a:ln>
        <a:effectLst/>
      </c:spPr>
      <c:txPr>
        <a:bodyPr rot="0" spcFirstLastPara="1" vertOverflow="ellipsis" vert="horz" wrap="square" anchor="ctr" anchorCtr="1"/>
        <a:lstStyle/>
        <a:p>
          <a:pPr>
            <a:defRPr sz="1800" b="1" i="0" u="none" strike="noStrike" kern="1200" baseline="0">
              <a:solidFill>
                <a:srgbClr val="C00000"/>
              </a:solidFill>
              <a:latin typeface="+mn-ea"/>
              <a:ea typeface="+mn-ea"/>
              <a:cs typeface="+mn-cs"/>
            </a:defRPr>
          </a:pPr>
          <a:endParaRPr lang="zh-CN"/>
        </a:p>
      </c:txPr>
    </c:title>
    <c:autoTitleDeleted val="0"/>
    <c:plotArea>
      <c:layout/>
      <c:pieChart>
        <c:varyColors val="1"/>
        <c:ser>
          <c:idx val="0"/>
          <c:order val="0"/>
          <c:tx>
            <c:strRef>
              <c:f>Sheet1!$B$1</c:f>
              <c:strCache>
                <c:ptCount val="1"/>
                <c:pt idx="0">
                  <c:v>用户婚姻情况占比</c:v>
                </c:pt>
              </c:strCache>
            </c:strRef>
          </c:tx>
          <c:dPt>
            <c:idx val="0"/>
            <c:bubble3D val="0"/>
            <c:spPr>
              <a:solidFill>
                <a:schemeClr val="accent2"/>
              </a:solidFill>
              <a:ln>
                <a:noFill/>
              </a:ln>
              <a:effectLst/>
            </c:spPr>
            <c:extLst>
              <c:ext xmlns:c16="http://schemas.microsoft.com/office/drawing/2014/chart" uri="{C3380CC4-5D6E-409C-BE32-E72D297353CC}">
                <c16:uniqueId val="{00000001-126F-4F5C-B5BA-7A34634712D1}"/>
              </c:ext>
            </c:extLst>
          </c:dPt>
          <c:dPt>
            <c:idx val="1"/>
            <c:bubble3D val="0"/>
            <c:spPr>
              <a:solidFill>
                <a:schemeClr val="accent4"/>
              </a:solidFill>
              <a:ln>
                <a:noFill/>
              </a:ln>
              <a:effectLst/>
            </c:spPr>
            <c:extLst>
              <c:ext xmlns:c16="http://schemas.microsoft.com/office/drawing/2014/chart" uri="{C3380CC4-5D6E-409C-BE32-E72D297353CC}">
                <c16:uniqueId val="{00000003-126F-4F5C-B5BA-7A34634712D1}"/>
              </c:ext>
            </c:extLst>
          </c:dPt>
          <c:dPt>
            <c:idx val="2"/>
            <c:bubble3D val="0"/>
            <c:spPr>
              <a:solidFill>
                <a:srgbClr val="C00000"/>
              </a:solidFill>
              <a:ln>
                <a:noFill/>
              </a:ln>
              <a:effectLst/>
            </c:spPr>
            <c:extLst>
              <c:ext xmlns:c16="http://schemas.microsoft.com/office/drawing/2014/chart" uri="{C3380CC4-5D6E-409C-BE32-E72D297353CC}">
                <c16:uniqueId val="{00000005-126F-4F5C-B5BA-7A34634712D1}"/>
              </c:ext>
            </c:extLst>
          </c:dPt>
          <c:dLbls>
            <c:spPr>
              <a:noFill/>
              <a:ln w="25329">
                <a:noFill/>
              </a:ln>
              <a:effectLst/>
            </c:spPr>
            <c:txPr>
              <a:bodyPr rot="0" spcFirstLastPara="1" vertOverflow="ellipsis" vert="horz" wrap="square" anchor="ctr" anchorCtr="1"/>
              <a:lstStyle/>
              <a:p>
                <a:pPr>
                  <a:defRPr sz="1000" b="0" i="0" u="none" strike="noStrike" kern="1200" baseline="0">
                    <a:solidFill>
                      <a:schemeClr val="tx1"/>
                    </a:solidFill>
                    <a:latin typeface="+mn-ea"/>
                    <a:ea typeface="+mn-ea"/>
                    <a:cs typeface="+mn-cs"/>
                  </a:defRPr>
                </a:pPr>
                <a:endParaRPr lang="zh-CN"/>
              </a:p>
            </c:txPr>
            <c:dLblPos val="bestFit"/>
            <c:showLegendKey val="0"/>
            <c:showVal val="1"/>
            <c:showCatName val="0"/>
            <c:showSerName val="0"/>
            <c:showPercent val="0"/>
            <c:showBubbleSize val="0"/>
            <c:showLeaderLines val="1"/>
            <c:leaderLines>
              <c:spPr>
                <a:ln w="9485" cap="flat" cmpd="sng" algn="ctr">
                  <a:solidFill>
                    <a:schemeClr val="tx1">
                      <a:lumMod val="35000"/>
                      <a:lumOff val="65000"/>
                    </a:schemeClr>
                  </a:solidFill>
                  <a:prstDash val="solid"/>
                  <a:round/>
                </a:ln>
                <a:effectLst/>
              </c:spPr>
            </c:leaderLines>
            <c:extLst>
              <c:ext xmlns:c15="http://schemas.microsoft.com/office/drawing/2012/chart" uri="{CE6537A1-D6FC-4f65-9D91-7224C49458BB}">
                <c15:layout/>
              </c:ext>
            </c:extLst>
          </c:dLbls>
          <c:cat>
            <c:strRef>
              <c:f>Sheet1!$A$2:$A$4</c:f>
              <c:strCache>
                <c:ptCount val="3"/>
                <c:pt idx="0">
                  <c:v>已婚</c:v>
                </c:pt>
                <c:pt idx="1">
                  <c:v>未婚</c:v>
                </c:pt>
                <c:pt idx="2">
                  <c:v>未知或不愿透露</c:v>
                </c:pt>
              </c:strCache>
            </c:strRef>
          </c:cat>
          <c:val>
            <c:numRef>
              <c:f>Sheet1!$B$2:$B$4</c:f>
              <c:numCache>
                <c:formatCode>0.00%</c:formatCode>
                <c:ptCount val="3"/>
                <c:pt idx="0">
                  <c:v>0.749</c:v>
                </c:pt>
                <c:pt idx="1">
                  <c:v>0.11600000000000001</c:v>
                </c:pt>
                <c:pt idx="2">
                  <c:v>0.13500000000000001</c:v>
                </c:pt>
              </c:numCache>
            </c:numRef>
          </c:val>
          <c:extLst>
            <c:ext xmlns:c16="http://schemas.microsoft.com/office/drawing/2014/chart" uri="{C3380CC4-5D6E-409C-BE32-E72D297353CC}">
              <c16:uniqueId val="{00000006-126F-4F5C-B5BA-7A34634712D1}"/>
            </c:ext>
          </c:extLst>
        </c:ser>
        <c:dLbls>
          <c:showLegendKey val="0"/>
          <c:showVal val="0"/>
          <c:showCatName val="0"/>
          <c:showSerName val="0"/>
          <c:showPercent val="0"/>
          <c:showBubbleSize val="0"/>
          <c:showLeaderLines val="1"/>
        </c:dLbls>
        <c:firstSliceAng val="0"/>
      </c:pieChart>
      <c:spPr>
        <a:noFill/>
        <a:ln w="25329">
          <a:noFill/>
        </a:ln>
        <a:effectLst/>
      </c:spPr>
    </c:plotArea>
    <c:legend>
      <c:legendPos val="b"/>
      <c:layout/>
      <c:overlay val="0"/>
      <c:spPr>
        <a:noFill/>
        <a:ln w="25329">
          <a:noFill/>
        </a:ln>
        <a:effectLst/>
      </c:spPr>
      <c:txPr>
        <a:bodyPr rot="0" spcFirstLastPara="1" vertOverflow="ellipsis" vert="horz" wrap="square" anchor="ctr" anchorCtr="1"/>
        <a:lstStyle/>
        <a:p>
          <a:pPr>
            <a:defRPr sz="1000" b="0" i="0" u="none" strike="noStrike" kern="1200" baseline="0">
              <a:solidFill>
                <a:schemeClr val="tx1"/>
              </a:solidFill>
              <a:latin typeface="+mn-ea"/>
              <a:ea typeface="+mn-ea"/>
              <a:cs typeface="+mn-cs"/>
            </a:defRPr>
          </a:pPr>
          <a:endParaRPr lang="zh-CN"/>
        </a:p>
      </c:txPr>
    </c:legend>
    <c:plotVisOnly val="1"/>
    <c:dispBlanksAs val="gap"/>
    <c:showDLblsOverMax val="0"/>
  </c:chart>
  <c:spPr>
    <a:solidFill>
      <a:schemeClr val="bg1"/>
    </a:solidFill>
    <a:ln w="6350" cap="flat" cmpd="sng" algn="ctr">
      <a:solidFill>
        <a:srgbClr val="C00000"/>
      </a:solidFill>
      <a:prstDash val="solid"/>
      <a:miter lim="800000"/>
    </a:ln>
    <a:effectLst/>
  </c:spPr>
  <c:txPr>
    <a:bodyPr/>
    <a:lstStyle/>
    <a:p>
      <a:pPr>
        <a:defRPr>
          <a:latin typeface="+mn-ea"/>
          <a:ea typeface="+mn-ea"/>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000" b="1" i="0" u="none" strike="noStrike" kern="1200" baseline="0">
              <a:solidFill>
                <a:srgbClr val="C00000"/>
              </a:solidFill>
              <a:latin typeface="+mn-ea"/>
              <a:ea typeface="+mn-ea"/>
              <a:cs typeface="+mn-cs"/>
            </a:defRPr>
          </a:pPr>
          <a:endParaRPr lang="zh-CN"/>
        </a:p>
      </c:txPr>
    </c:title>
    <c:autoTitleDeleted val="0"/>
    <c:plotArea>
      <c:layout/>
      <c:pieChart>
        <c:varyColors val="1"/>
        <c:ser>
          <c:idx val="0"/>
          <c:order val="0"/>
          <c:tx>
            <c:strRef>
              <c:f>Sheet1!$B$1</c:f>
              <c:strCache>
                <c:ptCount val="1"/>
                <c:pt idx="0">
                  <c:v>生鲜电商平台用户收入占比</c:v>
                </c:pt>
              </c:strCache>
            </c:strRef>
          </c:tx>
          <c:dPt>
            <c:idx val="0"/>
            <c:bubble3D val="0"/>
            <c:spPr>
              <a:solidFill>
                <a:schemeClr val="accent2"/>
              </a:solidFill>
              <a:ln>
                <a:noFill/>
              </a:ln>
              <a:effectLst/>
            </c:spPr>
            <c:extLst>
              <c:ext xmlns:c16="http://schemas.microsoft.com/office/drawing/2014/chart" uri="{C3380CC4-5D6E-409C-BE32-E72D297353CC}">
                <c16:uniqueId val="{00000001-89B3-4B6D-A624-2A7D24B2F6BC}"/>
              </c:ext>
            </c:extLst>
          </c:dPt>
          <c:dPt>
            <c:idx val="1"/>
            <c:bubble3D val="0"/>
            <c:spPr>
              <a:solidFill>
                <a:schemeClr val="accent4"/>
              </a:solidFill>
              <a:ln>
                <a:noFill/>
              </a:ln>
              <a:effectLst/>
            </c:spPr>
            <c:extLst>
              <c:ext xmlns:c16="http://schemas.microsoft.com/office/drawing/2014/chart" uri="{C3380CC4-5D6E-409C-BE32-E72D297353CC}">
                <c16:uniqueId val="{00000003-89B3-4B6D-A624-2A7D24B2F6BC}"/>
              </c:ext>
            </c:extLst>
          </c:dPt>
          <c:dPt>
            <c:idx val="2"/>
            <c:bubble3D val="0"/>
            <c:spPr>
              <a:solidFill>
                <a:schemeClr val="bg1">
                  <a:lumMod val="75000"/>
                </a:schemeClr>
              </a:solidFill>
              <a:ln>
                <a:noFill/>
              </a:ln>
              <a:effectLst/>
            </c:spPr>
            <c:extLst>
              <c:ext xmlns:c16="http://schemas.microsoft.com/office/drawing/2014/chart" uri="{C3380CC4-5D6E-409C-BE32-E72D297353CC}">
                <c16:uniqueId val="{00000005-89B3-4B6D-A624-2A7D24B2F6BC}"/>
              </c:ext>
            </c:extLst>
          </c:dPt>
          <c:dPt>
            <c:idx val="3"/>
            <c:bubble3D val="0"/>
            <c:spPr>
              <a:solidFill>
                <a:srgbClr val="C00000"/>
              </a:solidFill>
              <a:ln>
                <a:noFill/>
              </a:ln>
              <a:effectLst/>
            </c:spPr>
            <c:extLst>
              <c:ext xmlns:c16="http://schemas.microsoft.com/office/drawing/2014/chart" uri="{C3380CC4-5D6E-409C-BE32-E72D297353CC}">
                <c16:uniqueId val="{00000007-89B3-4B6D-A624-2A7D24B2F6BC}"/>
              </c:ext>
            </c:extLst>
          </c:dPt>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ea"/>
                    <a:ea typeface="+mn-ea"/>
                    <a:cs typeface="+mn-cs"/>
                  </a:defRPr>
                </a:pPr>
                <a:endParaRPr lang="zh-CN"/>
              </a:p>
            </c:txPr>
            <c:dLblPos val="outEnd"/>
            <c:showLegendKey val="0"/>
            <c:showVal val="1"/>
            <c:showCatName val="0"/>
            <c:showSerName val="0"/>
            <c:showPercent val="0"/>
            <c:showBubbleSize val="0"/>
            <c:showLeaderLines val="1"/>
            <c:leaderLines>
              <c:spPr>
                <a:ln w="9505" cap="flat" cmpd="sng" algn="ctr">
                  <a:solidFill>
                    <a:schemeClr val="tx1">
                      <a:lumMod val="35000"/>
                      <a:lumOff val="65000"/>
                    </a:schemeClr>
                  </a:solidFill>
                  <a:prstDash val="solid"/>
                  <a:round/>
                </a:ln>
                <a:effectLst/>
              </c:spPr>
            </c:leaderLines>
            <c:extLst>
              <c:ext xmlns:c15="http://schemas.microsoft.com/office/drawing/2012/chart" uri="{CE6537A1-D6FC-4f65-9D91-7224C49458BB}">
                <c15:layout/>
              </c:ext>
            </c:extLst>
          </c:dLbls>
          <c:cat>
            <c:strRef>
              <c:f>Sheet1!$A$2:$A$5</c:f>
              <c:strCache>
                <c:ptCount val="4"/>
                <c:pt idx="0">
                  <c:v>5k及以下或不愿透露</c:v>
                </c:pt>
                <c:pt idx="1">
                  <c:v>5k-10k（含10k）</c:v>
                </c:pt>
                <c:pt idx="2">
                  <c:v>10k-20k（含20k）</c:v>
                </c:pt>
                <c:pt idx="3">
                  <c:v>20k以上</c:v>
                </c:pt>
              </c:strCache>
            </c:strRef>
          </c:cat>
          <c:val>
            <c:numRef>
              <c:f>Sheet1!$B$2:$B$5</c:f>
              <c:numCache>
                <c:formatCode>0.00%</c:formatCode>
                <c:ptCount val="4"/>
                <c:pt idx="0">
                  <c:v>0.17299999999999999</c:v>
                </c:pt>
                <c:pt idx="1">
                  <c:v>0.32100000000000001</c:v>
                </c:pt>
                <c:pt idx="2">
                  <c:v>0.28000000000000003</c:v>
                </c:pt>
                <c:pt idx="3">
                  <c:v>0.22600000000000001</c:v>
                </c:pt>
              </c:numCache>
            </c:numRef>
          </c:val>
          <c:extLst>
            <c:ext xmlns:c16="http://schemas.microsoft.com/office/drawing/2014/chart" uri="{C3380CC4-5D6E-409C-BE32-E72D297353CC}">
              <c16:uniqueId val="{00000008-89B3-4B6D-A624-2A7D24B2F6BC}"/>
            </c:ext>
          </c:extLst>
        </c:ser>
        <c:dLbls>
          <c:showLegendKey val="0"/>
          <c:showVal val="0"/>
          <c:showCatName val="0"/>
          <c:showSerName val="0"/>
          <c:showPercent val="0"/>
          <c:showBubbleSize val="0"/>
          <c:showLeaderLines val="1"/>
        </c:dLbls>
        <c:firstSliceAng val="0"/>
      </c:pieChart>
      <c:spPr>
        <a:noFill/>
        <a:ln w="25346">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ea"/>
              <a:ea typeface="+mn-ea"/>
              <a:cs typeface="+mn-cs"/>
            </a:defRPr>
          </a:pPr>
          <a:endParaRPr lang="zh-CN"/>
        </a:p>
      </c:txPr>
    </c:legend>
    <c:plotVisOnly val="1"/>
    <c:dispBlanksAs val="gap"/>
    <c:showDLblsOverMax val="0"/>
  </c:chart>
  <c:spPr>
    <a:solidFill>
      <a:schemeClr val="bg1"/>
    </a:solidFill>
    <a:ln w="6350" cap="flat" cmpd="sng" algn="ctr">
      <a:solidFill>
        <a:srgbClr val="C00000"/>
      </a:solidFill>
      <a:prstDash val="solid"/>
      <a:miter lim="800000"/>
    </a:ln>
    <a:effectLst/>
  </c:spPr>
  <c:txPr>
    <a:bodyPr/>
    <a:lstStyle/>
    <a:p>
      <a:pPr>
        <a:defRPr>
          <a:latin typeface="+mn-ea"/>
          <a:ea typeface="+mn-ea"/>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页眉占位符 1">
            <a:extLst>
              <a:ext uri="{FF2B5EF4-FFF2-40B4-BE49-F238E27FC236}">
                <a16:creationId xmlns:a16="http://schemas.microsoft.com/office/drawing/2014/main" id="{FCD8FEE2-4A7F-A3F0-F6E3-7C290B69002E}"/>
              </a:ext>
            </a:extLst>
          </p:cNvPr>
          <p:cNvSpPr>
            <a:spLocks noGrp="1" noChangeArrowheads="1"/>
          </p:cNvSpPr>
          <p:nvPr>
            <p:ph type="hdr" sz="quarter" idx="4294967295"/>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buNone/>
              <a:defRPr sz="1200"/>
            </a:lvl1pPr>
          </a:lstStyle>
          <a:p>
            <a:pPr>
              <a:defRPr/>
            </a:pPr>
            <a:endParaRPr lang="zh-CN" altLang="zh-CN"/>
          </a:p>
        </p:txBody>
      </p:sp>
      <p:sp>
        <p:nvSpPr>
          <p:cNvPr id="9219" name="日期占位符 2">
            <a:extLst>
              <a:ext uri="{FF2B5EF4-FFF2-40B4-BE49-F238E27FC236}">
                <a16:creationId xmlns:a16="http://schemas.microsoft.com/office/drawing/2014/main" id="{BE2A9A99-E196-C310-9848-42E1138E5262}"/>
              </a:ext>
            </a:extLst>
          </p:cNvPr>
          <p:cNvSpPr>
            <a:spLocks noGrp="1" noChangeArrowheads="1"/>
          </p:cNvSpPr>
          <p:nvPr>
            <p:ph type="dt" idx="1"/>
          </p:nvPr>
        </p:nvSpPr>
        <p:spPr bwMode="auto">
          <a:xfrm>
            <a:off x="3883025"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a:lvl1pPr>
          </a:lstStyle>
          <a:p>
            <a:pPr>
              <a:defRPr/>
            </a:pPr>
            <a:fld id="{4A89B082-43EF-4A64-A67F-A168D2F4223C}" type="datetime1">
              <a:rPr lang="zh-CN" altLang="en-US"/>
              <a:pPr>
                <a:defRPr/>
              </a:pPr>
              <a:t>2024/5/8</a:t>
            </a:fld>
            <a:endParaRPr lang="zh-CN" altLang="en-US" sz="1200"/>
          </a:p>
        </p:txBody>
      </p:sp>
      <p:sp>
        <p:nvSpPr>
          <p:cNvPr id="10244" name="幻灯片图像占位符 3">
            <a:extLst>
              <a:ext uri="{FF2B5EF4-FFF2-40B4-BE49-F238E27FC236}">
                <a16:creationId xmlns:a16="http://schemas.microsoft.com/office/drawing/2014/main" id="{8E25D263-EC05-13BE-3667-C732510EBBAF}"/>
              </a:ext>
            </a:extLst>
          </p:cNvPr>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备注占位符 4">
            <a:extLst>
              <a:ext uri="{FF2B5EF4-FFF2-40B4-BE49-F238E27FC236}">
                <a16:creationId xmlns:a16="http://schemas.microsoft.com/office/drawing/2014/main" id="{07A66159-F39D-A809-04FF-67CD5FCE5051}"/>
              </a:ext>
            </a:extLst>
          </p:cNvPr>
          <p:cNvSpPr>
            <a:spLocks noGrp="1" noRot="1" noChangeAspect="1" noChangeArrowheads="1"/>
          </p:cNvSpPr>
          <p:nvPr/>
        </p:nvSpPr>
        <p:spPr bwMode="auto">
          <a:xfrm>
            <a:off x="684213" y="4343400"/>
            <a:ext cx="54879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单击此处编辑母版文本样式</a:t>
            </a:r>
          </a:p>
          <a:p>
            <a:pPr>
              <a:defRPr/>
            </a:pPr>
            <a:r>
              <a:rPr lang="zh-CN" altLang="zh-CN"/>
              <a:t>第二级</a:t>
            </a:r>
          </a:p>
          <a:p>
            <a:pPr>
              <a:defRPr/>
            </a:pPr>
            <a:r>
              <a:rPr lang="zh-CN" altLang="zh-CN"/>
              <a:t>第三级</a:t>
            </a:r>
          </a:p>
          <a:p>
            <a:pPr>
              <a:defRPr/>
            </a:pPr>
            <a:r>
              <a:rPr lang="zh-CN" altLang="zh-CN"/>
              <a:t>第四级</a:t>
            </a:r>
          </a:p>
          <a:p>
            <a:pPr>
              <a:defRPr/>
            </a:pPr>
            <a:r>
              <a:rPr lang="zh-CN" altLang="zh-CN"/>
              <a:t>第五级</a:t>
            </a:r>
          </a:p>
        </p:txBody>
      </p:sp>
      <p:sp>
        <p:nvSpPr>
          <p:cNvPr id="9222" name="页脚占位符 5">
            <a:extLst>
              <a:ext uri="{FF2B5EF4-FFF2-40B4-BE49-F238E27FC236}">
                <a16:creationId xmlns:a16="http://schemas.microsoft.com/office/drawing/2014/main" id="{64618C82-3F1B-2A3A-C2C8-99874DF3CF42}"/>
              </a:ext>
            </a:extLst>
          </p:cNvPr>
          <p:cNvSpPr>
            <a:spLocks noGrp="1" noChangeArrowheads="1"/>
          </p:cNvSpPr>
          <p:nvPr>
            <p:ph type="ftr" sz="quarter" idx="4"/>
          </p:nvPr>
        </p:nvSpPr>
        <p:spPr bwMode="auto">
          <a:xfrm>
            <a:off x="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anose="020B0604020202020204" pitchFamily="34" charset="0"/>
              <a:buNone/>
              <a:defRPr sz="1200"/>
            </a:lvl1pPr>
          </a:lstStyle>
          <a:p>
            <a:pPr>
              <a:defRPr/>
            </a:pPr>
            <a:endParaRPr lang="zh-CN" altLang="zh-CN"/>
          </a:p>
        </p:txBody>
      </p:sp>
      <p:sp>
        <p:nvSpPr>
          <p:cNvPr id="9223" name="灯片编号占位符 6">
            <a:extLst>
              <a:ext uri="{FF2B5EF4-FFF2-40B4-BE49-F238E27FC236}">
                <a16:creationId xmlns:a16="http://schemas.microsoft.com/office/drawing/2014/main" id="{227E2752-4D30-8F7F-7A0F-405EDF4AEDE8}"/>
              </a:ext>
            </a:extLst>
          </p:cNvPr>
          <p:cNvSpPr>
            <a:spLocks noGrp="1" noChangeArrowheads="1"/>
          </p:cNvSpPr>
          <p:nvPr>
            <p:ph type="sldNum" sz="quarter" idx="5"/>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a:lvl1pPr>
          </a:lstStyle>
          <a:p>
            <a:fld id="{85964C2A-0DCA-4083-8D74-9F62D812FACA}" type="slidenum">
              <a:rPr lang="zh-CN" altLang="en-US"/>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54018033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4047192"/>
      </p:ext>
    </p:extLst>
  </p:cSld>
  <p:clrMapOvr>
    <a:masterClrMapping/>
  </p:clrMapOvr>
  <p:transition spd="slow">
    <p:push dir="u"/>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4065418"/>
      </p:ext>
    </p:extLst>
  </p:cSld>
  <p:clrMapOvr>
    <a:masterClrMapping/>
  </p:clrMapOvr>
  <p:transition spd="slow">
    <p:push dir="u"/>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2607066"/>
      </p:ext>
    </p:extLst>
  </p:cSld>
  <p:clrMapOvr>
    <a:masterClrMapping/>
  </p:clrMapOvr>
  <p:transition spd="slow">
    <p:push dir="u"/>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8222562"/>
      </p:ext>
    </p:extLst>
  </p:cSld>
  <p:clrMapOvr>
    <a:masterClrMapping/>
  </p:clrMapOvr>
  <p:transition spd="slow">
    <p:push dir="u"/>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7946121"/>
      </p:ext>
    </p:extLst>
  </p:cSld>
  <p:clrMapOvr>
    <a:masterClrMapping/>
  </p:clrMapOvr>
  <p:transition spd="slow">
    <p:push dir="u"/>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67442945"/>
      </p:ext>
    </p:extLst>
  </p:cSld>
  <p:clrMapOvr>
    <a:masterClrMapping/>
  </p:clrMapOvr>
  <p:transition spd="slow">
    <p:push dir="u"/>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2251985"/>
      </p:ext>
    </p:extLst>
  </p:cSld>
  <p:clrMapOvr>
    <a:masterClrMapping/>
  </p:clrMapOvr>
  <p:transition spd="slow">
    <p:push dir="u"/>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7854626"/>
      </p:ext>
    </p:extLst>
  </p:cSld>
  <p:clrMapOvr>
    <a:masterClrMapping/>
  </p:clrMapOvr>
  <p:transition spd="slow">
    <p:push dir="u"/>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6551425"/>
      </p:ext>
    </p:extLst>
  </p:cSld>
  <p:clrMapOvr>
    <a:masterClrMapping/>
  </p:clrMapOvr>
  <p:transition spd="slow">
    <p:push dir="u"/>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823644"/>
      </p:ext>
    </p:extLst>
  </p:cSld>
  <p:clrMapOvr>
    <a:masterClrMapping/>
  </p:clrMapOvr>
  <p:transition spd="slow">
    <p:push dir="u"/>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6382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3933921"/>
      </p:ext>
    </p:extLst>
  </p:cSld>
  <p:clrMapOvr>
    <a:masterClrMapping/>
  </p:clrMapOvr>
  <p:transition spd="slow">
    <p:push dir="u"/>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6260764"/>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05897012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3904891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66011086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3529809"/>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569164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6052306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63474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34906348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472999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黑体" panose="02010609060101010101" pitchFamily="49" charset="-122"/>
            </a:endParaRP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74164627"/>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6215725"/>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53071912"/>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5">
            <a:extLst>
              <a:ext uri="{FF2B5EF4-FFF2-40B4-BE49-F238E27FC236}">
                <a16:creationId xmlns:a16="http://schemas.microsoft.com/office/drawing/2014/main" id="{4E51AAD7-3827-8CEC-3228-480D6BAA5A3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7B19D7B7-CE22-69E3-5887-AB7020F4436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a:extLst>
              <a:ext uri="{FF2B5EF4-FFF2-40B4-BE49-F238E27FC236}">
                <a16:creationId xmlns:a16="http://schemas.microsoft.com/office/drawing/2014/main" id="{49F61E77-E6E1-D720-B18D-D38DAC869ED8}"/>
              </a:ext>
            </a:extLst>
          </p:cNvPr>
          <p:cNvSpPr>
            <a:spLocks noGrp="1" noChangeArrowheads="1"/>
          </p:cNvSpPr>
          <p:nvPr>
            <p:ph type="sldNum" sz="quarter" idx="12"/>
          </p:nvPr>
        </p:nvSpPr>
        <p:spPr>
          <a:ln/>
        </p:spPr>
        <p:txBody>
          <a:bodyPr/>
          <a:lstStyle>
            <a:lvl1pPr>
              <a:defRPr/>
            </a:lvl1pPr>
          </a:lstStyle>
          <a:p>
            <a:fld id="{0B0A628D-D7B9-44C0-8092-45BFB02D5DC7}"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3387139028"/>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ED246CC-82DA-98B3-033B-8FA3646680A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CB84D40F-7716-6A6A-FD32-53748481230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a:extLst>
              <a:ext uri="{FF2B5EF4-FFF2-40B4-BE49-F238E27FC236}">
                <a16:creationId xmlns:a16="http://schemas.microsoft.com/office/drawing/2014/main" id="{F187C1B0-E463-594C-4B14-6B0E3D642B86}"/>
              </a:ext>
            </a:extLst>
          </p:cNvPr>
          <p:cNvSpPr>
            <a:spLocks noGrp="1" noChangeArrowheads="1"/>
          </p:cNvSpPr>
          <p:nvPr>
            <p:ph type="sldNum" sz="quarter" idx="12"/>
          </p:nvPr>
        </p:nvSpPr>
        <p:spPr>
          <a:ln/>
        </p:spPr>
        <p:txBody>
          <a:bodyPr/>
          <a:lstStyle>
            <a:lvl1pPr>
              <a:defRPr/>
            </a:lvl1pPr>
          </a:lstStyle>
          <a:p>
            <a:fld id="{64B843F1-69C6-45A2-9CAC-1462E1A42BE5}"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919221543"/>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5">
            <a:extLst>
              <a:ext uri="{FF2B5EF4-FFF2-40B4-BE49-F238E27FC236}">
                <a16:creationId xmlns:a16="http://schemas.microsoft.com/office/drawing/2014/main" id="{283E04F7-0174-0A21-A77D-A6A5D89D780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F251729E-1D89-75AF-0D8D-6F658696B7E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a:extLst>
              <a:ext uri="{FF2B5EF4-FFF2-40B4-BE49-F238E27FC236}">
                <a16:creationId xmlns:a16="http://schemas.microsoft.com/office/drawing/2014/main" id="{11501247-18A6-0421-ED7C-FFE1AA265767}"/>
              </a:ext>
            </a:extLst>
          </p:cNvPr>
          <p:cNvSpPr>
            <a:spLocks noGrp="1" noChangeArrowheads="1"/>
          </p:cNvSpPr>
          <p:nvPr>
            <p:ph type="sldNum" sz="quarter" idx="12"/>
          </p:nvPr>
        </p:nvSpPr>
        <p:spPr>
          <a:ln/>
        </p:spPr>
        <p:txBody>
          <a:bodyPr/>
          <a:lstStyle>
            <a:lvl1pPr>
              <a:defRPr/>
            </a:lvl1pPr>
          </a:lstStyle>
          <a:p>
            <a:fld id="{D2EF75EF-808A-4D2E-8D0A-B06005F86DEB}"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1065123588"/>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4437066"/>
            <a:ext cx="5384800" cy="15843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4437066"/>
            <a:ext cx="5384800" cy="15843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8D952A80-5D36-10E5-7BA8-70BE9BCDB30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240860B7-64D9-C1FE-C5B6-7B545D2ADE9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a:extLst>
              <a:ext uri="{FF2B5EF4-FFF2-40B4-BE49-F238E27FC236}">
                <a16:creationId xmlns:a16="http://schemas.microsoft.com/office/drawing/2014/main" id="{0CB919D2-66E1-3101-7EAE-3AB02B80715B}"/>
              </a:ext>
            </a:extLst>
          </p:cNvPr>
          <p:cNvSpPr>
            <a:spLocks noGrp="1" noChangeArrowheads="1"/>
          </p:cNvSpPr>
          <p:nvPr>
            <p:ph type="sldNum" sz="quarter" idx="12"/>
          </p:nvPr>
        </p:nvSpPr>
        <p:spPr>
          <a:ln/>
        </p:spPr>
        <p:txBody>
          <a:bodyPr/>
          <a:lstStyle>
            <a:lvl1pPr>
              <a:defRPr/>
            </a:lvl1pPr>
          </a:lstStyle>
          <a:p>
            <a:fld id="{DDFB43EC-2CB5-43D5-B7AF-17BA7AE6ED96}"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1849069506"/>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CBE60F37-3B93-5282-4338-28D28E83AF50}"/>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6">
            <a:extLst>
              <a:ext uri="{FF2B5EF4-FFF2-40B4-BE49-F238E27FC236}">
                <a16:creationId xmlns:a16="http://schemas.microsoft.com/office/drawing/2014/main" id="{A79F3066-0870-0A34-CCA5-14AEDA7E0A3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7">
            <a:extLst>
              <a:ext uri="{FF2B5EF4-FFF2-40B4-BE49-F238E27FC236}">
                <a16:creationId xmlns:a16="http://schemas.microsoft.com/office/drawing/2014/main" id="{AD857202-33C8-D0C0-1BB3-EB328D2239FD}"/>
              </a:ext>
            </a:extLst>
          </p:cNvPr>
          <p:cNvSpPr>
            <a:spLocks noGrp="1" noChangeArrowheads="1"/>
          </p:cNvSpPr>
          <p:nvPr>
            <p:ph type="sldNum" sz="quarter" idx="12"/>
          </p:nvPr>
        </p:nvSpPr>
        <p:spPr>
          <a:ln/>
        </p:spPr>
        <p:txBody>
          <a:bodyPr/>
          <a:lstStyle>
            <a:lvl1pPr>
              <a:defRPr/>
            </a:lvl1pPr>
          </a:lstStyle>
          <a:p>
            <a:fld id="{31F6C695-5B1C-4BCD-9244-7B275E8712D1}"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4026495545"/>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C187328D-569B-7589-C65C-94AF5E6D7290}"/>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7D0F08F0-A79E-2D2F-AD4F-486FD95813E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7">
            <a:extLst>
              <a:ext uri="{FF2B5EF4-FFF2-40B4-BE49-F238E27FC236}">
                <a16:creationId xmlns:a16="http://schemas.microsoft.com/office/drawing/2014/main" id="{46A1C194-0F95-3860-C5B5-B534C39BFE07}"/>
              </a:ext>
            </a:extLst>
          </p:cNvPr>
          <p:cNvSpPr>
            <a:spLocks noGrp="1" noChangeArrowheads="1"/>
          </p:cNvSpPr>
          <p:nvPr>
            <p:ph type="sldNum" sz="quarter" idx="12"/>
          </p:nvPr>
        </p:nvSpPr>
        <p:spPr>
          <a:ln/>
        </p:spPr>
        <p:txBody>
          <a:bodyPr/>
          <a:lstStyle>
            <a:lvl1pPr>
              <a:defRPr/>
            </a:lvl1pPr>
          </a:lstStyle>
          <a:p>
            <a:fld id="{E43ACF28-F849-4D88-A273-83E9199FC525}"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3070853043"/>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927EAA5-BCC6-DC62-741C-8B6D822FBB7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6">
            <a:extLst>
              <a:ext uri="{FF2B5EF4-FFF2-40B4-BE49-F238E27FC236}">
                <a16:creationId xmlns:a16="http://schemas.microsoft.com/office/drawing/2014/main" id="{102965F1-000F-F753-579A-BB33B2E4CBA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7">
            <a:extLst>
              <a:ext uri="{FF2B5EF4-FFF2-40B4-BE49-F238E27FC236}">
                <a16:creationId xmlns:a16="http://schemas.microsoft.com/office/drawing/2014/main" id="{C83AC804-B91E-CB37-538C-FB433E96ECCB}"/>
              </a:ext>
            </a:extLst>
          </p:cNvPr>
          <p:cNvSpPr>
            <a:spLocks noGrp="1" noChangeArrowheads="1"/>
          </p:cNvSpPr>
          <p:nvPr>
            <p:ph type="sldNum" sz="quarter" idx="12"/>
          </p:nvPr>
        </p:nvSpPr>
        <p:spPr>
          <a:ln/>
        </p:spPr>
        <p:txBody>
          <a:bodyPr/>
          <a:lstStyle>
            <a:lvl1pPr>
              <a:defRPr/>
            </a:lvl1pPr>
          </a:lstStyle>
          <a:p>
            <a:fld id="{1166FEF1-8846-493B-8D1C-0B2C20534618}"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137197736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608555194"/>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id="{07777896-59D7-E8D7-83BD-AE73E55395E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14F34D48-20A0-58F4-419A-6F5348EEC17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a:extLst>
              <a:ext uri="{FF2B5EF4-FFF2-40B4-BE49-F238E27FC236}">
                <a16:creationId xmlns:a16="http://schemas.microsoft.com/office/drawing/2014/main" id="{6B3C34F8-AFC2-F00A-114B-D85A15146193}"/>
              </a:ext>
            </a:extLst>
          </p:cNvPr>
          <p:cNvSpPr>
            <a:spLocks noGrp="1" noChangeArrowheads="1"/>
          </p:cNvSpPr>
          <p:nvPr>
            <p:ph type="sldNum" sz="quarter" idx="12"/>
          </p:nvPr>
        </p:nvSpPr>
        <p:spPr>
          <a:ln/>
        </p:spPr>
        <p:txBody>
          <a:bodyPr/>
          <a:lstStyle>
            <a:lvl1pPr>
              <a:defRPr/>
            </a:lvl1pPr>
          </a:lstStyle>
          <a:p>
            <a:fld id="{A4D59966-20B5-414D-AC3D-B3D71A6EBE3C}"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2011912347"/>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5">
            <a:extLst>
              <a:ext uri="{FF2B5EF4-FFF2-40B4-BE49-F238E27FC236}">
                <a16:creationId xmlns:a16="http://schemas.microsoft.com/office/drawing/2014/main" id="{EAF12C66-4AAD-6ECF-9B97-78495D508F05}"/>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4C11610E-98B5-AB7E-720F-49B2C518792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7">
            <a:extLst>
              <a:ext uri="{FF2B5EF4-FFF2-40B4-BE49-F238E27FC236}">
                <a16:creationId xmlns:a16="http://schemas.microsoft.com/office/drawing/2014/main" id="{B69AC190-7325-4177-4158-A46F11D18CA7}"/>
              </a:ext>
            </a:extLst>
          </p:cNvPr>
          <p:cNvSpPr>
            <a:spLocks noGrp="1" noChangeArrowheads="1"/>
          </p:cNvSpPr>
          <p:nvPr>
            <p:ph type="sldNum" sz="quarter" idx="12"/>
          </p:nvPr>
        </p:nvSpPr>
        <p:spPr>
          <a:ln/>
        </p:spPr>
        <p:txBody>
          <a:bodyPr/>
          <a:lstStyle>
            <a:lvl1pPr>
              <a:defRPr/>
            </a:lvl1pPr>
          </a:lstStyle>
          <a:p>
            <a:fld id="{DBAD4B31-9553-4EAA-B403-362C6538D0F8}"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4293777016"/>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F54FEB8-B97F-EE83-C6F8-8A53B860DAA1}"/>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56B358DF-28C8-4597-A7CA-FFED95659C4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a:extLst>
              <a:ext uri="{FF2B5EF4-FFF2-40B4-BE49-F238E27FC236}">
                <a16:creationId xmlns:a16="http://schemas.microsoft.com/office/drawing/2014/main" id="{314FBA91-EBBF-56E7-57D7-6E274A06634D}"/>
              </a:ext>
            </a:extLst>
          </p:cNvPr>
          <p:cNvSpPr>
            <a:spLocks noGrp="1" noChangeArrowheads="1"/>
          </p:cNvSpPr>
          <p:nvPr>
            <p:ph type="sldNum" sz="quarter" idx="12"/>
          </p:nvPr>
        </p:nvSpPr>
        <p:spPr>
          <a:ln/>
        </p:spPr>
        <p:txBody>
          <a:bodyPr/>
          <a:lstStyle>
            <a:lvl1pPr>
              <a:defRPr/>
            </a:lvl1pPr>
          </a:lstStyle>
          <a:p>
            <a:fld id="{4C16F9D9-9FCF-4062-9C01-55D11434E694}"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251872052"/>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4017" y="2636838"/>
            <a:ext cx="2743200" cy="338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4417" y="2636838"/>
            <a:ext cx="8026400" cy="33845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8088E151-A9AD-8A5F-EEEB-FBD7081BFB71}"/>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BD463674-61D4-EE50-FB09-A8641CDB9CC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7">
            <a:extLst>
              <a:ext uri="{FF2B5EF4-FFF2-40B4-BE49-F238E27FC236}">
                <a16:creationId xmlns:a16="http://schemas.microsoft.com/office/drawing/2014/main" id="{7454C947-CD03-A30A-DFAA-FA9031F36C44}"/>
              </a:ext>
            </a:extLst>
          </p:cNvPr>
          <p:cNvSpPr>
            <a:spLocks noGrp="1" noChangeArrowheads="1"/>
          </p:cNvSpPr>
          <p:nvPr>
            <p:ph type="sldNum" sz="quarter" idx="12"/>
          </p:nvPr>
        </p:nvSpPr>
        <p:spPr>
          <a:ln/>
        </p:spPr>
        <p:txBody>
          <a:bodyPr/>
          <a:lstStyle>
            <a:lvl1pPr>
              <a:defRPr/>
            </a:lvl1pPr>
          </a:lstStyle>
          <a:p>
            <a:fld id="{CC85FDAD-87C6-4264-AE27-2B2CC0F362AD}" type="slidenum">
              <a:rPr lang="zh-CN" altLang="en-US"/>
              <a:pPr/>
              <a:t>‹#›</a:t>
            </a:fld>
            <a:endParaRPr lang="en-US" altLang="zh-CN" sz="1800">
              <a:latin typeface="Arial" panose="020B0604020202020204" pitchFamily="34" charset="0"/>
            </a:endParaRPr>
          </a:p>
        </p:txBody>
      </p:sp>
    </p:spTree>
    <p:extLst>
      <p:ext uri="{BB962C8B-B14F-4D97-AF65-F5344CB8AC3E}">
        <p14:creationId xmlns:p14="http://schemas.microsoft.com/office/powerpoint/2010/main" val="1832263714"/>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69327784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442896"/>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837656958"/>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1268413"/>
            <a:ext cx="53848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268413"/>
            <a:ext cx="53848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4364601"/>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752533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8735980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9230131"/>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625742"/>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358907401"/>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黑体" panose="02010609060101010101" pitchFamily="49" charset="-122"/>
            </a:endParaRP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622726971"/>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2067661"/>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0735" y="44453"/>
            <a:ext cx="2766484" cy="5749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27052" y="44453"/>
            <a:ext cx="8100483"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419910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53393761"/>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7681747"/>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67347935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1268413"/>
            <a:ext cx="53848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268413"/>
            <a:ext cx="53848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2629036"/>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567159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1420196"/>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285685869"/>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060725"/>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66975746"/>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黑体" panose="02010609060101010101" pitchFamily="49" charset="-122"/>
            </a:endParaRP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205817562"/>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3196318"/>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0735" y="44453"/>
            <a:ext cx="2766484" cy="5749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27052" y="44453"/>
            <a:ext cx="8100483"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686252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602264892"/>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914582"/>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856885965"/>
      </p:ext>
    </p:extLst>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539703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569684217"/>
      </p:ext>
    </p:extLst>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6993741"/>
      </p:ext>
    </p:extLst>
  </p:cSld>
  <p:clrMapOvr>
    <a:masterClrMapping/>
  </p:clrMapOvr>
  <p:transition spd="slow">
    <p:push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282645021"/>
      </p:ext>
    </p:extLst>
  </p:cSld>
  <p:clrMapOvr>
    <a:masterClrMapping/>
  </p:clrMapOvr>
  <p:transition spd="slow">
    <p:push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364375"/>
      </p:ext>
    </p:extLst>
  </p:cSld>
  <p:clrMapOvr>
    <a:masterClrMapping/>
  </p:clrMapOvr>
  <p:transition spd="slow">
    <p:push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999482227"/>
      </p:ext>
    </p:extLst>
  </p:cSld>
  <p:clrMapOvr>
    <a:masterClrMapping/>
  </p:clrMapOvr>
  <p:transition spd="slow">
    <p:push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黑体" panose="02010609060101010101" pitchFamily="49" charset="-122"/>
            </a:endParaRP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991813442"/>
      </p:ext>
    </p:extLst>
  </p:cSld>
  <p:clrMapOvr>
    <a:masterClrMapping/>
  </p:clrMapOvr>
  <p:transition spd="slow">
    <p:push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5023240"/>
      </p:ext>
    </p:extLst>
  </p:cSld>
  <p:clrMapOvr>
    <a:masterClrMapping/>
  </p:clrMapOvr>
  <p:transition spd="slow">
    <p:push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1613"/>
            <a:ext cx="27432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1613"/>
            <a:ext cx="8026400" cy="59245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6110199"/>
      </p:ext>
    </p:extLst>
  </p:cSld>
  <p:clrMapOvr>
    <a:masterClrMapping/>
  </p:clrMapOvr>
  <p:transition spd="slow">
    <p:push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63759743"/>
      </p:ext>
    </p:extLst>
  </p:cSld>
  <p:clrMapOvr>
    <a:masterClrMapping/>
  </p:clrMapOvr>
  <p:transition spd="slow">
    <p:push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79327"/>
      </p:ext>
    </p:extLst>
  </p:cSld>
  <p:clrMapOvr>
    <a:masterClrMapping/>
  </p:clrMapOvr>
  <p:transition spd="slow">
    <p:push di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77010309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295203"/>
      </p:ext>
    </p:extLst>
  </p:cSld>
  <p:clrMapOvr>
    <a:masterClrMapping/>
  </p:clrMapOvr>
  <p:transition spd="slow">
    <p:push dir="u"/>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0877599"/>
      </p:ext>
    </p:extLst>
  </p:cSld>
  <p:clrMapOvr>
    <a:masterClrMapping/>
  </p:clrMapOvr>
  <p:transition spd="slow">
    <p:push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8414398"/>
      </p:ext>
    </p:extLst>
  </p:cSld>
  <p:clrMapOvr>
    <a:masterClrMapping/>
  </p:clrMapOvr>
  <p:transition spd="slow">
    <p:push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32300944"/>
      </p:ext>
    </p:extLst>
  </p:cSld>
  <p:clrMapOvr>
    <a:masterClrMapping/>
  </p:clrMapOvr>
  <p:transition spd="slow">
    <p:push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848641"/>
      </p:ext>
    </p:extLst>
  </p:cSld>
  <p:clrMapOvr>
    <a:masterClrMapping/>
  </p:clrMapOvr>
  <p:transition spd="slow">
    <p:push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954820910"/>
      </p:ext>
    </p:extLst>
  </p:cSld>
  <p:clrMapOvr>
    <a:masterClrMapping/>
  </p:clrMapOvr>
  <p:transition spd="slow">
    <p:push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MElleHKS-Medium"/>
            </a:endParaRP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443690104"/>
      </p:ext>
    </p:extLst>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9434918"/>
      </p:ext>
    </p:extLst>
  </p:cSld>
  <p:clrMapOvr>
    <a:masterClrMapping/>
  </p:clrMapOvr>
  <p:transition spd="slow">
    <p:push di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4088397"/>
      </p:ext>
    </p:extLst>
  </p:cSld>
  <p:clrMapOvr>
    <a:masterClrMapping/>
  </p:clrMapOvr>
  <p:transition spd="slow">
    <p:push dir="u"/>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4134600606"/>
      </p:ext>
    </p:extLst>
  </p:cSld>
  <p:clrMapOvr>
    <a:masterClrMapping/>
  </p:clrMapOvr>
  <p:transition spd="slow">
    <p:push dir="u"/>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6705052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065274071"/>
      </p:ext>
    </p:extLst>
  </p:cSld>
  <p:clrMapOvr>
    <a:masterClrMapping/>
  </p:clrMapOvr>
  <p:transition spd="slow">
    <p:push dir="u"/>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33989943"/>
      </p:ext>
    </p:extLst>
  </p:cSld>
  <p:clrMapOvr>
    <a:masterClrMapping/>
  </p:clrMapOvr>
  <p:transition spd="slow">
    <p:push dir="u"/>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5580486"/>
      </p:ext>
    </p:extLst>
  </p:cSld>
  <p:clrMapOvr>
    <a:masterClrMapping/>
  </p:clrMapOvr>
  <p:transition spd="slow">
    <p:push dir="u"/>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9640682"/>
      </p:ext>
    </p:extLst>
  </p:cSld>
  <p:clrMapOvr>
    <a:masterClrMapping/>
  </p:clrMapOvr>
  <p:transition spd="slow">
    <p:push dir="u"/>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06401639"/>
      </p:ext>
    </p:extLst>
  </p:cSld>
  <p:clrMapOvr>
    <a:masterClrMapping/>
  </p:clrMapOvr>
  <p:transition spd="slow">
    <p:push dir="u"/>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064519"/>
      </p:ext>
    </p:extLst>
  </p:cSld>
  <p:clrMapOvr>
    <a:masterClrMapping/>
  </p:clrMapOvr>
  <p:transition spd="slow">
    <p:push dir="u"/>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871853857"/>
      </p:ext>
    </p:extLst>
  </p:cSld>
  <p:clrMapOvr>
    <a:masterClrMapping/>
  </p:clrMapOvr>
  <p:transition spd="slow">
    <p:push dir="u"/>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MElleHKS-Medium"/>
            </a:endParaRP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564750037"/>
      </p:ext>
    </p:extLst>
  </p:cSld>
  <p:clrMapOvr>
    <a:masterClrMapping/>
  </p:clrMapOvr>
  <p:transition spd="slow">
    <p:push dir="u"/>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1118897"/>
      </p:ext>
    </p:extLst>
  </p:cSld>
  <p:clrMapOvr>
    <a:masterClrMapping/>
  </p:clrMapOvr>
  <p:transition spd="slow">
    <p:push dir="u"/>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74824161"/>
      </p:ext>
    </p:extLst>
  </p:cSld>
  <p:clrMapOvr>
    <a:masterClrMapping/>
  </p:clrMapOvr>
  <p:transition spd="slow">
    <p:push dir="u"/>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Tree>
    <p:extLst>
      <p:ext uri="{BB962C8B-B14F-4D97-AF65-F5344CB8AC3E}">
        <p14:creationId xmlns:p14="http://schemas.microsoft.com/office/powerpoint/2010/main" val="406180942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MElleHKS-Medium"/>
            </a:endParaRP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500302659"/>
      </p:ext>
    </p:extLst>
  </p:cSld>
  <p:clrMapOvr>
    <a:masterClrMapping/>
  </p:clrMapOvr>
  <p:transition spd="slow">
    <p:push dir="u"/>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832668"/>
      </p:ext>
    </p:extLst>
  </p:cSld>
  <p:clrMapOvr>
    <a:masterClrMapping/>
  </p:clrMapOvr>
  <p:transition spd="slow">
    <p:push dir="u"/>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8"/>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编辑母版文本样式</a:t>
            </a:r>
          </a:p>
        </p:txBody>
      </p:sp>
    </p:spTree>
    <p:extLst>
      <p:ext uri="{BB962C8B-B14F-4D97-AF65-F5344CB8AC3E}">
        <p14:creationId xmlns:p14="http://schemas.microsoft.com/office/powerpoint/2010/main" val="259770542"/>
      </p:ext>
    </p:extLst>
  </p:cSld>
  <p:clrMapOvr>
    <a:masterClrMapping/>
  </p:clrMapOvr>
  <p:transition spd="slow">
    <p:push dir="u"/>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47807"/>
      </p:ext>
    </p:extLst>
  </p:cSld>
  <p:clrMapOvr>
    <a:masterClrMapping/>
  </p:clrMapOvr>
  <p:transition spd="slow">
    <p:push dir="u"/>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88633048"/>
      </p:ext>
    </p:extLst>
  </p:cSld>
  <p:clrMapOvr>
    <a:masterClrMapping/>
  </p:clrMapOvr>
  <p:transition spd="slow">
    <p:push dir="u"/>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56330827"/>
      </p:ext>
    </p:extLst>
  </p:cSld>
  <p:clrMapOvr>
    <a:masterClrMapping/>
  </p:clrMapOvr>
  <p:transition spd="slow">
    <p:push dir="u"/>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727888"/>
      </p:ext>
    </p:extLst>
  </p:cSld>
  <p:clrMapOvr>
    <a:masterClrMapping/>
  </p:clrMapOvr>
  <p:transition spd="slow">
    <p:push dir="u"/>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1" y="457200"/>
            <a:ext cx="393276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30"/>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21"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Tree>
    <p:extLst>
      <p:ext uri="{BB962C8B-B14F-4D97-AF65-F5344CB8AC3E}">
        <p14:creationId xmlns:p14="http://schemas.microsoft.com/office/powerpoint/2010/main" val="2608590411"/>
      </p:ext>
    </p:extLst>
  </p:cSld>
  <p:clrMapOvr>
    <a:masterClrMapping/>
  </p:clrMapOvr>
  <p:transition spd="slow">
    <p:push dir="u"/>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1" y="457200"/>
            <a:ext cx="393276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30"/>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MElleHKS-Medium"/>
              </a:rPr>
              <a:t>单击图标添加图片</a:t>
            </a:r>
          </a:p>
        </p:txBody>
      </p:sp>
      <p:sp>
        <p:nvSpPr>
          <p:cNvPr id="4" name="文本占位符 3"/>
          <p:cNvSpPr>
            <a:spLocks noGrp="1"/>
          </p:cNvSpPr>
          <p:nvPr>
            <p:ph type="body" sz="half" idx="2"/>
          </p:nvPr>
        </p:nvSpPr>
        <p:spPr>
          <a:xfrm>
            <a:off x="840321"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Tree>
    <p:extLst>
      <p:ext uri="{BB962C8B-B14F-4D97-AF65-F5344CB8AC3E}">
        <p14:creationId xmlns:p14="http://schemas.microsoft.com/office/powerpoint/2010/main" val="554844487"/>
      </p:ext>
    </p:extLst>
  </p:cSld>
  <p:clrMapOvr>
    <a:masterClrMapping/>
  </p:clrMapOvr>
  <p:transition spd="slow">
    <p:push dir="u"/>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72638967"/>
      </p:ext>
    </p:extLst>
  </p:cSld>
  <p:clrMapOvr>
    <a:masterClrMapping/>
  </p:clrMapOvr>
  <p:transition spd="slow">
    <p:push dir="u"/>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287016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18"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en.wikipedia.org/wiki/Image:Flag_of_Thailand.svg" TargetMode="External"/><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upload.wikimedia.org/wikipedia/commons/f/fa/Flag_of_the_People's_Republic_of_China.svg"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8.jpeg"/><Relationship Id="rId18" Type="http://schemas.openxmlformats.org/officeDocument/2006/relationships/image" Target="../media/image10.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hyperlink" Target="http://en.wikipedia.org/wiki/Image:Flag_of_Thailand.svg" TargetMode="External"/><Relationship Id="rId2" Type="http://schemas.openxmlformats.org/officeDocument/2006/relationships/slideLayout" Target="../slideLayouts/slideLayout35.xml"/><Relationship Id="rId16" Type="http://schemas.openxmlformats.org/officeDocument/2006/relationships/image" Target="../media/image9.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hyperlink" Target="http://upload.wikimedia.org/wikipedia/commons/f/fa/Flag_of_the_People's_Republic_of_China.svg" TargetMode="Externa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8.jpeg"/><Relationship Id="rId18" Type="http://schemas.openxmlformats.org/officeDocument/2006/relationships/image" Target="../media/image10.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hyperlink" Target="http://en.wikipedia.org/wiki/Image:Flag_of_Thailand.svg" TargetMode="External"/><Relationship Id="rId2" Type="http://schemas.openxmlformats.org/officeDocument/2006/relationships/slideLayout" Target="../slideLayouts/slideLayout46.xml"/><Relationship Id="rId16" Type="http://schemas.openxmlformats.org/officeDocument/2006/relationships/image" Target="../media/image9.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hyperlink" Target="http://upload.wikimedia.org/wikipedia/commons/f/fa/Flag_of_the_People's_Republic_of_China.svg" TargetMode="Externa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1.png"/><Relationship Id="rId18" Type="http://schemas.openxmlformats.org/officeDocument/2006/relationships/image" Target="../media/image10.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hyperlink" Target="http://en.wikipedia.org/wiki/Image:Flag_of_Thailand.svg" TargetMode="External"/><Relationship Id="rId2" Type="http://schemas.openxmlformats.org/officeDocument/2006/relationships/slideLayout" Target="../slideLayouts/slideLayout57.xml"/><Relationship Id="rId16" Type="http://schemas.openxmlformats.org/officeDocument/2006/relationships/image" Target="../media/image9.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hyperlink" Target="http://upload.wikimedia.org/wikipedia/commons/f/fa/Flag_of_the_People's_Republic_of_China.svg" TargetMode="Externa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1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png"/><Relationship Id="rId18" Type="http://schemas.openxmlformats.org/officeDocument/2006/relationships/image" Target="../media/image10.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17" Type="http://schemas.openxmlformats.org/officeDocument/2006/relationships/hyperlink" Target="http://en.wikipedia.org/wiki/Image:Flag_of_Thailand.svg" TargetMode="External"/><Relationship Id="rId2" Type="http://schemas.openxmlformats.org/officeDocument/2006/relationships/slideLayout" Target="../slideLayouts/slideLayout79.xml"/><Relationship Id="rId16" Type="http://schemas.openxmlformats.org/officeDocument/2006/relationships/image" Target="../media/image15.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hyperlink" Target="http://upload.wikimedia.org/wikipedia/commons/f/fa/Flag_of_the_People's_Republic_of_China.svg" TargetMode="Externa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4.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2.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Picture 2">
            <a:extLst>
              <a:ext uri="{FF2B5EF4-FFF2-40B4-BE49-F238E27FC236}">
                <a16:creationId xmlns:a16="http://schemas.microsoft.com/office/drawing/2014/main" id="{4EC30893-44A2-26DD-FA3F-5AA431FAA1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0"/>
            <a:ext cx="121814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E5A88662-4FDA-A461-2A3C-C9F98CD6BA39}"/>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Arial" panose="020B0604020202020204" pitchFamily="34" charset="0"/>
              </a:rPr>
              <a:t>Click to edit Master title style</a:t>
            </a:r>
          </a:p>
        </p:txBody>
      </p:sp>
      <p:sp>
        <p:nvSpPr>
          <p:cNvPr id="1028" name="Rectangle 4">
            <a:extLst>
              <a:ext uri="{FF2B5EF4-FFF2-40B4-BE49-F238E27FC236}">
                <a16:creationId xmlns:a16="http://schemas.microsoft.com/office/drawing/2014/main" id="{D8F3B82D-31F8-FA19-FE4A-D6693B139ACD}"/>
              </a:ext>
            </a:extLst>
          </p:cNvPr>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MElleHKS-Medium"/>
              </a:rPr>
              <a:t>Click to edit Master text styles</a:t>
            </a:r>
          </a:p>
          <a:p>
            <a:pPr lvl="1"/>
            <a:r>
              <a:rPr lang="zh-CN" altLang="zh-CN">
                <a:sym typeface="MElleHKS-Medium"/>
              </a:rPr>
              <a:t>Second level</a:t>
            </a:r>
          </a:p>
          <a:p>
            <a:pPr lvl="2"/>
            <a:r>
              <a:rPr lang="zh-CN" altLang="zh-CN">
                <a:sym typeface="MElleHKS-Medium"/>
              </a:rPr>
              <a:t>Third level</a:t>
            </a:r>
          </a:p>
          <a:p>
            <a:pPr lvl="3"/>
            <a:r>
              <a:rPr lang="zh-CN" altLang="zh-CN">
                <a:sym typeface="MElleHKS-Medium"/>
              </a:rPr>
              <a:t>Fourth level</a:t>
            </a:r>
          </a:p>
          <a:p>
            <a:pPr lvl="4"/>
            <a:r>
              <a:rPr lang="zh-CN" altLang="zh-CN">
                <a:sym typeface="MElleHKS-Medium"/>
              </a:rPr>
              <a:t>Fifth level</a:t>
            </a:r>
          </a:p>
        </p:txBody>
      </p:sp>
      <p:pic>
        <p:nvPicPr>
          <p:cNvPr id="1029" name="Picture 8" descr="更健康更精彩">
            <a:extLst>
              <a:ext uri="{FF2B5EF4-FFF2-40B4-BE49-F238E27FC236}">
                <a16:creationId xmlns:a16="http://schemas.microsoft.com/office/drawing/2014/main" id="{040CC5B6-2840-89A0-B2C3-327D9C3417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84167" y="6237291"/>
            <a:ext cx="1826684"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487" r:id="rId1"/>
    <p:sldLayoutId id="2147486488" r:id="rId2"/>
    <p:sldLayoutId id="2147486489" r:id="rId3"/>
    <p:sldLayoutId id="2147486490" r:id="rId4"/>
    <p:sldLayoutId id="2147486491" r:id="rId5"/>
    <p:sldLayoutId id="2147486492" r:id="rId6"/>
    <p:sldLayoutId id="2147486493" r:id="rId7"/>
    <p:sldLayoutId id="2147486494" r:id="rId8"/>
    <p:sldLayoutId id="2147486495" r:id="rId9"/>
    <p:sldLayoutId id="2147486496" r:id="rId10"/>
    <p:sldLayoutId id="2147486497" r:id="rId11"/>
  </p:sldLayoutIdLst>
  <p:transition spd="slow">
    <p:push dir="u"/>
  </p:transition>
  <p:txStyles>
    <p:titleStyle>
      <a:lvl1pPr algn="l" rtl="0" eaLnBrk="0" fontAlgn="base" hangingPunct="0">
        <a:spcBef>
          <a:spcPct val="0"/>
        </a:spcBef>
        <a:spcAft>
          <a:spcPct val="0"/>
        </a:spcAft>
        <a:defRPr sz="3600"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Char char="•"/>
        <a:defRPr sz="3200" kern="1200">
          <a:solidFill>
            <a:schemeClr val="tx1"/>
          </a:solidFill>
          <a:latin typeface="+mn-lt"/>
          <a:ea typeface="+mn-ea"/>
          <a:cs typeface="+mn-cs"/>
          <a:sym typeface="MElleHKS-Medium"/>
        </a:defRPr>
      </a:lvl1pPr>
      <a:lvl2pPr marL="742950" indent="-285750" algn="l" defTabSz="0" rtl="0" eaLnBrk="0" fontAlgn="base" hangingPunct="0">
        <a:spcBef>
          <a:spcPct val="20000"/>
        </a:spcBef>
        <a:spcAft>
          <a:spcPct val="0"/>
        </a:spcAft>
        <a:buChar char="–"/>
        <a:defRPr sz="2800" kern="1200">
          <a:solidFill>
            <a:schemeClr val="tx1"/>
          </a:solidFill>
          <a:latin typeface="+mj-lt"/>
          <a:ea typeface="+mn-ea"/>
          <a:cs typeface="+mn-cs"/>
          <a:sym typeface="MElleHKS-Medium"/>
        </a:defRPr>
      </a:lvl2pPr>
      <a:lvl3pPr marL="1143000" indent="-228600" algn="l" defTabSz="0" rtl="0" eaLnBrk="0" fontAlgn="base" hangingPunct="0">
        <a:spcBef>
          <a:spcPct val="20000"/>
        </a:spcBef>
        <a:spcAft>
          <a:spcPct val="0"/>
        </a:spcAft>
        <a:buChar char="•"/>
        <a:defRPr sz="2400" kern="1200">
          <a:solidFill>
            <a:schemeClr val="tx1"/>
          </a:solidFill>
          <a:latin typeface="+mj-lt"/>
          <a:ea typeface="+mn-ea"/>
          <a:cs typeface="+mn-cs"/>
          <a:sym typeface="MElleHKS-Medium"/>
        </a:defRPr>
      </a:lvl3pPr>
      <a:lvl4pPr marL="1600200" indent="-228600" algn="l" defTabSz="0" rtl="0" eaLnBrk="0" fontAlgn="base" hangingPunct="0">
        <a:spcBef>
          <a:spcPct val="20000"/>
        </a:spcBef>
        <a:spcAft>
          <a:spcPct val="0"/>
        </a:spcAft>
        <a:buChar char="–"/>
        <a:defRPr sz="2000" kern="1200">
          <a:solidFill>
            <a:schemeClr val="tx1"/>
          </a:solidFill>
          <a:latin typeface="+mj-lt"/>
          <a:ea typeface="+mn-ea"/>
          <a:cs typeface="+mn-cs"/>
          <a:sym typeface="MElleHKS-Medium"/>
        </a:defRPr>
      </a:lvl4pPr>
      <a:lvl5pPr marL="2057400" indent="-228600" algn="l" defTabSz="0" rtl="0" eaLnBrk="0" fontAlgn="base" hangingPunct="0">
        <a:spcBef>
          <a:spcPct val="20000"/>
        </a:spcBef>
        <a:spcAft>
          <a:spcPct val="0"/>
        </a:spcAft>
        <a:buChar char="»"/>
        <a:defRPr sz="2000" kern="1200">
          <a:solidFill>
            <a:schemeClr val="tx1"/>
          </a:solidFill>
          <a:latin typeface="+mj-lt"/>
          <a:ea typeface="+mn-ea"/>
          <a:cs typeface="+mn-cs"/>
          <a:sym typeface="MElleHKS-Medium"/>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67928181"/>
      </p:ext>
    </p:extLst>
  </p:cSld>
  <p:clrMap bg1="lt1" tx1="dk1" bg2="lt2" tx2="dk2" accent1="accent1" accent2="accent2" accent3="accent3" accent4="accent4" accent5="accent5" accent6="accent6" hlink="hlink" folHlink="folHlink"/>
  <p:sldLayoutIdLst>
    <p:sldLayoutId id="2147486587" r:id="rId1"/>
    <p:sldLayoutId id="2147486588" r:id="rId2"/>
    <p:sldLayoutId id="2147486589" r:id="rId3"/>
    <p:sldLayoutId id="2147486590" r:id="rId4"/>
    <p:sldLayoutId id="2147486591" r:id="rId5"/>
    <p:sldLayoutId id="2147486592" r:id="rId6"/>
    <p:sldLayoutId id="2147486593" r:id="rId7"/>
    <p:sldLayoutId id="2147486594" r:id="rId8"/>
    <p:sldLayoutId id="2147486595" r:id="rId9"/>
    <p:sldLayoutId id="2147486596" r:id="rId10"/>
    <p:sldLayoutId id="2147486597"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Picture 2">
            <a:extLst>
              <a:ext uri="{FF2B5EF4-FFF2-40B4-BE49-F238E27FC236}">
                <a16:creationId xmlns:a16="http://schemas.microsoft.com/office/drawing/2014/main" id="{702B7B11-57E3-0239-F4A3-960263362F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0"/>
            <a:ext cx="121814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5" descr="白 滋养生命 精彩生活">
            <a:extLst>
              <a:ext uri="{FF2B5EF4-FFF2-40B4-BE49-F238E27FC236}">
                <a16:creationId xmlns:a16="http://schemas.microsoft.com/office/drawing/2014/main" id="{D58B0943-11C2-A98D-9786-9E9A986AF4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5817" y="6310313"/>
            <a:ext cx="220768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6" descr="Image:Flag of the People's Republic of China.svg">
            <a:hlinkClick r:id="rId15"/>
            <a:extLst>
              <a:ext uri="{FF2B5EF4-FFF2-40B4-BE49-F238E27FC236}">
                <a16:creationId xmlns:a16="http://schemas.microsoft.com/office/drawing/2014/main" id="{ABA4ABD4-62A5-BB2B-984F-B0E19212D6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40384" y="188916"/>
            <a:ext cx="1107016"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7" descr="Flag of Thailand">
            <a:hlinkClick r:id="rId17" tooltip="Flag of Thailand"/>
            <a:extLst>
              <a:ext uri="{FF2B5EF4-FFF2-40B4-BE49-F238E27FC236}">
                <a16:creationId xmlns:a16="http://schemas.microsoft.com/office/drawing/2014/main" id="{5381C203-E5E7-735E-05DF-D4D09C13368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91853" y="188913"/>
            <a:ext cx="110278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直接连接符 7">
            <a:extLst>
              <a:ext uri="{FF2B5EF4-FFF2-40B4-BE49-F238E27FC236}">
                <a16:creationId xmlns:a16="http://schemas.microsoft.com/office/drawing/2014/main" id="{59E453D0-B7D8-BD34-C55E-A195A61D16FA}"/>
              </a:ext>
            </a:extLst>
          </p:cNvPr>
          <p:cNvSpPr>
            <a:spLocks noChangeShapeType="1"/>
          </p:cNvSpPr>
          <p:nvPr/>
        </p:nvSpPr>
        <p:spPr bwMode="auto">
          <a:xfrm>
            <a:off x="0" y="836616"/>
            <a:ext cx="12192000" cy="15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 name="Rectangle 3">
            <a:extLst>
              <a:ext uri="{FF2B5EF4-FFF2-40B4-BE49-F238E27FC236}">
                <a16:creationId xmlns:a16="http://schemas.microsoft.com/office/drawing/2014/main" id="{E18EC2EB-F091-1D09-17F0-C3C79530B2E5}"/>
              </a:ext>
            </a:extLst>
          </p:cNvPr>
          <p:cNvSpPr>
            <a:spLocks noGrp="1" noChangeArrowheads="1"/>
          </p:cNvSpPr>
          <p:nvPr>
            <p:ph type="title" idx="4294967295"/>
          </p:nvPr>
        </p:nvSpPr>
        <p:spPr bwMode="auto">
          <a:xfrm>
            <a:off x="624420" y="274638"/>
            <a:ext cx="8832849"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Arial" panose="020B0604020202020204" pitchFamily="34" charset="0"/>
              </a:rPr>
              <a:t>单击此处编辑母版标题样式</a:t>
            </a:r>
          </a:p>
        </p:txBody>
      </p:sp>
      <p:sp>
        <p:nvSpPr>
          <p:cNvPr id="2056" name="Rectangle 4">
            <a:extLst>
              <a:ext uri="{FF2B5EF4-FFF2-40B4-BE49-F238E27FC236}">
                <a16:creationId xmlns:a16="http://schemas.microsoft.com/office/drawing/2014/main" id="{7122009D-0ECC-4F19-7C82-4AB402435684}"/>
              </a:ext>
            </a:extLst>
          </p:cNvPr>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黑体" panose="02010609060101010101" pitchFamily="49" charset="-122"/>
              </a:rPr>
              <a:t>单击此处编辑母版文本样式</a:t>
            </a:r>
          </a:p>
          <a:p>
            <a:pPr lvl="1"/>
            <a:r>
              <a:rPr lang="zh-CN" altLang="zh-CN">
                <a:sym typeface="黑体" panose="02010609060101010101" pitchFamily="49" charset="-122"/>
              </a:rPr>
              <a:t>第二级</a:t>
            </a:r>
          </a:p>
          <a:p>
            <a:pPr lvl="2"/>
            <a:r>
              <a:rPr lang="zh-CN" altLang="zh-CN">
                <a:sym typeface="黑体" panose="02010609060101010101" pitchFamily="49" charset="-122"/>
              </a:rPr>
              <a:t>第三级</a:t>
            </a:r>
          </a:p>
          <a:p>
            <a:pPr lvl="3"/>
            <a:r>
              <a:rPr lang="zh-CN" altLang="zh-CN">
                <a:sym typeface="黑体" panose="02010609060101010101" pitchFamily="49" charset="-122"/>
              </a:rPr>
              <a:t>第四级</a:t>
            </a:r>
          </a:p>
          <a:p>
            <a:pPr lvl="4"/>
            <a:r>
              <a:rPr lang="zh-CN" altLang="zh-CN">
                <a:sym typeface="黑体" panose="02010609060101010101" pitchFamily="49" charset="-122"/>
              </a:rPr>
              <a:t>第五级</a:t>
            </a:r>
          </a:p>
        </p:txBody>
      </p:sp>
    </p:spTree>
  </p:cSld>
  <p:clrMap bg1="lt1" tx1="dk1" bg2="lt2" tx2="dk2" accent1="accent1" accent2="accent2" accent3="accent3" accent4="accent4" accent5="accent5" accent6="accent6" hlink="hlink" folHlink="folHlink"/>
  <p:sldLayoutIdLst>
    <p:sldLayoutId id="2147486498" r:id="rId1"/>
    <p:sldLayoutId id="2147486499" r:id="rId2"/>
    <p:sldLayoutId id="2147486500" r:id="rId3"/>
    <p:sldLayoutId id="2147486501" r:id="rId4"/>
    <p:sldLayoutId id="2147486502" r:id="rId5"/>
    <p:sldLayoutId id="2147486503" r:id="rId6"/>
    <p:sldLayoutId id="2147486504" r:id="rId7"/>
    <p:sldLayoutId id="2147486505" r:id="rId8"/>
    <p:sldLayoutId id="2147486506" r:id="rId9"/>
    <p:sldLayoutId id="2147486507" r:id="rId10"/>
    <p:sldLayoutId id="2147486508" r:id="rId11"/>
  </p:sldLayoutIdLst>
  <p:transition spd="slow">
    <p:push dir="u"/>
  </p:transition>
  <p:txStyles>
    <p:titleStyle>
      <a:lvl1pPr algn="l" rtl="0" eaLnBrk="0" fontAlgn="base" hangingPunct="0">
        <a:spcBef>
          <a:spcPct val="0"/>
        </a:spcBef>
        <a:spcAft>
          <a:spcPct val="0"/>
        </a:spcAft>
        <a:defRPr sz="3600" b="1"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Clr>
          <a:srgbClr val="FF6600"/>
        </a:buClr>
        <a:buFont typeface="Wingdings" panose="05000000000000000000" pitchFamily="2" charset="2"/>
        <a:buChar char="n"/>
        <a:defRPr sz="3200" b="1" kern="1200">
          <a:solidFill>
            <a:schemeClr val="bg1"/>
          </a:solidFill>
          <a:latin typeface="+mn-lt"/>
          <a:ea typeface="+mn-ea"/>
          <a:cs typeface="+mn-cs"/>
          <a:sym typeface="黑体" panose="02010609060101010101" pitchFamily="49" charset="-122"/>
        </a:defRPr>
      </a:lvl1pPr>
      <a:lvl2pPr marL="742950" indent="-285750" algn="l" defTabSz="0" rtl="0" eaLnBrk="0" fontAlgn="base" hangingPunct="0">
        <a:spcBef>
          <a:spcPct val="20000"/>
        </a:spcBef>
        <a:spcAft>
          <a:spcPct val="0"/>
        </a:spcAft>
        <a:buClr>
          <a:srgbClr val="FF6600"/>
        </a:buClr>
        <a:buFont typeface="Wingdings" panose="05000000000000000000" pitchFamily="2" charset="2"/>
        <a:buChar char="l"/>
        <a:defRPr sz="2800" b="1" kern="1200">
          <a:solidFill>
            <a:srgbClr val="0000FF"/>
          </a:solidFill>
          <a:latin typeface="+mj-lt"/>
          <a:ea typeface="+mn-ea"/>
          <a:cs typeface="+mn-cs"/>
          <a:sym typeface="黑体" panose="02010609060101010101" pitchFamily="49" charset="-122"/>
        </a:defRPr>
      </a:lvl2pPr>
      <a:lvl3pPr marL="1143000" indent="-228600" algn="l" defTabSz="0" rtl="0" eaLnBrk="0" fontAlgn="base" hangingPunct="0">
        <a:spcBef>
          <a:spcPct val="20000"/>
        </a:spcBef>
        <a:spcAft>
          <a:spcPct val="0"/>
        </a:spcAft>
        <a:buClr>
          <a:srgbClr val="FF6600"/>
        </a:buClr>
        <a:buFont typeface="Wingdings" panose="05000000000000000000" pitchFamily="2" charset="2"/>
        <a:buChar char="n"/>
        <a:defRPr sz="2400" b="1" kern="1200">
          <a:solidFill>
            <a:srgbClr val="0000FF"/>
          </a:solidFill>
          <a:latin typeface="+mj-lt"/>
          <a:ea typeface="+mn-ea"/>
          <a:cs typeface="+mn-cs"/>
          <a:sym typeface="黑体" panose="02010609060101010101" pitchFamily="49" charset="-122"/>
        </a:defRPr>
      </a:lvl3pPr>
      <a:lvl4pPr marL="1600200" indent="-228600" algn="l" defTabSz="0" rtl="0" eaLnBrk="0" fontAlgn="base" hangingPunct="0">
        <a:spcBef>
          <a:spcPct val="20000"/>
        </a:spcBef>
        <a:spcAft>
          <a:spcPct val="0"/>
        </a:spcAft>
        <a:buClr>
          <a:srgbClr val="FF6600"/>
        </a:buClr>
        <a:buFont typeface="Wingdings" panose="05000000000000000000" pitchFamily="2" charset="2"/>
        <a:buChar char="–"/>
        <a:defRPr sz="2000" b="1" kern="1200">
          <a:solidFill>
            <a:schemeClr val="tx1"/>
          </a:solidFill>
          <a:latin typeface="+mj-lt"/>
          <a:ea typeface="+mn-ea"/>
          <a:cs typeface="+mn-cs"/>
          <a:sym typeface="黑体" panose="02010609060101010101" pitchFamily="49" charset="-122"/>
        </a:defRPr>
      </a:lvl4pPr>
      <a:lvl5pPr marL="2057400" indent="-228600" algn="l" defTabSz="0" rtl="0" eaLnBrk="0" fontAlgn="base" hangingPunct="0">
        <a:spcBef>
          <a:spcPct val="20000"/>
        </a:spcBef>
        <a:spcAft>
          <a:spcPct val="0"/>
        </a:spcAft>
        <a:buClr>
          <a:srgbClr val="FF6600"/>
        </a:buClr>
        <a:buFont typeface="Wingdings" panose="05000000000000000000" pitchFamily="2" charset="2"/>
        <a:buChar char="»"/>
        <a:defRPr sz="2000" b="1" kern="1200">
          <a:solidFill>
            <a:schemeClr val="tx1"/>
          </a:solidFill>
          <a:latin typeface="+mj-lt"/>
          <a:ea typeface="+mn-ea"/>
          <a:cs typeface="+mn-cs"/>
          <a:sym typeface="黑体" panose="020106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Picture 19">
            <a:extLst>
              <a:ext uri="{FF2B5EF4-FFF2-40B4-BE49-F238E27FC236}">
                <a16:creationId xmlns:a16="http://schemas.microsoft.com/office/drawing/2014/main" id="{8C57ACC3-86D9-5CD6-CE76-12489D84FB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E555EA9C-9891-8C2C-DB68-BB4F8F7ED201}"/>
              </a:ext>
            </a:extLst>
          </p:cNvPr>
          <p:cNvSpPr>
            <a:spLocks noGrp="1" noChangeArrowheads="1"/>
          </p:cNvSpPr>
          <p:nvPr>
            <p:ph type="title" idx="4294967295"/>
          </p:nvPr>
        </p:nvSpPr>
        <p:spPr bwMode="auto">
          <a:xfrm>
            <a:off x="624417" y="26368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Arial" panose="020B0604020202020204" pitchFamily="34" charset="0"/>
              </a:rPr>
              <a:t>单击此处编辑母版标题样式</a:t>
            </a:r>
          </a:p>
        </p:txBody>
      </p:sp>
      <p:sp>
        <p:nvSpPr>
          <p:cNvPr id="3076" name="Rectangle 3">
            <a:extLst>
              <a:ext uri="{FF2B5EF4-FFF2-40B4-BE49-F238E27FC236}">
                <a16:creationId xmlns:a16="http://schemas.microsoft.com/office/drawing/2014/main" id="{69DA0DE8-7814-D268-111E-AF2722A5A833}"/>
              </a:ext>
            </a:extLst>
          </p:cNvPr>
          <p:cNvSpPr>
            <a:spLocks noGrp="1" noChangeArrowheads="1"/>
          </p:cNvSpPr>
          <p:nvPr>
            <p:ph type="body" idx="1"/>
          </p:nvPr>
        </p:nvSpPr>
        <p:spPr bwMode="auto">
          <a:xfrm>
            <a:off x="624417" y="4437066"/>
            <a:ext cx="10972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Arial" panose="020B0604020202020204" pitchFamily="34" charset="0"/>
              </a:rPr>
              <a:t>单击此处编辑母版文本样式</a:t>
            </a:r>
          </a:p>
        </p:txBody>
      </p:sp>
      <p:sp>
        <p:nvSpPr>
          <p:cNvPr id="3077" name="Rectangle 5">
            <a:extLst>
              <a:ext uri="{FF2B5EF4-FFF2-40B4-BE49-F238E27FC236}">
                <a16:creationId xmlns:a16="http://schemas.microsoft.com/office/drawing/2014/main" id="{BC164F11-ADF1-6A33-C6B5-3B367EFA153C}"/>
              </a:ext>
            </a:extLst>
          </p:cNvPr>
          <p:cNvSpPr>
            <a:spLocks noGrp="1" noChangeArrowheads="1"/>
          </p:cNvSpPr>
          <p:nvPr>
            <p:ph type="dt" sz="half" idx="2"/>
          </p:nvPr>
        </p:nvSpPr>
        <p:spPr bwMode="auto">
          <a:xfrm>
            <a:off x="609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buNone/>
              <a:defRPr sz="1400">
                <a:latin typeface="Garamond" panose="02020404030301010803" pitchFamily="18" charset="0"/>
                <a:sym typeface="Garamond" panose="02020404030301010803" pitchFamily="18" charset="0"/>
              </a:defRPr>
            </a:lvl1pPr>
          </a:lstStyle>
          <a:p>
            <a:pPr>
              <a:defRPr/>
            </a:pPr>
            <a:endParaRPr lang="zh-CN" altLang="zh-CN"/>
          </a:p>
        </p:txBody>
      </p:sp>
      <p:sp>
        <p:nvSpPr>
          <p:cNvPr id="3078" name="Rectangle 6">
            <a:extLst>
              <a:ext uri="{FF2B5EF4-FFF2-40B4-BE49-F238E27FC236}">
                <a16:creationId xmlns:a16="http://schemas.microsoft.com/office/drawing/2014/main" id="{BE47DCB6-FBD0-E123-E081-2ED03FF97B9B}"/>
              </a:ext>
            </a:extLst>
          </p:cNvPr>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anose="020B0604020202020204" pitchFamily="34" charset="0"/>
              <a:buNone/>
              <a:defRPr sz="1400">
                <a:latin typeface="Garamond" panose="02020404030301010803" pitchFamily="18" charset="0"/>
                <a:sym typeface="Garamond" panose="02020404030301010803" pitchFamily="18" charset="0"/>
              </a:defRPr>
            </a:lvl1pPr>
          </a:lstStyle>
          <a:p>
            <a:pPr>
              <a:defRPr/>
            </a:pPr>
            <a:endParaRPr lang="zh-CN" altLang="zh-CN"/>
          </a:p>
        </p:txBody>
      </p:sp>
      <p:sp>
        <p:nvSpPr>
          <p:cNvPr id="3079" name="Rectangle 7">
            <a:extLst>
              <a:ext uri="{FF2B5EF4-FFF2-40B4-BE49-F238E27FC236}">
                <a16:creationId xmlns:a16="http://schemas.microsoft.com/office/drawing/2014/main" id="{FBE03DA3-12D5-1F9B-97B8-3FAE47B64686}"/>
              </a:ext>
            </a:extLst>
          </p:cNvPr>
          <p:cNvSpPr>
            <a:spLocks noGrp="1" noChangeArrowheads="1"/>
          </p:cNvSpPr>
          <p:nvPr>
            <p:ph type="sldNum" sz="quarter" idx="4"/>
          </p:nvPr>
        </p:nvSpPr>
        <p:spPr bwMode="auto">
          <a:xfrm>
            <a:off x="87376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sz="1400">
                <a:latin typeface="Garamond" panose="02020404030301010803" pitchFamily="18" charset="0"/>
                <a:sym typeface="Garamond" panose="02020404030301010803" pitchFamily="18" charset="0"/>
              </a:defRPr>
            </a:lvl1pPr>
          </a:lstStyle>
          <a:p>
            <a:fld id="{A2EC8565-D74C-41F5-A027-3DD44CB8E3B7}" type="slidenum">
              <a:rPr lang="zh-CN" altLang="en-US"/>
              <a:pPr/>
              <a:t>‹#›</a:t>
            </a:fld>
            <a:endParaRPr lang="en-US" altLang="zh-CN" sz="18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6509" r:id="rId1"/>
    <p:sldLayoutId id="2147486510" r:id="rId2"/>
    <p:sldLayoutId id="2147486511" r:id="rId3"/>
    <p:sldLayoutId id="2147486512" r:id="rId4"/>
    <p:sldLayoutId id="2147486513" r:id="rId5"/>
    <p:sldLayoutId id="2147486514" r:id="rId6"/>
    <p:sldLayoutId id="2147486515" r:id="rId7"/>
    <p:sldLayoutId id="2147486516" r:id="rId8"/>
    <p:sldLayoutId id="2147486517" r:id="rId9"/>
    <p:sldLayoutId id="2147486518" r:id="rId10"/>
    <p:sldLayoutId id="2147486519" r:id="rId11"/>
  </p:sldLayoutIdLst>
  <p:transition spd="slow">
    <p:push dir="u"/>
  </p:transition>
  <p:txStyles>
    <p:titleStyle>
      <a:lvl1pPr algn="l" rtl="0" eaLnBrk="0" fontAlgn="base" hangingPunct="0">
        <a:spcBef>
          <a:spcPct val="0"/>
        </a:spcBef>
        <a:spcAft>
          <a:spcPct val="0"/>
        </a:spcAft>
        <a:defRPr sz="4400" b="1"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l"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l"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l"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Char char="•"/>
        <a:defRPr sz="2800" b="1" kern="1200">
          <a:solidFill>
            <a:schemeClr val="bg2"/>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har char="–"/>
        <a:defRPr sz="2800" b="1" kern="1200">
          <a:solidFill>
            <a:schemeClr val="tx1"/>
          </a:solidFill>
          <a:latin typeface="+mn-lt"/>
          <a:ea typeface="+mn-ea"/>
          <a:cs typeface="+mn-cs"/>
          <a:sym typeface="Arial" panose="020B0604020202020204" pitchFamily="34" charset="0"/>
        </a:defRPr>
      </a:lvl2pPr>
      <a:lvl3pPr marL="1143000" indent="-228600" algn="l" defTabSz="0" rtl="0" eaLnBrk="0" fontAlgn="base" hangingPunct="0">
        <a:spcBef>
          <a:spcPct val="20000"/>
        </a:spcBef>
        <a:spcAft>
          <a:spcPct val="0"/>
        </a:spcAft>
        <a:buChar char="•"/>
        <a:defRPr sz="2400" b="1" kern="1200">
          <a:solidFill>
            <a:schemeClr val="tx1"/>
          </a:solidFill>
          <a:latin typeface="+mn-lt"/>
          <a:ea typeface="+mn-ea"/>
          <a:cs typeface="+mn-cs"/>
          <a:sym typeface="Arial" panose="020B0604020202020204" pitchFamily="34" charset="0"/>
        </a:defRPr>
      </a:lvl3pPr>
      <a:lvl4pPr marL="1600200" indent="-228600" algn="l" defTabSz="0" rtl="0" eaLnBrk="0" fontAlgn="base" hangingPunct="0">
        <a:spcBef>
          <a:spcPct val="20000"/>
        </a:spcBef>
        <a:spcAft>
          <a:spcPct val="0"/>
        </a:spcAft>
        <a:buChar char="–"/>
        <a:defRPr sz="2000" b="1" kern="1200">
          <a:solidFill>
            <a:schemeClr val="tx1"/>
          </a:solidFill>
          <a:latin typeface="+mn-lt"/>
          <a:ea typeface="+mn-ea"/>
          <a:cs typeface="+mn-cs"/>
          <a:sym typeface="Arial" panose="020B0604020202020204" pitchFamily="34" charset="0"/>
        </a:defRPr>
      </a:lvl4pPr>
      <a:lvl5pPr marL="2057400" indent="-228600" algn="l" defTabSz="0" rtl="0" eaLnBrk="0" fontAlgn="base" hangingPunct="0">
        <a:spcBef>
          <a:spcPct val="20000"/>
        </a:spcBef>
        <a:spcAft>
          <a:spcPct val="0"/>
        </a:spcAft>
        <a:buChar char="»"/>
        <a:defRPr sz="2000" b="1"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Picture 2">
            <a:extLst>
              <a:ext uri="{FF2B5EF4-FFF2-40B4-BE49-F238E27FC236}">
                <a16:creationId xmlns:a16="http://schemas.microsoft.com/office/drawing/2014/main" id="{850E2549-42CA-0E60-B151-105B8A14E9A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0"/>
            <a:ext cx="121814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 descr="白 滋养生命 精彩生活">
            <a:extLst>
              <a:ext uri="{FF2B5EF4-FFF2-40B4-BE49-F238E27FC236}">
                <a16:creationId xmlns:a16="http://schemas.microsoft.com/office/drawing/2014/main" id="{F61C9E92-709B-97E0-0527-2C10CFD7D79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5817" y="6310313"/>
            <a:ext cx="220768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6" descr="Image:Flag of the People's Republic of China.svg">
            <a:hlinkClick r:id="rId15"/>
            <a:extLst>
              <a:ext uri="{FF2B5EF4-FFF2-40B4-BE49-F238E27FC236}">
                <a16:creationId xmlns:a16="http://schemas.microsoft.com/office/drawing/2014/main" id="{6CB2FD48-6595-4B57-8F80-7BB6F2CB048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66968" y="117475"/>
            <a:ext cx="127846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7" descr="Flag of Thailand">
            <a:hlinkClick r:id="rId17" tooltip="Flag of Thailand"/>
            <a:extLst>
              <a:ext uri="{FF2B5EF4-FFF2-40B4-BE49-F238E27FC236}">
                <a16:creationId xmlns:a16="http://schemas.microsoft.com/office/drawing/2014/main" id="{8A330037-BF18-9A73-5BEF-69953C8A884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57267" y="117478"/>
            <a:ext cx="134408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5">
            <a:extLst>
              <a:ext uri="{FF2B5EF4-FFF2-40B4-BE49-F238E27FC236}">
                <a16:creationId xmlns:a16="http://schemas.microsoft.com/office/drawing/2014/main" id="{EB418BD3-7584-3C3C-000A-200EF61A8DB4}"/>
              </a:ext>
            </a:extLst>
          </p:cNvPr>
          <p:cNvSpPr>
            <a:spLocks noChangeShapeType="1"/>
          </p:cNvSpPr>
          <p:nvPr/>
        </p:nvSpPr>
        <p:spPr bwMode="auto">
          <a:xfrm>
            <a:off x="522817" y="857250"/>
            <a:ext cx="11430000" cy="158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Rectangle 3">
            <a:extLst>
              <a:ext uri="{FF2B5EF4-FFF2-40B4-BE49-F238E27FC236}">
                <a16:creationId xmlns:a16="http://schemas.microsoft.com/office/drawing/2014/main" id="{BF87763A-83EF-23DA-CF5A-D950A1A1F115}"/>
              </a:ext>
            </a:extLst>
          </p:cNvPr>
          <p:cNvSpPr>
            <a:spLocks noGrp="1" noChangeArrowheads="1"/>
          </p:cNvSpPr>
          <p:nvPr>
            <p:ph type="title" idx="4294967295"/>
          </p:nvPr>
        </p:nvSpPr>
        <p:spPr bwMode="auto">
          <a:xfrm>
            <a:off x="527053" y="44453"/>
            <a:ext cx="8832849"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Arial" panose="020B0604020202020204" pitchFamily="34" charset="0"/>
              </a:rPr>
              <a:t>单击此处编辑母版标题样式</a:t>
            </a:r>
          </a:p>
        </p:txBody>
      </p:sp>
      <p:sp>
        <p:nvSpPr>
          <p:cNvPr id="4104" name="Rectangle 4">
            <a:extLst>
              <a:ext uri="{FF2B5EF4-FFF2-40B4-BE49-F238E27FC236}">
                <a16:creationId xmlns:a16="http://schemas.microsoft.com/office/drawing/2014/main" id="{872E799A-88BB-F7E7-1C8B-5087D8AAC761}"/>
              </a:ext>
            </a:extLst>
          </p:cNvPr>
          <p:cNvSpPr>
            <a:spLocks noGrp="1" noChangeArrowheads="1"/>
          </p:cNvSpPr>
          <p:nvPr>
            <p:ph type="body" idx="1"/>
          </p:nvPr>
        </p:nvSpPr>
        <p:spPr bwMode="auto">
          <a:xfrm>
            <a:off x="624417" y="12684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黑体" panose="02010609060101010101" pitchFamily="49" charset="-122"/>
              </a:rPr>
              <a:t>单击此处编辑母版文本样式</a:t>
            </a:r>
          </a:p>
          <a:p>
            <a:pPr lvl="1"/>
            <a:r>
              <a:rPr lang="zh-CN" altLang="zh-CN">
                <a:sym typeface="黑体" panose="02010609060101010101" pitchFamily="49" charset="-122"/>
              </a:rPr>
              <a:t>第二级</a:t>
            </a:r>
          </a:p>
          <a:p>
            <a:pPr lvl="2"/>
            <a:r>
              <a:rPr lang="zh-CN" altLang="zh-CN">
                <a:sym typeface="黑体" panose="02010609060101010101" pitchFamily="49" charset="-122"/>
              </a:rPr>
              <a:t>第三级</a:t>
            </a:r>
          </a:p>
          <a:p>
            <a:pPr lvl="3"/>
            <a:r>
              <a:rPr lang="zh-CN" altLang="zh-CN">
                <a:sym typeface="黑体" panose="02010609060101010101" pitchFamily="49" charset="-122"/>
              </a:rPr>
              <a:t>第四级</a:t>
            </a:r>
          </a:p>
          <a:p>
            <a:pPr lvl="4"/>
            <a:r>
              <a:rPr lang="zh-CN" altLang="zh-CN">
                <a:sym typeface="黑体" panose="02010609060101010101" pitchFamily="49" charset="-122"/>
              </a:rPr>
              <a:t>第五级</a:t>
            </a:r>
          </a:p>
        </p:txBody>
      </p:sp>
    </p:spTree>
  </p:cSld>
  <p:clrMap bg1="lt1" tx1="dk1" bg2="lt2" tx2="dk2" accent1="accent1" accent2="accent2" accent3="accent3" accent4="accent4" accent5="accent5" accent6="accent6" hlink="hlink" folHlink="folHlink"/>
  <p:sldLayoutIdLst>
    <p:sldLayoutId id="2147486520" r:id="rId1"/>
    <p:sldLayoutId id="2147486521" r:id="rId2"/>
    <p:sldLayoutId id="2147486522" r:id="rId3"/>
    <p:sldLayoutId id="2147486523" r:id="rId4"/>
    <p:sldLayoutId id="2147486524" r:id="rId5"/>
    <p:sldLayoutId id="2147486525" r:id="rId6"/>
    <p:sldLayoutId id="2147486526" r:id="rId7"/>
    <p:sldLayoutId id="2147486527" r:id="rId8"/>
    <p:sldLayoutId id="2147486528" r:id="rId9"/>
    <p:sldLayoutId id="2147486529" r:id="rId10"/>
    <p:sldLayoutId id="2147486530" r:id="rId11"/>
  </p:sldLayoutIdLst>
  <p:transition spd="slow">
    <p:push dir="u"/>
  </p:transition>
  <p:txStyles>
    <p:titleStyle>
      <a:lvl1pPr algn="l" rtl="0" eaLnBrk="0" fontAlgn="base" hangingPunct="0">
        <a:spcBef>
          <a:spcPct val="0"/>
        </a:spcBef>
        <a:spcAft>
          <a:spcPct val="0"/>
        </a:spcAft>
        <a:defRPr sz="3600" b="1"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5pPr>
      <a:lvl6pPr marL="4572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6pPr>
      <a:lvl7pPr marL="9144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9pPr>
    </p:titleStyle>
    <p:bodyStyle>
      <a:lvl1pPr marL="342900" indent="-342900" algn="l" defTabSz="0" rtl="0" eaLnBrk="0" fontAlgn="base" hangingPunct="0">
        <a:spcBef>
          <a:spcPct val="20000"/>
        </a:spcBef>
        <a:spcAft>
          <a:spcPct val="0"/>
        </a:spcAft>
        <a:buClr>
          <a:srgbClr val="FF6600"/>
        </a:buClr>
        <a:buFont typeface="Wingdings" panose="05000000000000000000" pitchFamily="2" charset="2"/>
        <a:buChar char="n"/>
        <a:defRPr sz="2400" b="1" kern="1200">
          <a:solidFill>
            <a:schemeClr val="tx1"/>
          </a:solidFill>
          <a:latin typeface="+mn-lt"/>
          <a:ea typeface="+mn-ea"/>
          <a:cs typeface="+mn-cs"/>
          <a:sym typeface="黑体" panose="02010609060101010101" pitchFamily="49" charset="-122"/>
        </a:defRPr>
      </a:lvl1pPr>
      <a:lvl2pPr marL="742950" indent="-285750" algn="l" defTabSz="0" rtl="0" eaLnBrk="0" fontAlgn="base" hangingPunct="0">
        <a:spcBef>
          <a:spcPct val="20000"/>
        </a:spcBef>
        <a:spcAft>
          <a:spcPct val="0"/>
        </a:spcAft>
        <a:buClr>
          <a:srgbClr val="FF6600"/>
        </a:buClr>
        <a:buFont typeface="Wingdings" panose="05000000000000000000" pitchFamily="2" charset="2"/>
        <a:buChar char="l"/>
        <a:defRPr sz="2000" b="1" kern="1200">
          <a:solidFill>
            <a:schemeClr val="tx1"/>
          </a:solidFill>
          <a:latin typeface="+mj-lt"/>
          <a:ea typeface="+mn-ea"/>
          <a:cs typeface="+mn-cs"/>
          <a:sym typeface="黑体" panose="02010609060101010101" pitchFamily="49" charset="-122"/>
        </a:defRPr>
      </a:lvl2pPr>
      <a:lvl3pPr marL="1143000" indent="-228600" algn="l" defTabSz="0" rtl="0" eaLnBrk="0" fontAlgn="base" hangingPunct="0">
        <a:spcBef>
          <a:spcPct val="20000"/>
        </a:spcBef>
        <a:spcAft>
          <a:spcPct val="0"/>
        </a:spcAft>
        <a:buClr>
          <a:srgbClr val="FF6600"/>
        </a:buClr>
        <a:buFont typeface="Wingdings" panose="05000000000000000000" pitchFamily="2" charset="2"/>
        <a:buChar char="n"/>
        <a:defRPr sz="2400" b="1" kern="1200">
          <a:solidFill>
            <a:srgbClr val="0000FF"/>
          </a:solidFill>
          <a:latin typeface="+mj-lt"/>
          <a:ea typeface="+mn-ea"/>
          <a:cs typeface="+mn-cs"/>
          <a:sym typeface="黑体" panose="02010609060101010101" pitchFamily="49" charset="-122"/>
        </a:defRPr>
      </a:lvl3pPr>
      <a:lvl4pPr marL="1600200" indent="-228600" algn="l" defTabSz="0" rtl="0" eaLnBrk="0" fontAlgn="base" hangingPunct="0">
        <a:spcBef>
          <a:spcPct val="20000"/>
        </a:spcBef>
        <a:spcAft>
          <a:spcPct val="0"/>
        </a:spcAft>
        <a:buClr>
          <a:srgbClr val="FF6600"/>
        </a:buClr>
        <a:buFont typeface="Wingdings" panose="05000000000000000000" pitchFamily="2" charset="2"/>
        <a:buChar char="–"/>
        <a:defRPr sz="1600" b="1" kern="1200">
          <a:solidFill>
            <a:schemeClr val="tx1"/>
          </a:solidFill>
          <a:latin typeface="+mj-lt"/>
          <a:ea typeface="宋体" panose="02010600030101010101" pitchFamily="2" charset="-122"/>
          <a:cs typeface="+mn-cs"/>
          <a:sym typeface="黑体" panose="02010609060101010101" pitchFamily="49" charset="-122"/>
        </a:defRPr>
      </a:lvl4pPr>
      <a:lvl5pPr marL="2057400" indent="-228600" algn="l" defTabSz="0" rtl="0" eaLnBrk="0" fontAlgn="base" hangingPunct="0">
        <a:spcBef>
          <a:spcPct val="20000"/>
        </a:spcBef>
        <a:spcAft>
          <a:spcPct val="0"/>
        </a:spcAft>
        <a:buClr>
          <a:srgbClr val="FF6600"/>
        </a:buClr>
        <a:buFont typeface="Wingdings" panose="05000000000000000000" pitchFamily="2" charset="2"/>
        <a:buChar char="»"/>
        <a:defRPr sz="1600" b="1" kern="1200">
          <a:solidFill>
            <a:schemeClr val="tx1"/>
          </a:solidFill>
          <a:latin typeface="+mj-lt"/>
          <a:ea typeface="宋体" panose="02010600030101010101" pitchFamily="2" charset="-122"/>
          <a:cs typeface="+mn-cs"/>
          <a:sym typeface="黑体" panose="020106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2" descr="Picture 2">
            <a:extLst>
              <a:ext uri="{FF2B5EF4-FFF2-40B4-BE49-F238E27FC236}">
                <a16:creationId xmlns:a16="http://schemas.microsoft.com/office/drawing/2014/main" id="{6FE14EB8-A2C3-7099-D135-9F43221E8A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0"/>
            <a:ext cx="121814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白 滋养生命 精彩生活">
            <a:extLst>
              <a:ext uri="{FF2B5EF4-FFF2-40B4-BE49-F238E27FC236}">
                <a16:creationId xmlns:a16="http://schemas.microsoft.com/office/drawing/2014/main" id="{E0B2F997-8613-B7FD-D76E-4EDEE76A465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5817" y="6310313"/>
            <a:ext cx="220768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Image:Flag of the People's Republic of China.svg">
            <a:hlinkClick r:id="rId15"/>
            <a:extLst>
              <a:ext uri="{FF2B5EF4-FFF2-40B4-BE49-F238E27FC236}">
                <a16:creationId xmlns:a16="http://schemas.microsoft.com/office/drawing/2014/main" id="{92D305E6-226F-4B85-BCDE-6D6DDB6BA4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66968" y="117475"/>
            <a:ext cx="127846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7" descr="Flag of Thailand">
            <a:hlinkClick r:id="rId17" tooltip="Flag of Thailand"/>
            <a:extLst>
              <a:ext uri="{FF2B5EF4-FFF2-40B4-BE49-F238E27FC236}">
                <a16:creationId xmlns:a16="http://schemas.microsoft.com/office/drawing/2014/main" id="{638F1E60-9FA0-DC77-DC51-BB235EF9BD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57267" y="117478"/>
            <a:ext cx="134408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直接连接符 5">
            <a:extLst>
              <a:ext uri="{FF2B5EF4-FFF2-40B4-BE49-F238E27FC236}">
                <a16:creationId xmlns:a16="http://schemas.microsoft.com/office/drawing/2014/main" id="{E58181FB-7B0F-88D5-B387-8A1E13EB80D0}"/>
              </a:ext>
            </a:extLst>
          </p:cNvPr>
          <p:cNvSpPr>
            <a:spLocks noChangeShapeType="1"/>
          </p:cNvSpPr>
          <p:nvPr/>
        </p:nvSpPr>
        <p:spPr bwMode="auto">
          <a:xfrm>
            <a:off x="522817" y="857250"/>
            <a:ext cx="11430000" cy="158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 name="Rectangle 3">
            <a:extLst>
              <a:ext uri="{FF2B5EF4-FFF2-40B4-BE49-F238E27FC236}">
                <a16:creationId xmlns:a16="http://schemas.microsoft.com/office/drawing/2014/main" id="{FBBC40D0-A47C-3EAC-314B-CF751E7A998E}"/>
              </a:ext>
            </a:extLst>
          </p:cNvPr>
          <p:cNvSpPr>
            <a:spLocks noGrp="1" noChangeArrowheads="1"/>
          </p:cNvSpPr>
          <p:nvPr>
            <p:ph type="title" idx="4294967295"/>
          </p:nvPr>
        </p:nvSpPr>
        <p:spPr bwMode="auto">
          <a:xfrm>
            <a:off x="527053" y="44453"/>
            <a:ext cx="8832849"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Arial" panose="020B0604020202020204" pitchFamily="34" charset="0"/>
              </a:rPr>
              <a:t>单击此处编辑母版标题样式</a:t>
            </a:r>
          </a:p>
        </p:txBody>
      </p:sp>
      <p:sp>
        <p:nvSpPr>
          <p:cNvPr id="5128" name="Rectangle 4">
            <a:extLst>
              <a:ext uri="{FF2B5EF4-FFF2-40B4-BE49-F238E27FC236}">
                <a16:creationId xmlns:a16="http://schemas.microsoft.com/office/drawing/2014/main" id="{2D76FC53-8683-16F4-5BCC-3B34AFD913E7}"/>
              </a:ext>
            </a:extLst>
          </p:cNvPr>
          <p:cNvSpPr>
            <a:spLocks noGrp="1" noChangeArrowheads="1"/>
          </p:cNvSpPr>
          <p:nvPr>
            <p:ph type="body" idx="1"/>
          </p:nvPr>
        </p:nvSpPr>
        <p:spPr bwMode="auto">
          <a:xfrm>
            <a:off x="624417" y="12684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黑体" panose="02010609060101010101" pitchFamily="49" charset="-122"/>
              </a:rPr>
              <a:t>单击此处编辑母版文本样式</a:t>
            </a:r>
          </a:p>
          <a:p>
            <a:pPr lvl="1"/>
            <a:r>
              <a:rPr lang="zh-CN" altLang="zh-CN">
                <a:sym typeface="黑体" panose="02010609060101010101" pitchFamily="49" charset="-122"/>
              </a:rPr>
              <a:t>第二级</a:t>
            </a:r>
          </a:p>
          <a:p>
            <a:pPr lvl="2"/>
            <a:r>
              <a:rPr lang="zh-CN" altLang="zh-CN">
                <a:sym typeface="黑体" panose="02010609060101010101" pitchFamily="49" charset="-122"/>
              </a:rPr>
              <a:t>第三级</a:t>
            </a:r>
          </a:p>
          <a:p>
            <a:pPr lvl="3"/>
            <a:r>
              <a:rPr lang="zh-CN" altLang="zh-CN">
                <a:sym typeface="黑体" panose="02010609060101010101" pitchFamily="49" charset="-122"/>
              </a:rPr>
              <a:t>第四级</a:t>
            </a:r>
          </a:p>
          <a:p>
            <a:pPr lvl="4"/>
            <a:r>
              <a:rPr lang="zh-CN" altLang="zh-CN">
                <a:sym typeface="黑体" panose="02010609060101010101" pitchFamily="49" charset="-122"/>
              </a:rPr>
              <a:t>第五级</a:t>
            </a:r>
          </a:p>
        </p:txBody>
      </p:sp>
    </p:spTree>
  </p:cSld>
  <p:clrMap bg1="lt1" tx1="dk1" bg2="lt2" tx2="dk2" accent1="accent1" accent2="accent2" accent3="accent3" accent4="accent4" accent5="accent5" accent6="accent6" hlink="hlink" folHlink="folHlink"/>
  <p:sldLayoutIdLst>
    <p:sldLayoutId id="2147486531" r:id="rId1"/>
    <p:sldLayoutId id="2147486532" r:id="rId2"/>
    <p:sldLayoutId id="2147486533" r:id="rId3"/>
    <p:sldLayoutId id="2147486534" r:id="rId4"/>
    <p:sldLayoutId id="2147486535" r:id="rId5"/>
    <p:sldLayoutId id="2147486536" r:id="rId6"/>
    <p:sldLayoutId id="2147486537" r:id="rId7"/>
    <p:sldLayoutId id="2147486538" r:id="rId8"/>
    <p:sldLayoutId id="2147486539" r:id="rId9"/>
    <p:sldLayoutId id="2147486540" r:id="rId10"/>
    <p:sldLayoutId id="2147486541" r:id="rId11"/>
  </p:sldLayoutIdLst>
  <p:transition spd="slow">
    <p:push dir="u"/>
  </p:transition>
  <p:txStyles>
    <p:titleStyle>
      <a:lvl1pPr algn="l" rtl="0" eaLnBrk="0" fontAlgn="base" hangingPunct="0">
        <a:spcBef>
          <a:spcPct val="0"/>
        </a:spcBef>
        <a:spcAft>
          <a:spcPct val="0"/>
        </a:spcAft>
        <a:defRPr sz="3600" b="1"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5pPr>
      <a:lvl6pPr marL="4572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6pPr>
      <a:lvl7pPr marL="9144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9pPr>
    </p:titleStyle>
    <p:bodyStyle>
      <a:lvl1pPr marL="342900" indent="-342900" algn="l" defTabSz="0" rtl="0" eaLnBrk="0" fontAlgn="base" hangingPunct="0">
        <a:spcBef>
          <a:spcPct val="20000"/>
        </a:spcBef>
        <a:spcAft>
          <a:spcPct val="0"/>
        </a:spcAft>
        <a:buClr>
          <a:srgbClr val="FF6600"/>
        </a:buClr>
        <a:buFont typeface="Wingdings" panose="05000000000000000000" pitchFamily="2" charset="2"/>
        <a:buChar char="n"/>
        <a:defRPr sz="2400" b="1" kern="1200">
          <a:solidFill>
            <a:schemeClr val="tx1"/>
          </a:solidFill>
          <a:latin typeface="+mn-lt"/>
          <a:ea typeface="+mn-ea"/>
          <a:cs typeface="+mn-cs"/>
          <a:sym typeface="黑体" panose="02010609060101010101" pitchFamily="49" charset="-122"/>
        </a:defRPr>
      </a:lvl1pPr>
      <a:lvl2pPr marL="742950" indent="-285750" algn="l" defTabSz="0" rtl="0" eaLnBrk="0" fontAlgn="base" hangingPunct="0">
        <a:spcBef>
          <a:spcPct val="20000"/>
        </a:spcBef>
        <a:spcAft>
          <a:spcPct val="0"/>
        </a:spcAft>
        <a:buClr>
          <a:srgbClr val="FF6600"/>
        </a:buClr>
        <a:buFont typeface="Wingdings" panose="05000000000000000000" pitchFamily="2" charset="2"/>
        <a:buChar char="l"/>
        <a:defRPr sz="2000" b="1" kern="1200">
          <a:solidFill>
            <a:schemeClr val="tx1"/>
          </a:solidFill>
          <a:latin typeface="+mj-lt"/>
          <a:ea typeface="+mn-ea"/>
          <a:cs typeface="+mn-cs"/>
          <a:sym typeface="黑体" panose="02010609060101010101" pitchFamily="49" charset="-122"/>
        </a:defRPr>
      </a:lvl2pPr>
      <a:lvl3pPr marL="1143000" indent="-228600" algn="l" defTabSz="0" rtl="0" eaLnBrk="0" fontAlgn="base" hangingPunct="0">
        <a:spcBef>
          <a:spcPct val="20000"/>
        </a:spcBef>
        <a:spcAft>
          <a:spcPct val="0"/>
        </a:spcAft>
        <a:buClr>
          <a:srgbClr val="FF6600"/>
        </a:buClr>
        <a:buFont typeface="Wingdings" panose="05000000000000000000" pitchFamily="2" charset="2"/>
        <a:buChar char="n"/>
        <a:defRPr sz="2400" b="1" kern="1200">
          <a:solidFill>
            <a:srgbClr val="0000FF"/>
          </a:solidFill>
          <a:latin typeface="+mj-lt"/>
          <a:ea typeface="+mn-ea"/>
          <a:cs typeface="+mn-cs"/>
          <a:sym typeface="黑体" panose="02010609060101010101" pitchFamily="49" charset="-122"/>
        </a:defRPr>
      </a:lvl3pPr>
      <a:lvl4pPr marL="1600200" indent="-228600" algn="l" defTabSz="0" rtl="0" eaLnBrk="0" fontAlgn="base" hangingPunct="0">
        <a:spcBef>
          <a:spcPct val="20000"/>
        </a:spcBef>
        <a:spcAft>
          <a:spcPct val="0"/>
        </a:spcAft>
        <a:buClr>
          <a:srgbClr val="FF6600"/>
        </a:buClr>
        <a:buFont typeface="Wingdings" panose="05000000000000000000" pitchFamily="2" charset="2"/>
        <a:buChar char="–"/>
        <a:defRPr sz="1600" b="1" kern="1200">
          <a:solidFill>
            <a:schemeClr val="tx1"/>
          </a:solidFill>
          <a:latin typeface="+mj-lt"/>
          <a:ea typeface="宋体" panose="02010600030101010101" pitchFamily="2" charset="-122"/>
          <a:cs typeface="+mn-cs"/>
          <a:sym typeface="黑体" panose="02010609060101010101" pitchFamily="49" charset="-122"/>
        </a:defRPr>
      </a:lvl4pPr>
      <a:lvl5pPr marL="2057400" indent="-228600" algn="l" defTabSz="0" rtl="0" eaLnBrk="0" fontAlgn="base" hangingPunct="0">
        <a:spcBef>
          <a:spcPct val="20000"/>
        </a:spcBef>
        <a:spcAft>
          <a:spcPct val="0"/>
        </a:spcAft>
        <a:buClr>
          <a:srgbClr val="FF6600"/>
        </a:buClr>
        <a:buFont typeface="Wingdings" panose="05000000000000000000" pitchFamily="2" charset="2"/>
        <a:buChar char="»"/>
        <a:defRPr sz="1600" b="1" kern="1200">
          <a:solidFill>
            <a:schemeClr val="tx1"/>
          </a:solidFill>
          <a:latin typeface="+mj-lt"/>
          <a:ea typeface="宋体" panose="02010600030101010101" pitchFamily="2" charset="-122"/>
          <a:cs typeface="+mn-cs"/>
          <a:sym typeface="黑体" panose="020106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DA69030-826C-7FEF-91B8-5093AC94F10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0"/>
            <a:ext cx="121814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5">
            <a:extLst>
              <a:ext uri="{FF2B5EF4-FFF2-40B4-BE49-F238E27FC236}">
                <a16:creationId xmlns:a16="http://schemas.microsoft.com/office/drawing/2014/main" id="{4E127746-FEA7-E4C6-A9B2-6BA3E1A09E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5817" y="6310313"/>
            <a:ext cx="220768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6">
            <a:hlinkClick r:id="rId15"/>
            <a:extLst>
              <a:ext uri="{FF2B5EF4-FFF2-40B4-BE49-F238E27FC236}">
                <a16:creationId xmlns:a16="http://schemas.microsoft.com/office/drawing/2014/main" id="{1E61F95A-8E49-DF01-DE2F-9C8D387A7DB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76469" y="260353"/>
            <a:ext cx="110701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7">
            <a:hlinkClick r:id="rId17" tooltip="Flag of Thailand"/>
            <a:extLst>
              <a:ext uri="{FF2B5EF4-FFF2-40B4-BE49-F238E27FC236}">
                <a16:creationId xmlns:a16="http://schemas.microsoft.com/office/drawing/2014/main" id="{F39C1D3D-BE09-6F71-D80E-D5421AB213A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57267" y="260350"/>
            <a:ext cx="1102784"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直接连接符 5">
            <a:extLst>
              <a:ext uri="{FF2B5EF4-FFF2-40B4-BE49-F238E27FC236}">
                <a16:creationId xmlns:a16="http://schemas.microsoft.com/office/drawing/2014/main" id="{41966FD9-07B2-7769-BDA1-25649E642E6D}"/>
              </a:ext>
            </a:extLst>
          </p:cNvPr>
          <p:cNvSpPr>
            <a:spLocks noChangeShapeType="1"/>
          </p:cNvSpPr>
          <p:nvPr/>
        </p:nvSpPr>
        <p:spPr bwMode="auto">
          <a:xfrm>
            <a:off x="285751" y="857250"/>
            <a:ext cx="11430000" cy="1588"/>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 name="Rectangle 3">
            <a:extLst>
              <a:ext uri="{FF2B5EF4-FFF2-40B4-BE49-F238E27FC236}">
                <a16:creationId xmlns:a16="http://schemas.microsoft.com/office/drawing/2014/main" id="{30A8B41B-28DF-E255-6763-206942E5AC7B}"/>
              </a:ext>
            </a:extLst>
          </p:cNvPr>
          <p:cNvSpPr>
            <a:spLocks noGrp="1" noChangeArrowheads="1"/>
          </p:cNvSpPr>
          <p:nvPr>
            <p:ph type="title" idx="4294967295"/>
          </p:nvPr>
        </p:nvSpPr>
        <p:spPr bwMode="auto">
          <a:xfrm>
            <a:off x="624420" y="201613"/>
            <a:ext cx="8832849"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Arial" panose="020B0604020202020204" pitchFamily="34" charset="0"/>
              </a:rPr>
              <a:t>单击此处编辑母版标题样式</a:t>
            </a:r>
          </a:p>
        </p:txBody>
      </p:sp>
      <p:sp>
        <p:nvSpPr>
          <p:cNvPr id="6152" name="Rectangle 4">
            <a:extLst>
              <a:ext uri="{FF2B5EF4-FFF2-40B4-BE49-F238E27FC236}">
                <a16:creationId xmlns:a16="http://schemas.microsoft.com/office/drawing/2014/main" id="{1D7B815E-D485-A425-6828-ED6056A4A876}"/>
              </a:ext>
            </a:extLst>
          </p:cNvPr>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黑体" panose="02010609060101010101" pitchFamily="49" charset="-122"/>
              </a:rPr>
              <a:t>单击此处编辑母版文本样式</a:t>
            </a:r>
          </a:p>
          <a:p>
            <a:pPr lvl="1"/>
            <a:r>
              <a:rPr lang="zh-CN" altLang="zh-CN">
                <a:sym typeface="黑体" panose="02010609060101010101" pitchFamily="49" charset="-122"/>
              </a:rPr>
              <a:t>第二级</a:t>
            </a:r>
          </a:p>
          <a:p>
            <a:pPr lvl="2"/>
            <a:r>
              <a:rPr lang="zh-CN" altLang="zh-CN">
                <a:sym typeface="黑体" panose="02010609060101010101" pitchFamily="49" charset="-122"/>
              </a:rPr>
              <a:t>第三级</a:t>
            </a:r>
          </a:p>
          <a:p>
            <a:pPr lvl="3"/>
            <a:r>
              <a:rPr lang="zh-CN" altLang="zh-CN">
                <a:sym typeface="黑体" panose="02010609060101010101" pitchFamily="49" charset="-122"/>
              </a:rPr>
              <a:t>第四级</a:t>
            </a:r>
          </a:p>
          <a:p>
            <a:pPr lvl="4"/>
            <a:r>
              <a:rPr lang="zh-CN" altLang="zh-CN">
                <a:sym typeface="黑体" panose="02010609060101010101" pitchFamily="49" charset="-122"/>
              </a:rPr>
              <a:t>第五级</a:t>
            </a:r>
          </a:p>
        </p:txBody>
      </p:sp>
    </p:spTree>
  </p:cSld>
  <p:clrMap bg1="lt1" tx1="dk1" bg2="lt2" tx2="dk2" accent1="accent1" accent2="accent2" accent3="accent3" accent4="accent4" accent5="accent5" accent6="accent6" hlink="hlink" folHlink="folHlink"/>
  <p:sldLayoutIdLst>
    <p:sldLayoutId id="2147486542" r:id="rId1"/>
    <p:sldLayoutId id="2147486543" r:id="rId2"/>
    <p:sldLayoutId id="2147486544" r:id="rId3"/>
    <p:sldLayoutId id="2147486545" r:id="rId4"/>
    <p:sldLayoutId id="2147486546" r:id="rId5"/>
    <p:sldLayoutId id="2147486547" r:id="rId6"/>
    <p:sldLayoutId id="2147486548" r:id="rId7"/>
    <p:sldLayoutId id="2147486549" r:id="rId8"/>
    <p:sldLayoutId id="2147486550" r:id="rId9"/>
    <p:sldLayoutId id="2147486551" r:id="rId10"/>
    <p:sldLayoutId id="2147486552" r:id="rId11"/>
  </p:sldLayoutIdLst>
  <p:transition spd="slow">
    <p:push dir="u"/>
  </p:transition>
  <p:txStyles>
    <p:titleStyle>
      <a:lvl1pPr algn="l" rtl="0" eaLnBrk="0" fontAlgn="base" hangingPunct="0">
        <a:spcBef>
          <a:spcPct val="0"/>
        </a:spcBef>
        <a:spcAft>
          <a:spcPct val="0"/>
        </a:spcAft>
        <a:defRPr sz="3600" b="1"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5pPr>
      <a:lvl6pPr marL="4572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6pPr>
      <a:lvl7pPr marL="9144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b="1">
          <a:solidFill>
            <a:schemeClr val="tx2"/>
          </a:solidFill>
          <a:latin typeface="Arial" panose="020B0604020202020204" pitchFamily="34" charset="0"/>
          <a:ea typeface="黑体" panose="02010609060101010101" pitchFamily="49" charset="-122"/>
          <a:sym typeface="Arial" panose="020B0604020202020204" pitchFamily="34" charset="0"/>
        </a:defRPr>
      </a:lvl9pPr>
    </p:titleStyle>
    <p:bodyStyle>
      <a:lvl1pPr marL="342900" indent="-342900" algn="l" defTabSz="0" rtl="0" eaLnBrk="0" fontAlgn="base" hangingPunct="0">
        <a:spcBef>
          <a:spcPct val="20000"/>
        </a:spcBef>
        <a:spcAft>
          <a:spcPct val="0"/>
        </a:spcAft>
        <a:buClr>
          <a:srgbClr val="FF6600"/>
        </a:buClr>
        <a:buFont typeface="Wingdings" panose="05000000000000000000" pitchFamily="2" charset="2"/>
        <a:buChar char="n"/>
        <a:defRPr sz="3200" b="1" kern="1200">
          <a:solidFill>
            <a:schemeClr val="tx1"/>
          </a:solidFill>
          <a:latin typeface="+mn-lt"/>
          <a:ea typeface="+mn-ea"/>
          <a:cs typeface="+mn-cs"/>
          <a:sym typeface="黑体" panose="02010609060101010101" pitchFamily="49" charset="-122"/>
        </a:defRPr>
      </a:lvl1pPr>
      <a:lvl2pPr marL="742950" indent="-285750" algn="l" defTabSz="0" rtl="0" eaLnBrk="0" fontAlgn="base" hangingPunct="0">
        <a:spcBef>
          <a:spcPct val="20000"/>
        </a:spcBef>
        <a:spcAft>
          <a:spcPct val="0"/>
        </a:spcAft>
        <a:buClr>
          <a:srgbClr val="FF6600"/>
        </a:buClr>
        <a:buFont typeface="Wingdings" panose="05000000000000000000" pitchFamily="2" charset="2"/>
        <a:buChar char="l"/>
        <a:defRPr sz="2800" b="1" kern="1200">
          <a:solidFill>
            <a:schemeClr val="tx1"/>
          </a:solidFill>
          <a:latin typeface="+mj-lt"/>
          <a:ea typeface="+mn-ea"/>
          <a:cs typeface="+mn-cs"/>
          <a:sym typeface="黑体" panose="02010609060101010101" pitchFamily="49" charset="-122"/>
        </a:defRPr>
      </a:lvl2pPr>
      <a:lvl3pPr marL="1143000" indent="-228600" algn="l" defTabSz="0" rtl="0" eaLnBrk="0" fontAlgn="base" hangingPunct="0">
        <a:spcBef>
          <a:spcPct val="20000"/>
        </a:spcBef>
        <a:spcAft>
          <a:spcPct val="0"/>
        </a:spcAft>
        <a:buClr>
          <a:srgbClr val="FF6600"/>
        </a:buClr>
        <a:buFont typeface="Wingdings" panose="05000000000000000000" pitchFamily="2" charset="2"/>
        <a:buChar char="n"/>
        <a:defRPr sz="2400" b="1" kern="1200">
          <a:solidFill>
            <a:srgbClr val="0000FF"/>
          </a:solidFill>
          <a:latin typeface="+mj-lt"/>
          <a:ea typeface="+mn-ea"/>
          <a:cs typeface="+mn-cs"/>
          <a:sym typeface="黑体" panose="02010609060101010101" pitchFamily="49" charset="-122"/>
        </a:defRPr>
      </a:lvl3pPr>
      <a:lvl4pPr marL="1600200" indent="-228600" algn="l" defTabSz="0" rtl="0" eaLnBrk="0" fontAlgn="base" hangingPunct="0">
        <a:spcBef>
          <a:spcPct val="20000"/>
        </a:spcBef>
        <a:spcAft>
          <a:spcPct val="0"/>
        </a:spcAft>
        <a:buClr>
          <a:srgbClr val="FF6600"/>
        </a:buClr>
        <a:buFont typeface="Wingdings" panose="05000000000000000000" pitchFamily="2" charset="2"/>
        <a:buChar char="–"/>
        <a:defRPr sz="2000" b="1" kern="1200">
          <a:solidFill>
            <a:schemeClr val="tx1"/>
          </a:solidFill>
          <a:latin typeface="+mj-lt"/>
          <a:ea typeface="宋体" panose="02010600030101010101" pitchFamily="2" charset="-122"/>
          <a:cs typeface="+mn-cs"/>
          <a:sym typeface="黑体" panose="02010609060101010101" pitchFamily="49" charset="-122"/>
        </a:defRPr>
      </a:lvl4pPr>
      <a:lvl5pPr marL="2057400" indent="-228600" algn="l" defTabSz="0" rtl="0" eaLnBrk="0" fontAlgn="base" hangingPunct="0">
        <a:spcBef>
          <a:spcPct val="20000"/>
        </a:spcBef>
        <a:spcAft>
          <a:spcPct val="0"/>
        </a:spcAft>
        <a:buClr>
          <a:srgbClr val="FF6600"/>
        </a:buClr>
        <a:buFont typeface="Wingdings" panose="05000000000000000000" pitchFamily="2" charset="2"/>
        <a:buChar char="»"/>
        <a:defRPr sz="2000" b="1" kern="1200">
          <a:solidFill>
            <a:schemeClr val="tx1"/>
          </a:solidFill>
          <a:latin typeface="+mj-lt"/>
          <a:ea typeface="宋体" panose="02010600030101010101" pitchFamily="2" charset="-122"/>
          <a:cs typeface="+mn-cs"/>
          <a:sym typeface="黑体" panose="020106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Picture 2">
            <a:extLst>
              <a:ext uri="{FF2B5EF4-FFF2-40B4-BE49-F238E27FC236}">
                <a16:creationId xmlns:a16="http://schemas.microsoft.com/office/drawing/2014/main" id="{5E8E1673-5B78-799D-6A11-B7CE4258F8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0"/>
            <a:ext cx="121814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a:extLst>
              <a:ext uri="{FF2B5EF4-FFF2-40B4-BE49-F238E27FC236}">
                <a16:creationId xmlns:a16="http://schemas.microsoft.com/office/drawing/2014/main" id="{1E6BA6FA-480F-3DAA-9680-AD3D044F4BD9}"/>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Arial" panose="020B0604020202020204" pitchFamily="34" charset="0"/>
              </a:rPr>
              <a:t>Click to edit Master title style</a:t>
            </a:r>
          </a:p>
        </p:txBody>
      </p:sp>
      <p:sp>
        <p:nvSpPr>
          <p:cNvPr id="7172" name="Rectangle 4">
            <a:extLst>
              <a:ext uri="{FF2B5EF4-FFF2-40B4-BE49-F238E27FC236}">
                <a16:creationId xmlns:a16="http://schemas.microsoft.com/office/drawing/2014/main" id="{5CB39835-59DA-3B29-E8DD-FA0A91335A83}"/>
              </a:ext>
            </a:extLst>
          </p:cNvPr>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MElleHKS-Medium"/>
              </a:rPr>
              <a:t>Click to edit Master text styles</a:t>
            </a:r>
          </a:p>
          <a:p>
            <a:pPr lvl="1"/>
            <a:r>
              <a:rPr lang="zh-CN" altLang="zh-CN">
                <a:sym typeface="MElleHKS-Medium"/>
              </a:rPr>
              <a:t>Second level</a:t>
            </a:r>
          </a:p>
          <a:p>
            <a:pPr lvl="2"/>
            <a:r>
              <a:rPr lang="zh-CN" altLang="zh-CN">
                <a:sym typeface="MElleHKS-Medium"/>
              </a:rPr>
              <a:t>Third level</a:t>
            </a:r>
          </a:p>
          <a:p>
            <a:pPr lvl="3"/>
            <a:r>
              <a:rPr lang="zh-CN" altLang="zh-CN">
                <a:sym typeface="MElleHKS-Medium"/>
              </a:rPr>
              <a:t>Fourth level</a:t>
            </a:r>
          </a:p>
          <a:p>
            <a:pPr lvl="4"/>
            <a:r>
              <a:rPr lang="zh-CN" altLang="zh-CN">
                <a:sym typeface="MElleHKS-Medium"/>
              </a:rPr>
              <a:t>Fifth level</a:t>
            </a:r>
          </a:p>
        </p:txBody>
      </p:sp>
      <p:pic>
        <p:nvPicPr>
          <p:cNvPr id="7173" name="Picture 8" descr="更健康更精彩">
            <a:extLst>
              <a:ext uri="{FF2B5EF4-FFF2-40B4-BE49-F238E27FC236}">
                <a16:creationId xmlns:a16="http://schemas.microsoft.com/office/drawing/2014/main" id="{1A80B330-7E82-6ED2-8830-DFB210404BFB}"/>
              </a:ext>
            </a:extLst>
          </p:cNvPr>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9042400" y="6223000"/>
            <a:ext cx="21336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553" r:id="rId1"/>
    <p:sldLayoutId id="2147486554" r:id="rId2"/>
    <p:sldLayoutId id="2147486555" r:id="rId3"/>
    <p:sldLayoutId id="2147486556" r:id="rId4"/>
    <p:sldLayoutId id="2147486557" r:id="rId5"/>
    <p:sldLayoutId id="2147486558" r:id="rId6"/>
    <p:sldLayoutId id="2147486559" r:id="rId7"/>
    <p:sldLayoutId id="2147486560" r:id="rId8"/>
    <p:sldLayoutId id="2147486561" r:id="rId9"/>
    <p:sldLayoutId id="2147486562" r:id="rId10"/>
    <p:sldLayoutId id="2147486563" r:id="rId11"/>
  </p:sldLayoutIdLst>
  <p:transition spd="slow">
    <p:push dir="u"/>
  </p:transition>
  <p:txStyles>
    <p:titleStyle>
      <a:lvl1pPr algn="l" rtl="0" eaLnBrk="0" fontAlgn="base" hangingPunct="0">
        <a:spcBef>
          <a:spcPct val="0"/>
        </a:spcBef>
        <a:spcAft>
          <a:spcPct val="0"/>
        </a:spcAft>
        <a:defRPr sz="3600"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sym typeface="Arial" panose="020B0604020202020204" pitchFamily="34" charset="0"/>
        </a:defRPr>
      </a:lvl5pPr>
      <a:lvl6pPr marL="457200"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sym typeface="Arial" panose="020B0604020202020204" pitchFamily="34" charset="0"/>
        </a:defRPr>
      </a:lvl6pPr>
      <a:lvl7pPr marL="914400"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sym typeface="Arial" panose="020B0604020202020204" pitchFamily="34" charset="0"/>
        </a:defRPr>
      </a:lvl9pPr>
    </p:titleStyle>
    <p:bodyStyle>
      <a:lvl1pPr marL="342900" indent="-342900" algn="l" defTabSz="0" rtl="0" eaLnBrk="0" fontAlgn="base" hangingPunct="0">
        <a:spcBef>
          <a:spcPct val="20000"/>
        </a:spcBef>
        <a:spcAft>
          <a:spcPct val="0"/>
        </a:spcAft>
        <a:buChar char="•"/>
        <a:defRPr sz="1200" kern="1200">
          <a:solidFill>
            <a:schemeClr val="bg1"/>
          </a:solidFill>
          <a:latin typeface="+mn-lt"/>
          <a:ea typeface="+mn-ea"/>
          <a:cs typeface="+mn-cs"/>
          <a:sym typeface="MElleHKS-Medium"/>
        </a:defRPr>
      </a:lvl1pPr>
      <a:lvl2pPr marL="742950" indent="-285750" algn="l" defTabSz="0" rtl="0" eaLnBrk="0" fontAlgn="base" hangingPunct="0">
        <a:spcBef>
          <a:spcPct val="20000"/>
        </a:spcBef>
        <a:spcAft>
          <a:spcPct val="0"/>
        </a:spcAft>
        <a:buChar char="–"/>
        <a:defRPr sz="2800" kern="1200">
          <a:solidFill>
            <a:schemeClr val="tx1"/>
          </a:solidFill>
          <a:latin typeface="+mj-lt"/>
          <a:ea typeface="+mj-ea"/>
          <a:cs typeface="+mn-cs"/>
          <a:sym typeface="MElleHKS-Medium"/>
        </a:defRPr>
      </a:lvl2pPr>
      <a:lvl3pPr marL="1143000" indent="-228600" algn="l" defTabSz="0" rtl="0" eaLnBrk="0" fontAlgn="base" hangingPunct="0">
        <a:spcBef>
          <a:spcPct val="20000"/>
        </a:spcBef>
        <a:spcAft>
          <a:spcPct val="0"/>
        </a:spcAft>
        <a:buChar char="•"/>
        <a:defRPr sz="2400" kern="1200">
          <a:solidFill>
            <a:schemeClr val="tx1"/>
          </a:solidFill>
          <a:latin typeface="+mj-lt"/>
          <a:ea typeface="+mj-ea"/>
          <a:cs typeface="+mn-cs"/>
          <a:sym typeface="MElleHKS-Medium"/>
        </a:defRPr>
      </a:lvl3pPr>
      <a:lvl4pPr marL="1600200" indent="-228600" algn="l" defTabSz="0" rtl="0" eaLnBrk="0" fontAlgn="base" hangingPunct="0">
        <a:spcBef>
          <a:spcPct val="20000"/>
        </a:spcBef>
        <a:spcAft>
          <a:spcPct val="0"/>
        </a:spcAft>
        <a:buChar char="–"/>
        <a:defRPr sz="2000" kern="1200">
          <a:solidFill>
            <a:schemeClr val="tx1"/>
          </a:solidFill>
          <a:latin typeface="+mj-lt"/>
          <a:ea typeface="+mj-ea"/>
          <a:cs typeface="+mn-cs"/>
          <a:sym typeface="MElleHKS-Medium"/>
        </a:defRPr>
      </a:lvl4pPr>
      <a:lvl5pPr marL="2057400" indent="-228600" algn="l" defTabSz="0" rtl="0" eaLnBrk="0" fontAlgn="base" hangingPunct="0">
        <a:spcBef>
          <a:spcPct val="20000"/>
        </a:spcBef>
        <a:spcAft>
          <a:spcPct val="0"/>
        </a:spcAft>
        <a:buChar char="»"/>
        <a:defRPr sz="2000" kern="1200">
          <a:solidFill>
            <a:schemeClr val="tx1"/>
          </a:solidFill>
          <a:latin typeface="+mj-lt"/>
          <a:ea typeface="+mj-ea"/>
          <a:cs typeface="+mn-cs"/>
          <a:sym typeface="MElleHKS-Medium"/>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87DD23C-A80E-3D52-780C-3952C8DF994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0"/>
            <a:ext cx="121814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a:extLst>
              <a:ext uri="{FF2B5EF4-FFF2-40B4-BE49-F238E27FC236}">
                <a16:creationId xmlns:a16="http://schemas.microsoft.com/office/drawing/2014/main" id="{B680260B-A626-848F-9964-EF79799ED9D1}"/>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7" tIns="45691" rIns="91377" bIns="45691" numCol="1" anchor="ctr" anchorCtr="0" compatLnSpc="1">
            <a:prstTxWarp prst="textNoShape">
              <a:avLst/>
            </a:prstTxWarp>
          </a:bodyPr>
          <a:lstStyle/>
          <a:p>
            <a:pPr lvl="0"/>
            <a:r>
              <a:rPr lang="zh-CN" altLang="zh-CN">
                <a:sym typeface="Arial" panose="020B0604020202020204" pitchFamily="34" charset="0"/>
              </a:rPr>
              <a:t>单击此处编辑母版标题样式</a:t>
            </a:r>
          </a:p>
        </p:txBody>
      </p:sp>
      <p:sp>
        <p:nvSpPr>
          <p:cNvPr id="8196" name="Rectangle 4">
            <a:extLst>
              <a:ext uri="{FF2B5EF4-FFF2-40B4-BE49-F238E27FC236}">
                <a16:creationId xmlns:a16="http://schemas.microsoft.com/office/drawing/2014/main" id="{8B76DC0E-C75D-DC04-6286-4D62E7B84162}"/>
              </a:ext>
            </a:extLst>
          </p:cNvPr>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7" tIns="45691" rIns="91377" bIns="45691" numCol="1" anchor="t" anchorCtr="0" compatLnSpc="1">
            <a:prstTxWarp prst="textNoShape">
              <a:avLst/>
            </a:prstTxWarp>
          </a:bodyPr>
          <a:lstStyle/>
          <a:p>
            <a:pPr lvl="0"/>
            <a:r>
              <a:rPr lang="zh-CN" altLang="zh-CN">
                <a:sym typeface="MElleHKS-Medium"/>
              </a:rPr>
              <a:t>单击此处编辑母版文本样式</a:t>
            </a:r>
          </a:p>
          <a:p>
            <a:pPr lvl="1"/>
            <a:r>
              <a:rPr lang="zh-CN" altLang="zh-CN">
                <a:sym typeface="MElleHKS-Medium"/>
              </a:rPr>
              <a:t>第二级</a:t>
            </a:r>
          </a:p>
          <a:p>
            <a:pPr lvl="2"/>
            <a:r>
              <a:rPr lang="zh-CN" altLang="zh-CN">
                <a:sym typeface="MElleHKS-Medium"/>
              </a:rPr>
              <a:t>第三级</a:t>
            </a:r>
          </a:p>
          <a:p>
            <a:pPr lvl="3"/>
            <a:r>
              <a:rPr lang="zh-CN" altLang="zh-CN">
                <a:sym typeface="MElleHKS-Medium"/>
              </a:rPr>
              <a:t>第四级</a:t>
            </a:r>
          </a:p>
          <a:p>
            <a:pPr lvl="4"/>
            <a:r>
              <a:rPr lang="zh-CN" altLang="zh-CN">
                <a:sym typeface="MElleHKS-Medium"/>
              </a:rPr>
              <a:t>第五级</a:t>
            </a:r>
          </a:p>
        </p:txBody>
      </p:sp>
      <p:pic>
        <p:nvPicPr>
          <p:cNvPr id="8197" name="Picture 5">
            <a:extLst>
              <a:ext uri="{FF2B5EF4-FFF2-40B4-BE49-F238E27FC236}">
                <a16:creationId xmlns:a16="http://schemas.microsoft.com/office/drawing/2014/main" id="{9BD8B672-B7F1-F687-9144-E281D77CE37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385" y="6292850"/>
            <a:ext cx="196426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Line 6">
            <a:extLst>
              <a:ext uri="{FF2B5EF4-FFF2-40B4-BE49-F238E27FC236}">
                <a16:creationId xmlns:a16="http://schemas.microsoft.com/office/drawing/2014/main" id="{2F60D122-318C-1179-459E-3FA1661C686A}"/>
              </a:ext>
            </a:extLst>
          </p:cNvPr>
          <p:cNvSpPr>
            <a:spLocks noChangeShapeType="1"/>
          </p:cNvSpPr>
          <p:nvPr/>
        </p:nvSpPr>
        <p:spPr bwMode="auto">
          <a:xfrm>
            <a:off x="203200" y="838200"/>
            <a:ext cx="11684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199" name="Picture 14">
            <a:hlinkClick r:id="rId15"/>
            <a:extLst>
              <a:ext uri="{FF2B5EF4-FFF2-40B4-BE49-F238E27FC236}">
                <a16:creationId xmlns:a16="http://schemas.microsoft.com/office/drawing/2014/main" id="{65F8BADA-5E54-436A-05A7-E363AA1C46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72751" y="182564"/>
            <a:ext cx="1284816"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9">
            <a:hlinkClick r:id="rId17" tooltip="Flag of Thailand"/>
            <a:extLst>
              <a:ext uri="{FF2B5EF4-FFF2-40B4-BE49-F238E27FC236}">
                <a16:creationId xmlns:a16="http://schemas.microsoft.com/office/drawing/2014/main" id="{9E9D0D8B-6ADC-3888-7713-D37011446E4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64651" y="188913"/>
            <a:ext cx="1284816"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564" r:id="rId1"/>
    <p:sldLayoutId id="2147486565" r:id="rId2"/>
    <p:sldLayoutId id="2147486566" r:id="rId3"/>
    <p:sldLayoutId id="2147486567" r:id="rId4"/>
    <p:sldLayoutId id="2147486568" r:id="rId5"/>
    <p:sldLayoutId id="2147486569" r:id="rId6"/>
    <p:sldLayoutId id="2147486570" r:id="rId7"/>
    <p:sldLayoutId id="2147486571" r:id="rId8"/>
    <p:sldLayoutId id="2147486572" r:id="rId9"/>
    <p:sldLayoutId id="2147486573" r:id="rId10"/>
    <p:sldLayoutId id="2147486574" r:id="rId11"/>
  </p:sldLayoutIdLst>
  <p:transition spd="slow">
    <p:push dir="u"/>
  </p:transition>
  <p:txStyles>
    <p:titleStyle>
      <a:lvl1pPr algn="l" rtl="0" eaLnBrk="0" fontAlgn="base" hangingPunct="0">
        <a:spcBef>
          <a:spcPct val="0"/>
        </a:spcBef>
        <a:spcAft>
          <a:spcPct val="0"/>
        </a:spcAft>
        <a:defRPr sz="3600"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2pPr>
      <a:lvl3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3pPr>
      <a:lvl4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4pPr>
      <a:lvl5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457200"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914400"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1371600"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1828800"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1200" kern="1200">
          <a:solidFill>
            <a:schemeClr val="bg1"/>
          </a:solidFill>
          <a:latin typeface="+mn-lt"/>
          <a:ea typeface="+mn-ea"/>
          <a:cs typeface="+mn-cs"/>
          <a:sym typeface="MElleHKS-Medium"/>
        </a:defRPr>
      </a:lvl1pPr>
      <a:lvl2pPr marL="742950" indent="-285750" algn="l" defTabSz="0" rtl="0" eaLnBrk="0" fontAlgn="base" hangingPunct="0">
        <a:spcBef>
          <a:spcPct val="20000"/>
        </a:spcBef>
        <a:spcAft>
          <a:spcPct val="0"/>
        </a:spcAft>
        <a:buFont typeface="Arial" panose="020B0604020202020204" pitchFamily="34" charset="0"/>
        <a:buChar char="–"/>
        <a:defRPr sz="2800" kern="1200">
          <a:solidFill>
            <a:schemeClr val="tx1"/>
          </a:solidFill>
          <a:latin typeface="+mj-lt"/>
          <a:ea typeface="+mn-ea"/>
          <a:cs typeface="+mn-cs"/>
          <a:sym typeface="MElleHKS-Medium"/>
        </a:defRPr>
      </a:lvl2pPr>
      <a:lvl3pPr marL="1143000" indent="-228600" algn="l" defTabSz="0" rtl="0" eaLnBrk="0" fontAlgn="base" hangingPunct="0">
        <a:spcBef>
          <a:spcPct val="20000"/>
        </a:spcBef>
        <a:spcAft>
          <a:spcPct val="0"/>
        </a:spcAft>
        <a:buFont typeface="Arial" panose="020B0604020202020204" pitchFamily="34" charset="0"/>
        <a:buChar char="•"/>
        <a:defRPr sz="2400" kern="1200">
          <a:solidFill>
            <a:schemeClr val="tx1"/>
          </a:solidFill>
          <a:latin typeface="+mj-lt"/>
          <a:ea typeface="+mn-ea"/>
          <a:cs typeface="+mn-cs"/>
          <a:sym typeface="MElleHKS-Medium"/>
        </a:defRPr>
      </a:lvl3pPr>
      <a:lvl4pPr marL="1600200" indent="-228600" algn="l" defTabSz="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mn-ea"/>
          <a:cs typeface="+mn-cs"/>
          <a:sym typeface="MElleHKS-Medium"/>
        </a:defRPr>
      </a:lvl4pPr>
      <a:lvl5pPr marL="2057400" indent="-228600" algn="l" defTabSz="0"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mn-ea"/>
          <a:cs typeface="+mn-cs"/>
          <a:sym typeface="MElleHKS-Medium"/>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9218" name="Picture 2" descr="Picture 2">
            <a:extLst>
              <a:ext uri="{FF2B5EF4-FFF2-40B4-BE49-F238E27FC236}">
                <a16:creationId xmlns:a16="http://schemas.microsoft.com/office/drawing/2014/main" id="{B0C5B33A-9DCD-E3DF-B7BD-F19A8583A4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 y="0"/>
            <a:ext cx="121814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a:extLst>
              <a:ext uri="{FF2B5EF4-FFF2-40B4-BE49-F238E27FC236}">
                <a16:creationId xmlns:a16="http://schemas.microsoft.com/office/drawing/2014/main" id="{11072D31-5156-0CFD-BAB5-802B4C3D87EC}"/>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sym typeface="Arial" panose="020B0604020202020204" pitchFamily="34" charset="0"/>
              </a:rPr>
              <a:t>单击此处编辑母版标题样式</a:t>
            </a:r>
            <a:endParaRPr lang="zh-CN" altLang="zh-CN">
              <a:sym typeface="Arial" panose="020B0604020202020204" pitchFamily="34" charset="0"/>
            </a:endParaRPr>
          </a:p>
        </p:txBody>
      </p:sp>
      <p:sp>
        <p:nvSpPr>
          <p:cNvPr id="9220" name="Rectangle 4">
            <a:extLst>
              <a:ext uri="{FF2B5EF4-FFF2-40B4-BE49-F238E27FC236}">
                <a16:creationId xmlns:a16="http://schemas.microsoft.com/office/drawing/2014/main" id="{59F27678-917D-4C7C-5555-15DC1F4C1F5F}"/>
              </a:ext>
            </a:extLst>
          </p:cNvPr>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sym typeface="MElleHKS-Medium"/>
              </a:rPr>
              <a:t>编辑母版文本样式</a:t>
            </a:r>
          </a:p>
          <a:p>
            <a:pPr lvl="1"/>
            <a:r>
              <a:rPr lang="zh-CN" altLang="en-US">
                <a:sym typeface="MElleHKS-Medium"/>
              </a:rPr>
              <a:t>第二级</a:t>
            </a:r>
          </a:p>
          <a:p>
            <a:pPr lvl="2"/>
            <a:r>
              <a:rPr lang="zh-CN" altLang="en-US">
                <a:sym typeface="MElleHKS-Medium"/>
              </a:rPr>
              <a:t>第三级</a:t>
            </a:r>
          </a:p>
          <a:p>
            <a:pPr lvl="3"/>
            <a:r>
              <a:rPr lang="zh-CN" altLang="en-US">
                <a:sym typeface="MElleHKS-Medium"/>
              </a:rPr>
              <a:t>第四级</a:t>
            </a:r>
          </a:p>
          <a:p>
            <a:pPr lvl="4"/>
            <a:r>
              <a:rPr lang="zh-CN" altLang="en-US">
                <a:sym typeface="MElleHKS-Medium"/>
              </a:rPr>
              <a:t>第五级</a:t>
            </a:r>
            <a:endParaRPr lang="zh-CN" altLang="zh-CN">
              <a:sym typeface="MElleHKS-Medium"/>
            </a:endParaRPr>
          </a:p>
        </p:txBody>
      </p:sp>
      <p:pic>
        <p:nvPicPr>
          <p:cNvPr id="9221" name="Picture 8" descr="更健康更精彩">
            <a:extLst>
              <a:ext uri="{FF2B5EF4-FFF2-40B4-BE49-F238E27FC236}">
                <a16:creationId xmlns:a16="http://schemas.microsoft.com/office/drawing/2014/main" id="{081F2BAA-97C2-4408-562F-AFC93B0D0A73}"/>
              </a:ext>
            </a:extLst>
          </p:cNvPr>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9042400" y="6223000"/>
            <a:ext cx="21336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575" r:id="rId1"/>
    <p:sldLayoutId id="2147486576" r:id="rId2"/>
    <p:sldLayoutId id="2147486577" r:id="rId3"/>
    <p:sldLayoutId id="2147486578" r:id="rId4"/>
    <p:sldLayoutId id="2147486579" r:id="rId5"/>
    <p:sldLayoutId id="2147486580" r:id="rId6"/>
    <p:sldLayoutId id="2147486581" r:id="rId7"/>
    <p:sldLayoutId id="2147486582" r:id="rId8"/>
    <p:sldLayoutId id="2147486583" r:id="rId9"/>
    <p:sldLayoutId id="2147486584" r:id="rId10"/>
    <p:sldLayoutId id="2147486585" r:id="rId11"/>
  </p:sldLayoutIdLst>
  <p:transition spd="slow">
    <p:push dir="u"/>
  </p:transition>
  <p:txStyles>
    <p:titleStyle>
      <a:lvl1pPr algn="l" rtl="0" eaLnBrk="0" fontAlgn="base" hangingPunct="0">
        <a:spcBef>
          <a:spcPct val="0"/>
        </a:spcBef>
        <a:spcAft>
          <a:spcPct val="0"/>
        </a:spcAft>
        <a:defRPr sz="2700" kern="1200">
          <a:solidFill>
            <a:schemeClr val="tx2"/>
          </a:solidFill>
          <a:latin typeface="+mj-lt"/>
          <a:ea typeface="+mj-ea"/>
          <a:cs typeface="+mj-cs"/>
          <a:sym typeface="Arial" panose="020B0604020202020204" pitchFamily="34" charset="0"/>
        </a:defRPr>
      </a:lvl1pPr>
      <a:lvl2pPr algn="l" rtl="0" eaLnBrk="0" fontAlgn="base" hangingPunct="0">
        <a:spcBef>
          <a:spcPct val="0"/>
        </a:spcBef>
        <a:spcAft>
          <a:spcPct val="0"/>
        </a:spcAft>
        <a:defRPr sz="2700">
          <a:solidFill>
            <a:schemeClr val="tx2"/>
          </a:solidFill>
          <a:latin typeface="Arial" panose="020B0604020202020204" pitchFamily="34" charset="0"/>
          <a:ea typeface="黑体" panose="02010609060101010101" pitchFamily="49" charset="-122"/>
          <a:sym typeface="Arial" panose="020B0604020202020204" pitchFamily="34" charset="0"/>
        </a:defRPr>
      </a:lvl2pPr>
      <a:lvl3pPr algn="l" rtl="0" eaLnBrk="0" fontAlgn="base" hangingPunct="0">
        <a:spcBef>
          <a:spcPct val="0"/>
        </a:spcBef>
        <a:spcAft>
          <a:spcPct val="0"/>
        </a:spcAft>
        <a:defRPr sz="2700">
          <a:solidFill>
            <a:schemeClr val="tx2"/>
          </a:solidFill>
          <a:latin typeface="Arial" panose="020B0604020202020204" pitchFamily="34" charset="0"/>
          <a:ea typeface="黑体" panose="02010609060101010101" pitchFamily="49" charset="-122"/>
          <a:sym typeface="Arial" panose="020B0604020202020204" pitchFamily="34" charset="0"/>
        </a:defRPr>
      </a:lvl3pPr>
      <a:lvl4pPr algn="l" rtl="0" eaLnBrk="0" fontAlgn="base" hangingPunct="0">
        <a:spcBef>
          <a:spcPct val="0"/>
        </a:spcBef>
        <a:spcAft>
          <a:spcPct val="0"/>
        </a:spcAft>
        <a:defRPr sz="2700">
          <a:solidFill>
            <a:schemeClr val="tx2"/>
          </a:solidFill>
          <a:latin typeface="Arial" panose="020B0604020202020204" pitchFamily="34" charset="0"/>
          <a:ea typeface="黑体" panose="02010609060101010101" pitchFamily="49" charset="-122"/>
          <a:sym typeface="Arial" panose="020B0604020202020204" pitchFamily="34" charset="0"/>
        </a:defRPr>
      </a:lvl4pPr>
      <a:lvl5pPr algn="l" rtl="0" eaLnBrk="0" fontAlgn="base" hangingPunct="0">
        <a:spcBef>
          <a:spcPct val="0"/>
        </a:spcBef>
        <a:spcAft>
          <a:spcPct val="0"/>
        </a:spcAft>
        <a:defRPr sz="2700">
          <a:solidFill>
            <a:schemeClr val="tx2"/>
          </a:solidFill>
          <a:latin typeface="Arial" panose="020B0604020202020204" pitchFamily="34" charset="0"/>
          <a:ea typeface="黑体" panose="02010609060101010101" pitchFamily="49" charset="-122"/>
          <a:sym typeface="Arial" panose="020B0604020202020204" pitchFamily="34" charset="0"/>
        </a:defRPr>
      </a:lvl5pPr>
      <a:lvl6pPr marL="342900" algn="l" rtl="0" eaLnBrk="1" fontAlgn="base" hangingPunct="1">
        <a:spcBef>
          <a:spcPct val="0"/>
        </a:spcBef>
        <a:spcAft>
          <a:spcPct val="0"/>
        </a:spcAft>
        <a:defRPr sz="2700">
          <a:solidFill>
            <a:schemeClr val="tx2"/>
          </a:solidFill>
          <a:latin typeface="Arial" panose="020B0604020202020204" pitchFamily="34" charset="0"/>
          <a:ea typeface="黑体" panose="02010609060101010101" pitchFamily="49" charset="-122"/>
          <a:sym typeface="Arial" panose="020B0604020202020204" pitchFamily="34" charset="0"/>
        </a:defRPr>
      </a:lvl6pPr>
      <a:lvl7pPr marL="685800" algn="l" rtl="0" eaLnBrk="1" fontAlgn="base" hangingPunct="1">
        <a:spcBef>
          <a:spcPct val="0"/>
        </a:spcBef>
        <a:spcAft>
          <a:spcPct val="0"/>
        </a:spcAft>
        <a:defRPr sz="2700">
          <a:solidFill>
            <a:schemeClr val="tx2"/>
          </a:solidFill>
          <a:latin typeface="Arial" panose="020B0604020202020204" pitchFamily="34" charset="0"/>
          <a:ea typeface="黑体" panose="02010609060101010101" pitchFamily="49" charset="-122"/>
          <a:sym typeface="Arial" panose="020B0604020202020204" pitchFamily="34" charset="0"/>
        </a:defRPr>
      </a:lvl7pPr>
      <a:lvl8pPr marL="1028700" algn="l" rtl="0" eaLnBrk="1" fontAlgn="base" hangingPunct="1">
        <a:spcBef>
          <a:spcPct val="0"/>
        </a:spcBef>
        <a:spcAft>
          <a:spcPct val="0"/>
        </a:spcAft>
        <a:defRPr sz="2700">
          <a:solidFill>
            <a:schemeClr val="tx2"/>
          </a:solidFill>
          <a:latin typeface="Arial" panose="020B0604020202020204" pitchFamily="34" charset="0"/>
          <a:ea typeface="黑体" panose="02010609060101010101" pitchFamily="49" charset="-122"/>
          <a:sym typeface="Arial" panose="020B0604020202020204" pitchFamily="34" charset="0"/>
        </a:defRPr>
      </a:lvl8pPr>
      <a:lvl9pPr marL="1371600" algn="l" rtl="0" eaLnBrk="1" fontAlgn="base" hangingPunct="1">
        <a:spcBef>
          <a:spcPct val="0"/>
        </a:spcBef>
        <a:spcAft>
          <a:spcPct val="0"/>
        </a:spcAft>
        <a:defRPr sz="2700">
          <a:solidFill>
            <a:schemeClr val="tx2"/>
          </a:solidFill>
          <a:latin typeface="Arial" panose="020B0604020202020204" pitchFamily="34" charset="0"/>
          <a:ea typeface="黑体" panose="02010609060101010101" pitchFamily="49" charset="-122"/>
          <a:sym typeface="Arial" panose="020B0604020202020204" pitchFamily="34" charset="0"/>
        </a:defRPr>
      </a:lvl9pPr>
    </p:titleStyle>
    <p:bodyStyle>
      <a:lvl1pPr marL="257175" indent="-257175" algn="l" defTabSz="0" rtl="0" eaLnBrk="0" fontAlgn="base" hangingPunct="0">
        <a:spcBef>
          <a:spcPct val="20000"/>
        </a:spcBef>
        <a:spcAft>
          <a:spcPct val="0"/>
        </a:spcAft>
        <a:buChar char="•"/>
        <a:defRPr sz="900" kern="1200">
          <a:solidFill>
            <a:schemeClr val="bg1"/>
          </a:solidFill>
          <a:latin typeface="+mn-lt"/>
          <a:ea typeface="+mn-ea"/>
          <a:cs typeface="+mn-cs"/>
          <a:sym typeface="MElleHKS-Medium"/>
        </a:defRPr>
      </a:lvl1pPr>
      <a:lvl2pPr marL="557213" indent="-214313" algn="l" defTabSz="0" rtl="0" eaLnBrk="0" fontAlgn="base" hangingPunct="0">
        <a:spcBef>
          <a:spcPct val="20000"/>
        </a:spcBef>
        <a:spcAft>
          <a:spcPct val="0"/>
        </a:spcAft>
        <a:buChar char="–"/>
        <a:defRPr sz="2100" kern="1200">
          <a:solidFill>
            <a:schemeClr val="tx1"/>
          </a:solidFill>
          <a:latin typeface="+mj-lt"/>
          <a:ea typeface="+mj-ea"/>
          <a:cs typeface="+mn-cs"/>
          <a:sym typeface="MElleHKS-Medium"/>
        </a:defRPr>
      </a:lvl2pPr>
      <a:lvl3pPr marL="857250" indent="-171450" algn="l" defTabSz="0" rtl="0" eaLnBrk="0" fontAlgn="base" hangingPunct="0">
        <a:spcBef>
          <a:spcPct val="20000"/>
        </a:spcBef>
        <a:spcAft>
          <a:spcPct val="0"/>
        </a:spcAft>
        <a:buChar char="•"/>
        <a:defRPr kern="1200">
          <a:solidFill>
            <a:schemeClr val="tx1"/>
          </a:solidFill>
          <a:latin typeface="+mj-lt"/>
          <a:ea typeface="+mj-ea"/>
          <a:cs typeface="+mn-cs"/>
          <a:sym typeface="MElleHKS-Medium"/>
        </a:defRPr>
      </a:lvl3pPr>
      <a:lvl4pPr marL="1200150" indent="-171450" algn="l" defTabSz="0" rtl="0" eaLnBrk="0" fontAlgn="base" hangingPunct="0">
        <a:spcBef>
          <a:spcPct val="20000"/>
        </a:spcBef>
        <a:spcAft>
          <a:spcPct val="0"/>
        </a:spcAft>
        <a:buChar char="–"/>
        <a:defRPr sz="1500" kern="1200">
          <a:solidFill>
            <a:schemeClr val="tx1"/>
          </a:solidFill>
          <a:latin typeface="+mj-lt"/>
          <a:ea typeface="+mj-ea"/>
          <a:cs typeface="+mn-cs"/>
          <a:sym typeface="MElleHKS-Medium"/>
        </a:defRPr>
      </a:lvl4pPr>
      <a:lvl5pPr marL="1543050" indent="-171450" algn="l" defTabSz="0" rtl="0" eaLnBrk="0" fontAlgn="base" hangingPunct="0">
        <a:spcBef>
          <a:spcPct val="20000"/>
        </a:spcBef>
        <a:spcAft>
          <a:spcPct val="0"/>
        </a:spcAft>
        <a:buChar char="»"/>
        <a:defRPr sz="1500" kern="1200">
          <a:solidFill>
            <a:schemeClr val="tx1"/>
          </a:solidFill>
          <a:latin typeface="+mj-lt"/>
          <a:ea typeface="+mj-ea"/>
          <a:cs typeface="+mn-cs"/>
          <a:sym typeface="MElleHKS-Medium"/>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00.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0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6" Type="http://schemas.openxmlformats.org/officeDocument/2006/relationships/image" Target="../media/image19.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106.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01.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image" Target="../media/image19.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106.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6" Type="http://schemas.openxmlformats.org/officeDocument/2006/relationships/image" Target="../media/image19.png"/><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slideLayout" Target="../slideLayouts/slideLayout106.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2" Type="http://schemas.openxmlformats.org/officeDocument/2006/relationships/tags" Target="../tags/tag35.xml"/><Relationship Id="rId16" Type="http://schemas.openxmlformats.org/officeDocument/2006/relationships/image" Target="../media/image19.pn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slideLayout" Target="../slideLayouts/slideLayout106.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01.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Picture 19">
            <a:extLst>
              <a:ext uri="{FF2B5EF4-FFF2-40B4-BE49-F238E27FC236}">
                <a16:creationId xmlns:a16="http://schemas.microsoft.com/office/drawing/2014/main" id="{2CF34A70-FA7D-230E-C2C4-A41BF1CC10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910" r="626"/>
          <a:stretch/>
        </p:blipFill>
        <p:spPr bwMode="auto">
          <a:xfrm>
            <a:off x="0" y="1600248"/>
            <a:ext cx="12192000" cy="525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FD676AD9-B692-3DD9-B6B7-04E97E712748}"/>
              </a:ext>
            </a:extLst>
          </p:cNvPr>
          <p:cNvGrpSpPr/>
          <p:nvPr/>
        </p:nvGrpSpPr>
        <p:grpSpPr>
          <a:xfrm>
            <a:off x="0" y="3004274"/>
            <a:ext cx="4495842" cy="3167853"/>
            <a:chOff x="-291836" y="2701007"/>
            <a:chExt cx="4585156" cy="3352712"/>
          </a:xfrm>
        </p:grpSpPr>
        <p:sp>
          <p:nvSpPr>
            <p:cNvPr id="6" name="矩形 5">
              <a:extLst>
                <a:ext uri="{FF2B5EF4-FFF2-40B4-BE49-F238E27FC236}">
                  <a16:creationId xmlns:a16="http://schemas.microsoft.com/office/drawing/2014/main" id="{1A3B17F2-ECB1-CACA-41BC-FFF847FD0E3A}"/>
                </a:ext>
              </a:extLst>
            </p:cNvPr>
            <p:cNvSpPr/>
            <p:nvPr/>
          </p:nvSpPr>
          <p:spPr>
            <a:xfrm>
              <a:off x="-291836" y="2701007"/>
              <a:ext cx="4585156" cy="3352712"/>
            </a:xfrm>
            <a:prstGeom prst="rect">
              <a:avLst/>
            </a:prstGeom>
            <a:gradFill>
              <a:gsLst>
                <a:gs pos="0">
                  <a:srgbClr val="C00000"/>
                </a:gs>
                <a:gs pos="100000">
                  <a:srgbClr val="D5BA74"/>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69" name="Picture 4" descr="https://img1.baidu.com/it/u=3985567142,2143300506&amp;fm=253&amp;fmt=auto&amp;app=138&amp;f=JPEG?w=450&amp;h=300">
              <a:extLst>
                <a:ext uri="{FF2B5EF4-FFF2-40B4-BE49-F238E27FC236}">
                  <a16:creationId xmlns:a16="http://schemas.microsoft.com/office/drawing/2014/main" id="{410B01D8-85D3-57A8-66FD-065CFD745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36" y="2914445"/>
              <a:ext cx="4388755" cy="2925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8" name="副标题 2">
            <a:extLst>
              <a:ext uri="{FF2B5EF4-FFF2-40B4-BE49-F238E27FC236}">
                <a16:creationId xmlns:a16="http://schemas.microsoft.com/office/drawing/2014/main" id="{F3FC9DDB-631E-E7CA-5D77-D16E890E49A9}"/>
              </a:ext>
            </a:extLst>
          </p:cNvPr>
          <p:cNvSpPr>
            <a:spLocks noGrp="1"/>
          </p:cNvSpPr>
          <p:nvPr>
            <p:ph type="subTitle" idx="1"/>
          </p:nvPr>
        </p:nvSpPr>
        <p:spPr>
          <a:xfrm>
            <a:off x="4688417" y="4597099"/>
            <a:ext cx="7070078" cy="1655763"/>
          </a:xfrm>
        </p:spPr>
        <p:txBody>
          <a:bodyPr>
            <a:normAutofit/>
          </a:bodyPr>
          <a:lstStyle/>
          <a:p>
            <a:pPr algn="r"/>
            <a:endParaRPr lang="en-US" altLang="zh-CN" sz="2000" b="1" dirty="0">
              <a:latin typeface="+mn-ea"/>
            </a:endParaRPr>
          </a:p>
          <a:p>
            <a:pPr algn="r">
              <a:lnSpc>
                <a:spcPct val="150000"/>
              </a:lnSpc>
            </a:pPr>
            <a:r>
              <a:rPr lang="zh-CN" altLang="en-US" sz="2000" b="1" dirty="0">
                <a:latin typeface="+mn-ea"/>
              </a:rPr>
              <a:t>汇报小组：奋勇争鲜队</a:t>
            </a:r>
            <a:endParaRPr lang="en-US" altLang="zh-CN" sz="2000" b="1" dirty="0">
              <a:latin typeface="+mn-ea"/>
            </a:endParaRPr>
          </a:p>
          <a:p>
            <a:pPr algn="r">
              <a:lnSpc>
                <a:spcPct val="150000"/>
              </a:lnSpc>
            </a:pPr>
            <a:r>
              <a:rPr lang="zh-CN" altLang="en-US" sz="2000" b="1" dirty="0">
                <a:latin typeface="+mn-ea"/>
              </a:rPr>
              <a:t>汇报时间：</a:t>
            </a:r>
            <a:r>
              <a:rPr lang="en-US" altLang="zh-CN" sz="2000" b="1" dirty="0">
                <a:latin typeface="+mn-ea"/>
              </a:rPr>
              <a:t>2024</a:t>
            </a:r>
            <a:r>
              <a:rPr lang="zh-CN" altLang="en-US" sz="2000" b="1" dirty="0">
                <a:latin typeface="+mn-ea"/>
              </a:rPr>
              <a:t>年</a:t>
            </a:r>
            <a:r>
              <a:rPr lang="en-US" altLang="zh-CN" sz="2000" b="1" dirty="0">
                <a:latin typeface="+mn-ea"/>
              </a:rPr>
              <a:t>3</a:t>
            </a:r>
            <a:r>
              <a:rPr lang="zh-CN" altLang="en-US" sz="2000" b="1" dirty="0">
                <a:latin typeface="+mn-ea"/>
              </a:rPr>
              <a:t>月</a:t>
            </a:r>
            <a:r>
              <a:rPr lang="en-US" altLang="zh-CN" sz="2000" b="1" dirty="0">
                <a:latin typeface="+mn-ea"/>
              </a:rPr>
              <a:t>27</a:t>
            </a:r>
            <a:r>
              <a:rPr lang="zh-CN" altLang="en-US" sz="2000" b="1" dirty="0">
                <a:latin typeface="+mn-ea"/>
              </a:rPr>
              <a:t>日</a:t>
            </a:r>
          </a:p>
        </p:txBody>
      </p:sp>
      <p:pic>
        <p:nvPicPr>
          <p:cNvPr id="3" name="图片 2">
            <a:extLst>
              <a:ext uri="{FF2B5EF4-FFF2-40B4-BE49-F238E27FC236}">
                <a16:creationId xmlns:a16="http://schemas.microsoft.com/office/drawing/2014/main" id="{E68BE70C-BE29-ED18-B04B-3A0CC84283D0}"/>
              </a:ext>
            </a:extLst>
          </p:cNvPr>
          <p:cNvPicPr>
            <a:picLocks noChangeAspect="1"/>
          </p:cNvPicPr>
          <p:nvPr/>
        </p:nvPicPr>
        <p:blipFill rotWithShape="1">
          <a:blip r:embed="rId4"/>
          <a:srcRect b="11687"/>
          <a:stretch/>
        </p:blipFill>
        <p:spPr>
          <a:xfrm>
            <a:off x="0" y="0"/>
            <a:ext cx="12192000" cy="1827210"/>
          </a:xfrm>
          <a:prstGeom prst="rect">
            <a:avLst/>
          </a:prstGeom>
        </p:spPr>
      </p:pic>
      <p:sp>
        <p:nvSpPr>
          <p:cNvPr id="5" name="文本框 4">
            <a:extLst>
              <a:ext uri="{FF2B5EF4-FFF2-40B4-BE49-F238E27FC236}">
                <a16:creationId xmlns:a16="http://schemas.microsoft.com/office/drawing/2014/main" id="{6B8C3CC2-152F-BA20-7F05-006B4B3DAACC}"/>
              </a:ext>
            </a:extLst>
          </p:cNvPr>
          <p:cNvSpPr txBox="1"/>
          <p:nvPr/>
        </p:nvSpPr>
        <p:spPr>
          <a:xfrm>
            <a:off x="4576839" y="2925077"/>
            <a:ext cx="7315008" cy="1004762"/>
          </a:xfrm>
          <a:prstGeom prst="rect">
            <a:avLst/>
          </a:prstGeom>
          <a:noFill/>
        </p:spPr>
        <p:txBody>
          <a:bodyPr wrap="square">
            <a:spAutoFit/>
          </a:bodyPr>
          <a:lstStyle/>
          <a:p>
            <a:pPr algn="ctr">
              <a:lnSpc>
                <a:spcPct val="150000"/>
              </a:lnSpc>
            </a:pPr>
            <a:r>
              <a:rPr lang="zh-CN" altLang="zh-CN" sz="4400" b="1" dirty="0">
                <a:gradFill>
                  <a:gsLst>
                    <a:gs pos="0">
                      <a:srgbClr val="C00000"/>
                    </a:gs>
                    <a:gs pos="100000">
                      <a:srgbClr val="C00000"/>
                    </a:gs>
                  </a:gsLst>
                  <a:lin ang="21594000" scaled="0"/>
                </a:gradFill>
                <a:latin typeface="+mn-ea"/>
                <a:ea typeface="+mn-ea"/>
              </a:rPr>
              <a:t>线下莲花线上</a:t>
            </a:r>
            <a:r>
              <a:rPr lang="en-US" altLang="zh-CN" sz="4400" b="1" dirty="0">
                <a:gradFill>
                  <a:gsLst>
                    <a:gs pos="0">
                      <a:srgbClr val="C00000"/>
                    </a:gs>
                    <a:gs pos="100000">
                      <a:srgbClr val="C00000"/>
                    </a:gs>
                  </a:gsLst>
                  <a:lin ang="21594000" scaled="0"/>
                </a:gradFill>
                <a:latin typeface="+mn-ea"/>
                <a:ea typeface="+mn-ea"/>
              </a:rPr>
              <a:t>GO </a:t>
            </a:r>
            <a:r>
              <a:rPr lang="zh-CN" altLang="zh-CN" sz="4400" b="1" dirty="0">
                <a:gradFill>
                  <a:gsLst>
                    <a:gs pos="0">
                      <a:srgbClr val="C00000"/>
                    </a:gs>
                    <a:gs pos="100000">
                      <a:srgbClr val="C00000"/>
                    </a:gs>
                  </a:gsLst>
                  <a:lin ang="21594000" scaled="0"/>
                </a:gradFill>
                <a:latin typeface="+mn-ea"/>
                <a:ea typeface="+mn-ea"/>
              </a:rPr>
              <a:t>购出“鲜”机</a:t>
            </a:r>
            <a:endParaRPr lang="zh-CN" altLang="en-US" sz="4400" dirty="0">
              <a:gradFill>
                <a:gsLst>
                  <a:gs pos="0">
                    <a:srgbClr val="C00000"/>
                  </a:gs>
                  <a:gs pos="100000">
                    <a:srgbClr val="C00000"/>
                  </a:gs>
                </a:gsLst>
                <a:lin ang="21594000" scaled="0"/>
              </a:gradFill>
              <a:latin typeface="+mn-ea"/>
              <a:ea typeface="+mn-ea"/>
            </a:endParaRPr>
          </a:p>
        </p:txBody>
      </p:sp>
      <p:sp>
        <p:nvSpPr>
          <p:cNvPr id="9" name="文本框 8">
            <a:extLst>
              <a:ext uri="{FF2B5EF4-FFF2-40B4-BE49-F238E27FC236}">
                <a16:creationId xmlns:a16="http://schemas.microsoft.com/office/drawing/2014/main" id="{9DD670BB-A0EA-0E4E-DFB1-E18A356557E9}"/>
              </a:ext>
            </a:extLst>
          </p:cNvPr>
          <p:cNvSpPr txBox="1"/>
          <p:nvPr/>
        </p:nvSpPr>
        <p:spPr>
          <a:xfrm>
            <a:off x="5105426" y="4109709"/>
            <a:ext cx="6653069" cy="461665"/>
          </a:xfrm>
          <a:prstGeom prst="rect">
            <a:avLst/>
          </a:prstGeom>
          <a:noFill/>
        </p:spPr>
        <p:txBody>
          <a:bodyPr wrap="square">
            <a:spAutoFit/>
          </a:bodyPr>
          <a:lstStyle/>
          <a:p>
            <a:pPr algn="r"/>
            <a:r>
              <a:rPr lang="zh-CN" altLang="zh-CN" sz="2400" b="1" dirty="0">
                <a:solidFill>
                  <a:srgbClr val="C00000"/>
                </a:solidFill>
                <a:latin typeface="+mn-ea"/>
                <a:ea typeface="+mn-ea"/>
              </a:rPr>
              <a:t>——以生鲜电商平台发展路径为鉴挖掘潜在机会</a:t>
            </a:r>
            <a:endParaRPr lang="zh-CN" altLang="en-US" sz="2400" dirty="0"/>
          </a:p>
        </p:txBody>
      </p:sp>
      <p:cxnSp>
        <p:nvCxnSpPr>
          <p:cNvPr id="11" name="直接连接符 10">
            <a:extLst>
              <a:ext uri="{FF2B5EF4-FFF2-40B4-BE49-F238E27FC236}">
                <a16:creationId xmlns:a16="http://schemas.microsoft.com/office/drawing/2014/main" id="{451685DF-63E8-B037-94CC-7EEF0FCED177}"/>
              </a:ext>
            </a:extLst>
          </p:cNvPr>
          <p:cNvCxnSpPr>
            <a:cxnSpLocks/>
          </p:cNvCxnSpPr>
          <p:nvPr/>
        </p:nvCxnSpPr>
        <p:spPr>
          <a:xfrm>
            <a:off x="11201266" y="4800564"/>
            <a:ext cx="39394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CB2BD50-2A86-6B93-D335-5A9AD0979D6B}"/>
              </a:ext>
            </a:extLst>
          </p:cNvPr>
          <p:cNvSpPr/>
          <p:nvPr/>
        </p:nvSpPr>
        <p:spPr>
          <a:xfrm>
            <a:off x="12084422" y="3004275"/>
            <a:ext cx="116945" cy="3167852"/>
          </a:xfrm>
          <a:prstGeom prst="rect">
            <a:avLst/>
          </a:prstGeom>
          <a:gradFill>
            <a:gsLst>
              <a:gs pos="0">
                <a:srgbClr val="C00000"/>
              </a:gs>
              <a:gs pos="100000">
                <a:srgbClr val="D5BA74"/>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268">
                                            <p:txEl>
                                              <p:pRg st="1" end="1"/>
                                            </p:txEl>
                                          </p:spTgt>
                                        </p:tgtEl>
                                        <p:attrNameLst>
                                          <p:attrName>style.visibility</p:attrName>
                                        </p:attrNameLst>
                                      </p:cBhvr>
                                      <p:to>
                                        <p:strVal val="visible"/>
                                      </p:to>
                                    </p:set>
                                    <p:animEffect transition="in" filter="fade">
                                      <p:cBhvr>
                                        <p:cTn id="27" dur="1000"/>
                                        <p:tgtEl>
                                          <p:spTgt spid="11268">
                                            <p:txEl>
                                              <p:pRg st="1" end="1"/>
                                            </p:txEl>
                                          </p:spTgt>
                                        </p:tgtEl>
                                      </p:cBhvr>
                                    </p:animEffect>
                                    <p:anim calcmode="lin" valueType="num">
                                      <p:cBhvr>
                                        <p:cTn id="28" dur="10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1268">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268">
                                            <p:txEl>
                                              <p:pRg st="2" end="2"/>
                                            </p:txEl>
                                          </p:spTgt>
                                        </p:tgtEl>
                                        <p:attrNameLst>
                                          <p:attrName>style.visibility</p:attrName>
                                        </p:attrNameLst>
                                      </p:cBhvr>
                                      <p:to>
                                        <p:strVal val="visible"/>
                                      </p:to>
                                    </p:set>
                                    <p:animEffect transition="in" filter="fade">
                                      <p:cBhvr>
                                        <p:cTn id="32" dur="1000"/>
                                        <p:tgtEl>
                                          <p:spTgt spid="11268">
                                            <p:txEl>
                                              <p:pRg st="2" end="2"/>
                                            </p:txEl>
                                          </p:spTgt>
                                        </p:tgtEl>
                                      </p:cBhvr>
                                    </p:animEffect>
                                    <p:anim calcmode="lin" valueType="num">
                                      <p:cBhvr>
                                        <p:cTn id="33" dur="10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1268">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uiExpand="1" build="p"/>
      <p:bldP spid="5" grpId="0"/>
      <p:bldP spid="9" grpId="0"/>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4" descr="https://pic.anxz.com/d/file/20190815/bcbc5aa41a9b43adf15ff8fed5054f3d.png">
            <a:extLst>
              <a:ext uri="{FF2B5EF4-FFF2-40B4-BE49-F238E27FC236}">
                <a16:creationId xmlns:a16="http://schemas.microsoft.com/office/drawing/2014/main" id="{542C4842-E835-52B5-E5EB-C477E0C4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759" y="113098"/>
            <a:ext cx="513642" cy="5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F6FBCA47-7AB1-8336-5E75-4155899B64E5}"/>
              </a:ext>
            </a:extLst>
          </p:cNvPr>
          <p:cNvCxnSpPr>
            <a:cxnSpLocks/>
          </p:cNvCxnSpPr>
          <p:nvPr/>
        </p:nvCxnSpPr>
        <p:spPr>
          <a:xfrm>
            <a:off x="0" y="762070"/>
            <a:ext cx="121920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94F2230-F148-69EE-812C-46DB44BF9F6C}"/>
              </a:ext>
            </a:extLst>
          </p:cNvPr>
          <p:cNvSpPr txBox="1"/>
          <p:nvPr/>
        </p:nvSpPr>
        <p:spPr>
          <a:xfrm>
            <a:off x="436316" y="110189"/>
            <a:ext cx="7640832" cy="523220"/>
          </a:xfrm>
          <a:prstGeom prst="rect">
            <a:avLst/>
          </a:prstGeom>
          <a:noFill/>
        </p:spPr>
        <p:txBody>
          <a:bodyPr wrap="square">
            <a:spAutoFit/>
          </a:bodyPr>
          <a:lstStyle/>
          <a:p>
            <a:r>
              <a:rPr lang="zh-CN" altLang="en-US" sz="2800" b="1" dirty="0">
                <a:solidFill>
                  <a:srgbClr val="C00000"/>
                </a:solidFill>
                <a:latin typeface="等线" panose="02010600030101010101" pitchFamily="2" charset="-122"/>
                <a:ea typeface="等线" panose="02010600030101010101" pitchFamily="2" charset="-122"/>
              </a:rPr>
              <a:t>相关因素数据分析</a:t>
            </a:r>
          </a:p>
        </p:txBody>
      </p:sp>
      <p:grpSp>
        <p:nvGrpSpPr>
          <p:cNvPr id="2" name="组合 1">
            <a:extLst>
              <a:ext uri="{FF2B5EF4-FFF2-40B4-BE49-F238E27FC236}">
                <a16:creationId xmlns:a16="http://schemas.microsoft.com/office/drawing/2014/main" id="{43D720F1-FC85-C6E7-2FB0-FF4CDC971482}"/>
              </a:ext>
            </a:extLst>
          </p:cNvPr>
          <p:cNvGrpSpPr/>
          <p:nvPr/>
        </p:nvGrpSpPr>
        <p:grpSpPr>
          <a:xfrm>
            <a:off x="685942" y="3059590"/>
            <a:ext cx="1828752" cy="1735342"/>
            <a:chOff x="6947572" y="976487"/>
            <a:chExt cx="3735925" cy="9826035"/>
          </a:xfrm>
          <a:effectLst>
            <a:outerShdw blurRad="50800" dist="38100" dir="2700000" algn="tl" rotWithShape="0">
              <a:prstClr val="black">
                <a:alpha val="40000"/>
              </a:prstClr>
            </a:outerShdw>
          </a:effectLst>
        </p:grpSpPr>
        <p:sp>
          <p:nvSpPr>
            <p:cNvPr id="3" name="矩形 2">
              <a:extLst>
                <a:ext uri="{FF2B5EF4-FFF2-40B4-BE49-F238E27FC236}">
                  <a16:creationId xmlns:a16="http://schemas.microsoft.com/office/drawing/2014/main" id="{5D5AB186-BE7B-55AC-1E4C-35898CD92273}"/>
                </a:ext>
              </a:extLst>
            </p:cNvPr>
            <p:cNvSpPr/>
            <p:nvPr/>
          </p:nvSpPr>
          <p:spPr>
            <a:xfrm>
              <a:off x="6947572" y="976487"/>
              <a:ext cx="3735925" cy="9826035"/>
            </a:xfrm>
            <a:prstGeom prst="rect">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n-ea"/>
                <a:cs typeface="阿里巴巴普惠体" panose="00020600040101010101" pitchFamily="18" charset="-122"/>
              </a:endParaRPr>
            </a:p>
          </p:txBody>
        </p:sp>
        <p:sp>
          <p:nvSpPr>
            <p:cNvPr id="5" name="文本框 9">
              <a:extLst>
                <a:ext uri="{FF2B5EF4-FFF2-40B4-BE49-F238E27FC236}">
                  <a16:creationId xmlns:a16="http://schemas.microsoft.com/office/drawing/2014/main" id="{D06006DB-5F39-A0C6-7152-D395F949F3C5}"/>
                </a:ext>
              </a:extLst>
            </p:cNvPr>
            <p:cNvSpPr txBox="1"/>
            <p:nvPr/>
          </p:nvSpPr>
          <p:spPr>
            <a:xfrm>
              <a:off x="7306794" y="2752599"/>
              <a:ext cx="3017478" cy="6273811"/>
            </a:xfrm>
            <a:prstGeom prst="rect">
              <a:avLst/>
            </a:prstGeom>
            <a:noFill/>
          </p:spPr>
          <p:txBody>
            <a:bodyPr vert="horz" wrap="square" lIns="0" tIns="0" rIns="0" bIns="0" rtlCol="0">
              <a:spAutoFit/>
            </a:bodyPr>
            <a:lstStyle>
              <a:defPPr>
                <a:defRPr lang="zh-CN"/>
              </a:defPPr>
            </a:lstStyle>
            <a:p>
              <a:pPr algn="ctr"/>
              <a:r>
                <a:rPr lang="zh-CN" altLang="en-US" sz="3600" b="1" dirty="0">
                  <a:solidFill>
                    <a:schemeClr val="bg1"/>
                  </a:solidFill>
                  <a:latin typeface="+mn-ea"/>
                  <a:ea typeface="+mn-ea"/>
                  <a:cs typeface="阿里巴巴普惠体" panose="00020600040101010101" pitchFamily="18" charset="-122"/>
                </a:rPr>
                <a:t>相关因素分析</a:t>
              </a:r>
            </a:p>
          </p:txBody>
        </p:sp>
      </p:grpSp>
      <p:grpSp>
        <p:nvGrpSpPr>
          <p:cNvPr id="17" name="组合 16">
            <a:extLst>
              <a:ext uri="{FF2B5EF4-FFF2-40B4-BE49-F238E27FC236}">
                <a16:creationId xmlns:a16="http://schemas.microsoft.com/office/drawing/2014/main" id="{71EBC0E4-54C7-821F-3A2F-C59F621D8268}"/>
              </a:ext>
            </a:extLst>
          </p:cNvPr>
          <p:cNvGrpSpPr/>
          <p:nvPr/>
        </p:nvGrpSpPr>
        <p:grpSpPr>
          <a:xfrm>
            <a:off x="3391004" y="1119869"/>
            <a:ext cx="3733702" cy="2537725"/>
            <a:chOff x="609744" y="2172525"/>
            <a:chExt cx="3733702" cy="2537725"/>
          </a:xfrm>
        </p:grpSpPr>
        <p:sp>
          <p:nvSpPr>
            <p:cNvPr id="7" name="矩形 6">
              <a:extLst>
                <a:ext uri="{FF2B5EF4-FFF2-40B4-BE49-F238E27FC236}">
                  <a16:creationId xmlns:a16="http://schemas.microsoft.com/office/drawing/2014/main" id="{4050FFBD-C964-9AEB-15AD-13E967F94AA8}"/>
                </a:ext>
              </a:extLst>
            </p:cNvPr>
            <p:cNvSpPr/>
            <p:nvPr/>
          </p:nvSpPr>
          <p:spPr>
            <a:xfrm>
              <a:off x="609744" y="2172525"/>
              <a:ext cx="3733702" cy="2537725"/>
            </a:xfrm>
            <a:prstGeom prst="rect">
              <a:avLst/>
            </a:prstGeom>
            <a:solidFill>
              <a:schemeClr val="bg1"/>
            </a:solid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n-ea"/>
                <a:cs typeface="阿里巴巴普惠体" panose="00020600040101010101" pitchFamily="18" charset="-122"/>
              </a:endParaRPr>
            </a:p>
          </p:txBody>
        </p:sp>
        <p:sp>
          <p:nvSpPr>
            <p:cNvPr id="9" name="矩形 8">
              <a:extLst>
                <a:ext uri="{FF2B5EF4-FFF2-40B4-BE49-F238E27FC236}">
                  <a16:creationId xmlns:a16="http://schemas.microsoft.com/office/drawing/2014/main" id="{50130C42-0C13-3C13-312F-AE4B990BC9EA}"/>
                </a:ext>
              </a:extLst>
            </p:cNvPr>
            <p:cNvSpPr/>
            <p:nvPr/>
          </p:nvSpPr>
          <p:spPr>
            <a:xfrm>
              <a:off x="1857214" y="2594765"/>
              <a:ext cx="2486232" cy="11440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400" b="1" dirty="0">
                  <a:solidFill>
                    <a:srgbClr val="C00000"/>
                  </a:solidFill>
                  <a:latin typeface="+mn-ea"/>
                  <a:cs typeface="阿里巴巴普惠体" panose="00020600040101010101" pitchFamily="18" charset="-122"/>
                </a:rPr>
                <a:t>SPSS</a:t>
              </a:r>
            </a:p>
            <a:p>
              <a:pPr>
                <a:lnSpc>
                  <a:spcPct val="150000"/>
                </a:lnSpc>
              </a:pPr>
              <a:r>
                <a:rPr lang="zh-CN" altLang="en-US" sz="2400" b="1" dirty="0">
                  <a:solidFill>
                    <a:srgbClr val="C00000"/>
                  </a:solidFill>
                  <a:latin typeface="+mn-ea"/>
                  <a:cs typeface="阿里巴巴普惠体" panose="00020600040101010101" pitchFamily="18" charset="-122"/>
                </a:rPr>
                <a:t>双变量相关分析</a:t>
              </a:r>
            </a:p>
          </p:txBody>
        </p:sp>
        <p:sp>
          <p:nvSpPr>
            <p:cNvPr id="13" name="椭圆 12">
              <a:extLst>
                <a:ext uri="{FF2B5EF4-FFF2-40B4-BE49-F238E27FC236}">
                  <a16:creationId xmlns:a16="http://schemas.microsoft.com/office/drawing/2014/main" id="{5BA5E956-7B7D-1A3A-3C61-37F008E50D17}"/>
                </a:ext>
              </a:extLst>
            </p:cNvPr>
            <p:cNvSpPr/>
            <p:nvPr/>
          </p:nvSpPr>
          <p:spPr>
            <a:xfrm>
              <a:off x="875562" y="2847229"/>
              <a:ext cx="748361" cy="748361"/>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mn-ea"/>
                  <a:cs typeface="阿里巴巴普惠体" panose="00020600040101010101" pitchFamily="18" charset="-122"/>
                </a:rPr>
                <a:t>01</a:t>
              </a:r>
              <a:endParaRPr lang="zh-CN" altLang="en-US" dirty="0">
                <a:latin typeface="+mn-ea"/>
                <a:cs typeface="阿里巴巴普惠体" panose="00020600040101010101" pitchFamily="18" charset="-122"/>
              </a:endParaRPr>
            </a:p>
          </p:txBody>
        </p:sp>
      </p:grpSp>
      <p:grpSp>
        <p:nvGrpSpPr>
          <p:cNvPr id="18" name="组合 17">
            <a:extLst>
              <a:ext uri="{FF2B5EF4-FFF2-40B4-BE49-F238E27FC236}">
                <a16:creationId xmlns:a16="http://schemas.microsoft.com/office/drawing/2014/main" id="{FE15CE2D-8E0A-35CB-631A-1A54CAA5B2F6}"/>
              </a:ext>
            </a:extLst>
          </p:cNvPr>
          <p:cNvGrpSpPr/>
          <p:nvPr/>
        </p:nvGrpSpPr>
        <p:grpSpPr>
          <a:xfrm>
            <a:off x="3391004" y="4015392"/>
            <a:ext cx="3733702" cy="2461592"/>
            <a:chOff x="1828912" y="3506103"/>
            <a:chExt cx="3733702" cy="2461592"/>
          </a:xfrm>
        </p:grpSpPr>
        <p:sp>
          <p:nvSpPr>
            <p:cNvPr id="8" name="矩形 7">
              <a:extLst>
                <a:ext uri="{FF2B5EF4-FFF2-40B4-BE49-F238E27FC236}">
                  <a16:creationId xmlns:a16="http://schemas.microsoft.com/office/drawing/2014/main" id="{7B821DA5-DE4A-C685-44FC-21CCF540FF68}"/>
                </a:ext>
              </a:extLst>
            </p:cNvPr>
            <p:cNvSpPr/>
            <p:nvPr/>
          </p:nvSpPr>
          <p:spPr>
            <a:xfrm>
              <a:off x="1828912" y="3506103"/>
              <a:ext cx="3733702" cy="2461592"/>
            </a:xfrm>
            <a:prstGeom prst="rect">
              <a:avLst/>
            </a:prstGeom>
            <a:solidFill>
              <a:schemeClr val="bg1"/>
            </a:solidFill>
            <a:ln>
              <a:solidFill>
                <a:srgbClr val="BC0208"/>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mn-ea"/>
                <a:cs typeface="阿里巴巴普惠体" panose="00020600040101010101" pitchFamily="18" charset="-122"/>
              </a:endParaRPr>
            </a:p>
          </p:txBody>
        </p:sp>
        <p:sp>
          <p:nvSpPr>
            <p:cNvPr id="11" name="矩形 10">
              <a:extLst>
                <a:ext uri="{FF2B5EF4-FFF2-40B4-BE49-F238E27FC236}">
                  <a16:creationId xmlns:a16="http://schemas.microsoft.com/office/drawing/2014/main" id="{22CAE278-0449-6B9F-1AE6-51DD5B970429}"/>
                </a:ext>
              </a:extLst>
            </p:cNvPr>
            <p:cNvSpPr/>
            <p:nvPr/>
          </p:nvSpPr>
          <p:spPr>
            <a:xfrm>
              <a:off x="3137486" y="4084811"/>
              <a:ext cx="2360700" cy="11440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400" b="1" dirty="0">
                  <a:solidFill>
                    <a:srgbClr val="C00000"/>
                  </a:solidFill>
                  <a:latin typeface="+mn-ea"/>
                  <a:cs typeface="阿里巴巴普惠体" panose="00020600040101010101" pitchFamily="18" charset="-122"/>
                </a:rPr>
                <a:t>SPSS</a:t>
              </a:r>
            </a:p>
            <a:p>
              <a:pPr>
                <a:lnSpc>
                  <a:spcPct val="150000"/>
                </a:lnSpc>
              </a:pPr>
              <a:r>
                <a:rPr lang="zh-CN" altLang="en-US" sz="2400" b="1" dirty="0">
                  <a:solidFill>
                    <a:srgbClr val="C00000"/>
                  </a:solidFill>
                  <a:latin typeface="+mn-ea"/>
                  <a:cs typeface="阿里巴巴普惠体" panose="00020600040101010101" pitchFamily="18" charset="-122"/>
                </a:rPr>
                <a:t>线性回归分析</a:t>
              </a:r>
            </a:p>
          </p:txBody>
        </p:sp>
        <p:sp>
          <p:nvSpPr>
            <p:cNvPr id="14" name="椭圆 13">
              <a:extLst>
                <a:ext uri="{FF2B5EF4-FFF2-40B4-BE49-F238E27FC236}">
                  <a16:creationId xmlns:a16="http://schemas.microsoft.com/office/drawing/2014/main" id="{043EBB45-32CE-E9D0-FEDD-430C4DD6219A}"/>
                </a:ext>
              </a:extLst>
            </p:cNvPr>
            <p:cNvSpPr/>
            <p:nvPr/>
          </p:nvSpPr>
          <p:spPr>
            <a:xfrm>
              <a:off x="2170980" y="4342628"/>
              <a:ext cx="748361" cy="748361"/>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mn-ea"/>
                  <a:cs typeface="阿里巴巴普惠体" panose="00020600040101010101" pitchFamily="18" charset="-122"/>
                </a:rPr>
                <a:t>02</a:t>
              </a:r>
              <a:endParaRPr lang="zh-CN" altLang="en-US" dirty="0">
                <a:latin typeface="+mn-ea"/>
                <a:cs typeface="阿里巴巴普惠体" panose="00020600040101010101" pitchFamily="18" charset="-122"/>
              </a:endParaRPr>
            </a:p>
          </p:txBody>
        </p:sp>
      </p:grpSp>
      <p:pic>
        <p:nvPicPr>
          <p:cNvPr id="19" name="图片 18">
            <a:extLst>
              <a:ext uri="{FF2B5EF4-FFF2-40B4-BE49-F238E27FC236}">
                <a16:creationId xmlns:a16="http://schemas.microsoft.com/office/drawing/2014/main" id="{9E962A1B-D1E2-E771-87A3-849F4BFD96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10486" y="1119868"/>
            <a:ext cx="3514581" cy="2537721"/>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9C00A5D4-BBF7-FFEC-0BCC-104D4B4C39E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10486" y="4038584"/>
            <a:ext cx="3406775" cy="243840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pic>
      <p:cxnSp>
        <p:nvCxnSpPr>
          <p:cNvPr id="22" name="直接连接符 21">
            <a:extLst>
              <a:ext uri="{FF2B5EF4-FFF2-40B4-BE49-F238E27FC236}">
                <a16:creationId xmlns:a16="http://schemas.microsoft.com/office/drawing/2014/main" id="{6F2675CC-79A0-01B9-3D1B-E7A83CA2164F}"/>
              </a:ext>
            </a:extLst>
          </p:cNvPr>
          <p:cNvCxnSpPr>
            <a:cxnSpLocks/>
            <a:stCxn id="3" idx="3"/>
            <a:endCxn id="7" idx="1"/>
          </p:cNvCxnSpPr>
          <p:nvPr/>
        </p:nvCxnSpPr>
        <p:spPr>
          <a:xfrm flipV="1">
            <a:off x="2514694" y="2388732"/>
            <a:ext cx="876310" cy="15385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4F5CB1D-5273-D5EF-CC87-41E9CA3743BC}"/>
              </a:ext>
            </a:extLst>
          </p:cNvPr>
          <p:cNvCxnSpPr>
            <a:cxnSpLocks/>
            <a:stCxn id="3" idx="3"/>
            <a:endCxn id="8" idx="1"/>
          </p:cNvCxnSpPr>
          <p:nvPr/>
        </p:nvCxnSpPr>
        <p:spPr>
          <a:xfrm>
            <a:off x="2514694" y="3927261"/>
            <a:ext cx="876310" cy="13189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9529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22" presetClass="entr" presetSubtype="8"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4" descr="https://pic.anxz.com/d/file/20190815/bcbc5aa41a9b43adf15ff8fed5054f3d.png">
            <a:extLst>
              <a:ext uri="{FF2B5EF4-FFF2-40B4-BE49-F238E27FC236}">
                <a16:creationId xmlns:a16="http://schemas.microsoft.com/office/drawing/2014/main" id="{542C4842-E835-52B5-E5EB-C477E0C4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759" y="113098"/>
            <a:ext cx="513642" cy="5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F6FBCA47-7AB1-8336-5E75-4155899B64E5}"/>
              </a:ext>
            </a:extLst>
          </p:cNvPr>
          <p:cNvCxnSpPr>
            <a:cxnSpLocks/>
          </p:cNvCxnSpPr>
          <p:nvPr/>
        </p:nvCxnSpPr>
        <p:spPr>
          <a:xfrm>
            <a:off x="0" y="762070"/>
            <a:ext cx="121920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94F2230-F148-69EE-812C-46DB44BF9F6C}"/>
              </a:ext>
            </a:extLst>
          </p:cNvPr>
          <p:cNvSpPr txBox="1"/>
          <p:nvPr/>
        </p:nvSpPr>
        <p:spPr>
          <a:xfrm>
            <a:off x="436316" y="110189"/>
            <a:ext cx="7640832" cy="523220"/>
          </a:xfrm>
          <a:prstGeom prst="rect">
            <a:avLst/>
          </a:prstGeom>
          <a:noFill/>
        </p:spPr>
        <p:txBody>
          <a:bodyPr wrap="square">
            <a:spAutoFit/>
          </a:bodyPr>
          <a:lstStyle/>
          <a:p>
            <a:r>
              <a:rPr lang="zh-CN" altLang="en-US" sz="2800" b="1" dirty="0">
                <a:solidFill>
                  <a:srgbClr val="C00000"/>
                </a:solidFill>
                <a:latin typeface="等线" panose="02010600030101010101" pitchFamily="2" charset="-122"/>
                <a:ea typeface="等线" panose="02010600030101010101" pitchFamily="2" charset="-122"/>
              </a:rPr>
              <a:t>营销策略制定</a:t>
            </a:r>
          </a:p>
        </p:txBody>
      </p:sp>
      <p:sp>
        <p:nvSpPr>
          <p:cNvPr id="6" name="文本框 5">
            <a:extLst>
              <a:ext uri="{FF2B5EF4-FFF2-40B4-BE49-F238E27FC236}">
                <a16:creationId xmlns:a16="http://schemas.microsoft.com/office/drawing/2014/main" id="{AA2CCB48-19AD-6C27-6B0B-713BC07BC49F}"/>
              </a:ext>
            </a:extLst>
          </p:cNvPr>
          <p:cNvSpPr txBox="1"/>
          <p:nvPr/>
        </p:nvSpPr>
        <p:spPr>
          <a:xfrm>
            <a:off x="559954" y="1149558"/>
            <a:ext cx="8812560" cy="461665"/>
          </a:xfrm>
          <a:prstGeom prst="rect">
            <a:avLst/>
          </a:prstGeom>
          <a:noFill/>
        </p:spPr>
        <p:txBody>
          <a:bodyPr wrap="square">
            <a:spAutoFit/>
          </a:bodyPr>
          <a:lstStyle/>
          <a:p>
            <a:pPr marL="285750" indent="-285750">
              <a:buFont typeface="Wingdings" panose="05000000000000000000" pitchFamily="2" charset="2"/>
              <a:buChar char="n"/>
            </a:pPr>
            <a:r>
              <a:rPr lang="zh-CN" altLang="en-US" sz="2400" b="1" dirty="0">
                <a:latin typeface="等线" panose="02010600030101010101" pitchFamily="2" charset="-122"/>
                <a:ea typeface="等线" panose="02010600030101010101" pitchFamily="2" charset="-122"/>
              </a:rPr>
              <a:t>利用</a:t>
            </a:r>
            <a:r>
              <a:rPr lang="en-US" altLang="zh-CN" sz="2400" b="1" dirty="0">
                <a:latin typeface="等线" panose="02010600030101010101" pitchFamily="2" charset="-122"/>
                <a:ea typeface="等线" panose="02010600030101010101" pitchFamily="2" charset="-122"/>
              </a:rPr>
              <a:t>RFM</a:t>
            </a:r>
            <a:r>
              <a:rPr lang="zh-CN" altLang="en-US" sz="2400" b="1" dirty="0">
                <a:latin typeface="等线" panose="02010600030101010101" pitchFamily="2" charset="-122"/>
                <a:ea typeface="等线" panose="02010600030101010101" pitchFamily="2" charset="-122"/>
              </a:rPr>
              <a:t>模型指导生鲜电商平台客服或售后与顾客相处</a:t>
            </a:r>
          </a:p>
        </p:txBody>
      </p:sp>
      <p:pic>
        <p:nvPicPr>
          <p:cNvPr id="10" name="图片 9">
            <a:extLst>
              <a:ext uri="{FF2B5EF4-FFF2-40B4-BE49-F238E27FC236}">
                <a16:creationId xmlns:a16="http://schemas.microsoft.com/office/drawing/2014/main" id="{DAD8F6F6-423B-909D-0EF5-95FDB570A5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8978" y="3286332"/>
            <a:ext cx="4806789" cy="308670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35D5B620-B63E-5461-9279-9A690239389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1368" y="3274999"/>
            <a:ext cx="4668553" cy="308670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15" name="文本框 3">
            <a:extLst>
              <a:ext uri="{FF2B5EF4-FFF2-40B4-BE49-F238E27FC236}">
                <a16:creationId xmlns:a16="http://schemas.microsoft.com/office/drawing/2014/main" id="{EC203E95-843D-DB4E-F4E2-53DE0B43EB2C}"/>
              </a:ext>
            </a:extLst>
          </p:cNvPr>
          <p:cNvSpPr txBox="1">
            <a:spLocks noChangeArrowheads="1"/>
          </p:cNvSpPr>
          <p:nvPr/>
        </p:nvSpPr>
        <p:spPr bwMode="auto">
          <a:xfrm>
            <a:off x="691368" y="1917577"/>
            <a:ext cx="4668552" cy="11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ctr">
              <a:lnSpc>
                <a:spcPct val="150000"/>
              </a:lnSpc>
              <a:buFont typeface="Arial" panose="020B0604020202020204" pitchFamily="34" charset="0"/>
              <a:buChar char="•"/>
            </a:pPr>
            <a:r>
              <a:rPr lang="zh-CN" altLang="en-US" sz="2400" b="1" dirty="0">
                <a:solidFill>
                  <a:srgbClr val="C00000"/>
                </a:solidFill>
                <a:latin typeface="等线" panose="02010600030101010101" pitchFamily="2" charset="-122"/>
                <a:ea typeface="等线" panose="02010600030101010101" pitchFamily="2" charset="-122"/>
              </a:rPr>
              <a:t>理论上</a:t>
            </a:r>
            <a:endParaRPr lang="en-US" altLang="zh-CN" sz="2400" b="1" dirty="0">
              <a:solidFill>
                <a:srgbClr val="C00000"/>
              </a:solidFill>
              <a:latin typeface="等线" panose="02010600030101010101" pitchFamily="2" charset="-122"/>
              <a:ea typeface="等线" panose="02010600030101010101" pitchFamily="2" charset="-122"/>
            </a:endParaRPr>
          </a:p>
          <a:p>
            <a:pPr algn="ctr">
              <a:lnSpc>
                <a:spcPct val="150000"/>
              </a:lnSpc>
            </a:pPr>
            <a:r>
              <a:rPr lang="en-US" altLang="zh-CN" sz="2400" dirty="0">
                <a:latin typeface="等线" panose="02010600030101010101" pitchFamily="2" charset="-122"/>
                <a:ea typeface="等线" panose="02010600030101010101" pitchFamily="2" charset="-122"/>
              </a:rPr>
              <a:t>8</a:t>
            </a:r>
            <a:r>
              <a:rPr lang="zh-CN" altLang="en-US" sz="2400" dirty="0">
                <a:latin typeface="等线" panose="02010600030101010101" pitchFamily="2" charset="-122"/>
                <a:ea typeface="等线" panose="02010600030101010101" pitchFamily="2" charset="-122"/>
              </a:rPr>
              <a:t>种用户分类及其运营策略</a:t>
            </a:r>
          </a:p>
        </p:txBody>
      </p:sp>
      <p:sp>
        <p:nvSpPr>
          <p:cNvPr id="16" name="文本框 8">
            <a:extLst>
              <a:ext uri="{FF2B5EF4-FFF2-40B4-BE49-F238E27FC236}">
                <a16:creationId xmlns:a16="http://schemas.microsoft.com/office/drawing/2014/main" id="{56FAC53C-33DA-05F1-8E9A-EB4F8A9FEC71}"/>
              </a:ext>
            </a:extLst>
          </p:cNvPr>
          <p:cNvSpPr txBox="1">
            <a:spLocks noChangeArrowheads="1"/>
          </p:cNvSpPr>
          <p:nvPr/>
        </p:nvSpPr>
        <p:spPr bwMode="auto">
          <a:xfrm>
            <a:off x="6462561" y="1876626"/>
            <a:ext cx="4806788" cy="11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ctr">
              <a:lnSpc>
                <a:spcPct val="150000"/>
              </a:lnSpc>
              <a:buFont typeface="Arial" panose="020B0604020202020204" pitchFamily="34" charset="0"/>
              <a:buChar char="•"/>
            </a:pPr>
            <a:r>
              <a:rPr lang="zh-CN" altLang="en-US" sz="2400" b="1" dirty="0">
                <a:solidFill>
                  <a:srgbClr val="C00000"/>
                </a:solidFill>
                <a:latin typeface="等线" panose="02010600030101010101" pitchFamily="2" charset="-122"/>
                <a:ea typeface="等线" panose="02010600030101010101" pitchFamily="2" charset="-122"/>
              </a:rPr>
              <a:t>实际中</a:t>
            </a:r>
            <a:endParaRPr lang="en-US" altLang="zh-CN" sz="2400" b="1" dirty="0">
              <a:solidFill>
                <a:srgbClr val="C00000"/>
              </a:solidFill>
              <a:latin typeface="等线" panose="02010600030101010101" pitchFamily="2" charset="-122"/>
              <a:ea typeface="等线" panose="02010600030101010101" pitchFamily="2" charset="-122"/>
            </a:endParaRPr>
          </a:p>
          <a:p>
            <a:pPr algn="ctr">
              <a:lnSpc>
                <a:spcPct val="150000"/>
              </a:lnSpc>
            </a:pPr>
            <a:r>
              <a:rPr lang="en-US" altLang="zh-CN" sz="2400" dirty="0">
                <a:latin typeface="等线" panose="02010600030101010101" pitchFamily="2" charset="-122"/>
                <a:ea typeface="等线" panose="02010600030101010101" pitchFamily="2" charset="-122"/>
              </a:rPr>
              <a:t>8</a:t>
            </a:r>
            <a:r>
              <a:rPr lang="zh-CN" altLang="en-US" sz="2400" dirty="0">
                <a:latin typeface="等线" panose="02010600030101010101" pitchFamily="2" charset="-122"/>
                <a:ea typeface="等线" panose="02010600030101010101" pitchFamily="2" charset="-122"/>
              </a:rPr>
              <a:t>种用户分类及其运营策略</a:t>
            </a:r>
          </a:p>
        </p:txBody>
      </p:sp>
      <p:pic>
        <p:nvPicPr>
          <p:cNvPr id="25" name="图形 24" descr="箭头轻微弯曲">
            <a:extLst>
              <a:ext uri="{FF2B5EF4-FFF2-40B4-BE49-F238E27FC236}">
                <a16:creationId xmlns:a16="http://schemas.microsoft.com/office/drawing/2014/main" id="{9F11CEB3-D798-71E6-9D6A-9F9FCC7E8857}"/>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5454040" y="1917577"/>
            <a:ext cx="914400" cy="914400"/>
          </a:xfrm>
          <a:prstGeom prst="rect">
            <a:avLst/>
          </a:prstGeom>
        </p:spPr>
      </p:pic>
    </p:spTree>
    <p:extLst>
      <p:ext uri="{BB962C8B-B14F-4D97-AF65-F5344CB8AC3E}">
        <p14:creationId xmlns:p14="http://schemas.microsoft.com/office/powerpoint/2010/main" val="1720578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Picture 9">
            <a:extLst>
              <a:ext uri="{FF2B5EF4-FFF2-40B4-BE49-F238E27FC236}">
                <a16:creationId xmlns:a16="http://schemas.microsoft.com/office/drawing/2014/main" id="{1938DDBC-FCE7-A6FD-4B72-98CC15D0F25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2239" b="16609"/>
          <a:stretch/>
        </p:blipFill>
        <p:spPr bwMode="auto">
          <a:xfrm>
            <a:off x="0" y="1"/>
            <a:ext cx="1220470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a:extLst>
              <a:ext uri="{FF2B5EF4-FFF2-40B4-BE49-F238E27FC236}">
                <a16:creationId xmlns:a16="http://schemas.microsoft.com/office/drawing/2014/main" id="{A4AAC0CB-D4B0-DB5A-BDFB-A73EEE7D1F2F}"/>
              </a:ext>
            </a:extLst>
          </p:cNvPr>
          <p:cNvGrpSpPr/>
          <p:nvPr/>
        </p:nvGrpSpPr>
        <p:grpSpPr>
          <a:xfrm>
            <a:off x="1342678" y="1805407"/>
            <a:ext cx="9627856" cy="2637448"/>
            <a:chOff x="1342678" y="1805407"/>
            <a:chExt cx="9627856" cy="2637448"/>
          </a:xfrm>
        </p:grpSpPr>
        <p:sp>
          <p:nvSpPr>
            <p:cNvPr id="2" name="Text Placeholder 3">
              <a:extLst>
                <a:ext uri="{FF2B5EF4-FFF2-40B4-BE49-F238E27FC236}">
                  <a16:creationId xmlns:a16="http://schemas.microsoft.com/office/drawing/2014/main" id="{8F19261A-7EAA-4B61-A7AA-333F4052B542}"/>
                </a:ext>
              </a:extLst>
            </p:cNvPr>
            <p:cNvSpPr txBox="1"/>
            <p:nvPr>
              <p:custDataLst>
                <p:tags r:id="rId1"/>
              </p:custDataLst>
            </p:nvPr>
          </p:nvSpPr>
          <p:spPr>
            <a:xfrm>
              <a:off x="1342678" y="2548529"/>
              <a:ext cx="1641261" cy="1570401"/>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hangingPunct="1">
                <a:spcBef>
                  <a:spcPct val="20000"/>
                </a:spcBef>
                <a:defRPr/>
              </a:pPr>
              <a:r>
                <a:rPr lang="en-US" sz="13800" i="1" dirty="0">
                  <a:solidFill>
                    <a:schemeClr val="bg1"/>
                  </a:solidFill>
                  <a:latin typeface="Algerian" panose="04020705040A02060702" pitchFamily="82" charset="0"/>
                  <a:cs typeface="Arial" panose="020B0604020202020204" pitchFamily="34" charset="0"/>
                </a:rPr>
                <a:t>04</a:t>
              </a:r>
            </a:p>
          </p:txBody>
        </p:sp>
        <p:sp>
          <p:nvSpPr>
            <p:cNvPr id="3" name="文本框 17">
              <a:extLst>
                <a:ext uri="{FF2B5EF4-FFF2-40B4-BE49-F238E27FC236}">
                  <a16:creationId xmlns:a16="http://schemas.microsoft.com/office/drawing/2014/main" id="{3A9BC668-8E55-A90C-65E6-6171AD9D0EE1}"/>
                </a:ext>
              </a:extLst>
            </p:cNvPr>
            <p:cNvSpPr txBox="1"/>
            <p:nvPr>
              <p:custDataLst>
                <p:tags r:id="rId2"/>
              </p:custDataLst>
            </p:nvPr>
          </p:nvSpPr>
          <p:spPr>
            <a:xfrm>
              <a:off x="3466774" y="2580512"/>
              <a:ext cx="1729955" cy="615549"/>
            </a:xfrm>
            <a:prstGeom prst="rect">
              <a:avLst/>
            </a:prstGeom>
            <a:noFill/>
          </p:spPr>
          <p:txBody>
            <a:bodyPr wrap="none" lIns="121917" tIns="60958" rIns="121917" bIns="60958">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a:latin typeface="+mj-lt"/>
                  <a:cs typeface="Arial" panose="020B0604020202020204" pitchFamily="34" charset="0"/>
                </a:rPr>
                <a:t>Part Four</a:t>
              </a:r>
              <a:endParaRPr lang="zh-CN" altLang="en-US" sz="3200" dirty="0">
                <a:latin typeface="+mj-lt"/>
                <a:cs typeface="Arial" panose="020B0604020202020204" pitchFamily="34" charset="0"/>
              </a:endParaRPr>
            </a:p>
          </p:txBody>
        </p:sp>
        <p:sp>
          <p:nvSpPr>
            <p:cNvPr id="4" name="等腰三角形 3">
              <a:extLst>
                <a:ext uri="{FF2B5EF4-FFF2-40B4-BE49-F238E27FC236}">
                  <a16:creationId xmlns:a16="http://schemas.microsoft.com/office/drawing/2014/main" id="{27D61451-FD32-4FB7-4BD2-0F4D63F56EAA}"/>
                </a:ext>
              </a:extLst>
            </p:cNvPr>
            <p:cNvSpPr/>
            <p:nvPr>
              <p:custDataLst>
                <p:tags r:id="rId3"/>
              </p:custDataLst>
            </p:nvPr>
          </p:nvSpPr>
          <p:spPr>
            <a:xfrm rot="9233090">
              <a:off x="8730115" y="2454844"/>
              <a:ext cx="266665" cy="230241"/>
            </a:xfrm>
            <a:prstGeom prst="triangle">
              <a:avLst/>
            </a:prstGeom>
            <a:solidFill>
              <a:schemeClr val="accent1">
                <a:lumMod val="20000"/>
                <a:lumOff val="80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5" name="等腰三角形 4">
              <a:extLst>
                <a:ext uri="{FF2B5EF4-FFF2-40B4-BE49-F238E27FC236}">
                  <a16:creationId xmlns:a16="http://schemas.microsoft.com/office/drawing/2014/main" id="{4CD2827F-DD45-8F75-D6CD-B356C86D403E}"/>
                </a:ext>
              </a:extLst>
            </p:cNvPr>
            <p:cNvSpPr/>
            <p:nvPr>
              <p:custDataLst>
                <p:tags r:id="rId4"/>
              </p:custDataLst>
            </p:nvPr>
          </p:nvSpPr>
          <p:spPr>
            <a:xfrm rot="15569576">
              <a:off x="8377663" y="3129750"/>
              <a:ext cx="396967" cy="342855"/>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6" name="等腰三角形 5">
              <a:extLst>
                <a:ext uri="{FF2B5EF4-FFF2-40B4-BE49-F238E27FC236}">
                  <a16:creationId xmlns:a16="http://schemas.microsoft.com/office/drawing/2014/main" id="{9DC39902-05B5-F6C8-1F15-6FFB1DC5705A}"/>
                </a:ext>
              </a:extLst>
            </p:cNvPr>
            <p:cNvSpPr/>
            <p:nvPr>
              <p:custDataLst>
                <p:tags r:id="rId5"/>
              </p:custDataLst>
            </p:nvPr>
          </p:nvSpPr>
          <p:spPr>
            <a:xfrm rot="21371394">
              <a:off x="8413140" y="1805407"/>
              <a:ext cx="266665" cy="230240"/>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7" name="等腰三角形 6">
              <a:extLst>
                <a:ext uri="{FF2B5EF4-FFF2-40B4-BE49-F238E27FC236}">
                  <a16:creationId xmlns:a16="http://schemas.microsoft.com/office/drawing/2014/main" id="{1C527636-8ADF-F114-ECCC-8C71F65CD77A}"/>
                </a:ext>
              </a:extLst>
            </p:cNvPr>
            <p:cNvSpPr/>
            <p:nvPr>
              <p:custDataLst>
                <p:tags r:id="rId6"/>
              </p:custDataLst>
            </p:nvPr>
          </p:nvSpPr>
          <p:spPr>
            <a:xfrm rot="12912161">
              <a:off x="9667365" y="3488547"/>
              <a:ext cx="944440" cy="816164"/>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8" name="等腰三角形 7">
              <a:extLst>
                <a:ext uri="{FF2B5EF4-FFF2-40B4-BE49-F238E27FC236}">
                  <a16:creationId xmlns:a16="http://schemas.microsoft.com/office/drawing/2014/main" id="{4E0D7277-0B34-E673-A5E8-100F8AED98EF}"/>
                </a:ext>
              </a:extLst>
            </p:cNvPr>
            <p:cNvSpPr/>
            <p:nvPr>
              <p:custDataLst>
                <p:tags r:id="rId7"/>
              </p:custDataLst>
            </p:nvPr>
          </p:nvSpPr>
          <p:spPr>
            <a:xfrm rot="12912161">
              <a:off x="9543944" y="3428208"/>
              <a:ext cx="1176186" cy="1014647"/>
            </a:xfrm>
            <a:prstGeom prst="triangle">
              <a:avLst/>
            </a:prstGeom>
            <a:noFill/>
            <a:ln w="12700" cap="flat" cmpd="sng" algn="ctr">
              <a:solidFill>
                <a:schemeClr val="bg1"/>
              </a:solid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9" name="椭圆 8">
              <a:extLst>
                <a:ext uri="{FF2B5EF4-FFF2-40B4-BE49-F238E27FC236}">
                  <a16:creationId xmlns:a16="http://schemas.microsoft.com/office/drawing/2014/main" id="{7C7A229C-6C6F-5267-B046-5A5A4CB5B7F0}"/>
                </a:ext>
              </a:extLst>
            </p:cNvPr>
            <p:cNvSpPr/>
            <p:nvPr>
              <p:custDataLst>
                <p:tags r:id="rId8"/>
              </p:custDataLst>
            </p:nvPr>
          </p:nvSpPr>
          <p:spPr>
            <a:xfrm rot="9110320">
              <a:off x="10856249" y="3793417"/>
              <a:ext cx="114285" cy="115914"/>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0" name="椭圆 9">
              <a:extLst>
                <a:ext uri="{FF2B5EF4-FFF2-40B4-BE49-F238E27FC236}">
                  <a16:creationId xmlns:a16="http://schemas.microsoft.com/office/drawing/2014/main" id="{03D71C88-EF84-2327-8E0A-9111C330F48E}"/>
                </a:ext>
              </a:extLst>
            </p:cNvPr>
            <p:cNvSpPr/>
            <p:nvPr>
              <p:custDataLst>
                <p:tags r:id="rId9"/>
              </p:custDataLst>
            </p:nvPr>
          </p:nvSpPr>
          <p:spPr>
            <a:xfrm rot="9110320">
              <a:off x="9767364" y="4296769"/>
              <a:ext cx="115873" cy="115915"/>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1" name="椭圆 10">
              <a:extLst>
                <a:ext uri="{FF2B5EF4-FFF2-40B4-BE49-F238E27FC236}">
                  <a16:creationId xmlns:a16="http://schemas.microsoft.com/office/drawing/2014/main" id="{36937047-E6EE-E147-C9AC-3B5F9EFC316B}"/>
                </a:ext>
              </a:extLst>
            </p:cNvPr>
            <p:cNvSpPr/>
            <p:nvPr>
              <p:custDataLst>
                <p:tags r:id="rId10"/>
              </p:custDataLst>
            </p:nvPr>
          </p:nvSpPr>
          <p:spPr>
            <a:xfrm rot="9110320">
              <a:off x="9884826" y="3132864"/>
              <a:ext cx="114285" cy="115914"/>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2" name="等腰三角形 11">
              <a:extLst>
                <a:ext uri="{FF2B5EF4-FFF2-40B4-BE49-F238E27FC236}">
                  <a16:creationId xmlns:a16="http://schemas.microsoft.com/office/drawing/2014/main" id="{7AE5A36E-F3C0-76C8-0008-729D2F087FB3}"/>
                </a:ext>
              </a:extLst>
            </p:cNvPr>
            <p:cNvSpPr/>
            <p:nvPr>
              <p:custDataLst>
                <p:tags r:id="rId11"/>
              </p:custDataLst>
            </p:nvPr>
          </p:nvSpPr>
          <p:spPr>
            <a:xfrm rot="18210217">
              <a:off x="8004389" y="2163491"/>
              <a:ext cx="127029" cy="109523"/>
            </a:xfrm>
            <a:prstGeom prst="triangle">
              <a:avLst/>
            </a:prstGeom>
            <a:solidFill>
              <a:schemeClr val="accent1">
                <a:lumMod val="20000"/>
                <a:lumOff val="80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3" name="等腰三角形 12">
              <a:extLst>
                <a:ext uri="{FF2B5EF4-FFF2-40B4-BE49-F238E27FC236}">
                  <a16:creationId xmlns:a16="http://schemas.microsoft.com/office/drawing/2014/main" id="{2D6291F3-32CB-087C-EC5F-F0CB211D788A}"/>
                </a:ext>
              </a:extLst>
            </p:cNvPr>
            <p:cNvSpPr/>
            <p:nvPr>
              <p:custDataLst>
                <p:tags r:id="rId12"/>
              </p:custDataLst>
            </p:nvPr>
          </p:nvSpPr>
          <p:spPr>
            <a:xfrm rot="8748521">
              <a:off x="8362346" y="2315111"/>
              <a:ext cx="128570" cy="109564"/>
            </a:xfrm>
            <a:prstGeom prst="triangle">
              <a:avLst/>
            </a:prstGeom>
            <a:solidFill>
              <a:schemeClr val="bg1">
                <a:lumMod val="95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cxnSp>
          <p:nvCxnSpPr>
            <p:cNvPr id="14" name="Straight Connector 13">
              <a:extLst>
                <a:ext uri="{FF2B5EF4-FFF2-40B4-BE49-F238E27FC236}">
                  <a16:creationId xmlns:a16="http://schemas.microsoft.com/office/drawing/2014/main" id="{AE015A4B-DE35-D015-270D-08B0173FB815}"/>
                </a:ext>
              </a:extLst>
            </p:cNvPr>
            <p:cNvCxnSpPr>
              <a:cxnSpLocks noChangeShapeType="1"/>
            </p:cNvCxnSpPr>
            <p:nvPr>
              <p:custDataLst>
                <p:tags r:id="rId13"/>
              </p:custDataLst>
            </p:nvPr>
          </p:nvCxnSpPr>
          <p:spPr bwMode="auto">
            <a:xfrm flipH="1">
              <a:off x="3352872" y="4110990"/>
              <a:ext cx="6390266" cy="0"/>
            </a:xfrm>
            <a:prstGeom prst="line">
              <a:avLst/>
            </a:prstGeom>
            <a:noFill/>
            <a:ln w="19050" cap="sq" algn="ctr">
              <a:solidFill>
                <a:schemeClr val="bg1"/>
              </a:solidFill>
              <a:miter lim="800000"/>
              <a:headEnd type="oval" w="med" len="med"/>
            </a:ln>
          </p:spPr>
        </p:cxnSp>
        <p:sp>
          <p:nvSpPr>
            <p:cNvPr id="15" name="文本框 14">
              <a:extLst>
                <a:ext uri="{FF2B5EF4-FFF2-40B4-BE49-F238E27FC236}">
                  <a16:creationId xmlns:a16="http://schemas.microsoft.com/office/drawing/2014/main" id="{51725036-6D0F-87F7-F4CC-ADB4BCA6C9ED}"/>
                </a:ext>
              </a:extLst>
            </p:cNvPr>
            <p:cNvSpPr txBox="1">
              <a:spLocks noChangeArrowheads="1"/>
            </p:cNvSpPr>
            <p:nvPr>
              <p:custDataLst>
                <p:tags r:id="rId14"/>
              </p:custDataLst>
            </p:nvPr>
          </p:nvSpPr>
          <p:spPr bwMode="auto">
            <a:xfrm>
              <a:off x="3454387" y="3230462"/>
              <a:ext cx="6731710" cy="75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4400" b="1" dirty="0">
                  <a:solidFill>
                    <a:schemeClr val="bg1"/>
                  </a:solidFill>
                  <a:latin typeface="等线" panose="02010600030101010101" pitchFamily="2" charset="-122"/>
                  <a:ea typeface="等线" panose="02010600030101010101" pitchFamily="2" charset="-122"/>
                  <a:sym typeface="+mn-ea"/>
                </a:rPr>
                <a:t>总结与建议</a:t>
              </a:r>
            </a:p>
          </p:txBody>
        </p:sp>
      </p:grpSp>
    </p:spTree>
    <p:extLst>
      <p:ext uri="{BB962C8B-B14F-4D97-AF65-F5344CB8AC3E}">
        <p14:creationId xmlns:p14="http://schemas.microsoft.com/office/powerpoint/2010/main" val="3494902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4" descr="https://pic.anxz.com/d/file/20190815/bcbc5aa41a9b43adf15ff8fed5054f3d.png">
            <a:extLst>
              <a:ext uri="{FF2B5EF4-FFF2-40B4-BE49-F238E27FC236}">
                <a16:creationId xmlns:a16="http://schemas.microsoft.com/office/drawing/2014/main" id="{542C4842-E835-52B5-E5EB-C477E0C4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759" y="113098"/>
            <a:ext cx="513642" cy="5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F6FBCA47-7AB1-8336-5E75-4155899B64E5}"/>
              </a:ext>
            </a:extLst>
          </p:cNvPr>
          <p:cNvCxnSpPr>
            <a:cxnSpLocks/>
          </p:cNvCxnSpPr>
          <p:nvPr/>
        </p:nvCxnSpPr>
        <p:spPr>
          <a:xfrm>
            <a:off x="0" y="762070"/>
            <a:ext cx="121920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94F2230-F148-69EE-812C-46DB44BF9F6C}"/>
              </a:ext>
            </a:extLst>
          </p:cNvPr>
          <p:cNvSpPr txBox="1"/>
          <p:nvPr/>
        </p:nvSpPr>
        <p:spPr>
          <a:xfrm>
            <a:off x="436316" y="110189"/>
            <a:ext cx="7640832" cy="523220"/>
          </a:xfrm>
          <a:prstGeom prst="rect">
            <a:avLst/>
          </a:prstGeom>
          <a:noFill/>
        </p:spPr>
        <p:txBody>
          <a:bodyPr wrap="square">
            <a:spAutoFit/>
          </a:bodyPr>
          <a:lstStyle/>
          <a:p>
            <a:r>
              <a:rPr lang="zh-CN" altLang="en-US" sz="2800" b="1" dirty="0">
                <a:solidFill>
                  <a:srgbClr val="C00000"/>
                </a:solidFill>
                <a:latin typeface="等线" panose="02010600030101010101" pitchFamily="2" charset="-122"/>
                <a:ea typeface="等线" panose="02010600030101010101" pitchFamily="2" charset="-122"/>
              </a:rPr>
              <a:t>精细化运营建议</a:t>
            </a:r>
          </a:p>
        </p:txBody>
      </p:sp>
      <p:sp>
        <p:nvSpPr>
          <p:cNvPr id="6" name="文本框 5">
            <a:extLst>
              <a:ext uri="{FF2B5EF4-FFF2-40B4-BE49-F238E27FC236}">
                <a16:creationId xmlns:a16="http://schemas.microsoft.com/office/drawing/2014/main" id="{AA2CCB48-19AD-6C27-6B0B-713BC07BC49F}"/>
              </a:ext>
            </a:extLst>
          </p:cNvPr>
          <p:cNvSpPr txBox="1"/>
          <p:nvPr/>
        </p:nvSpPr>
        <p:spPr>
          <a:xfrm>
            <a:off x="559954" y="1149558"/>
            <a:ext cx="8812560" cy="461665"/>
          </a:xfrm>
          <a:prstGeom prst="rect">
            <a:avLst/>
          </a:prstGeom>
          <a:noFill/>
        </p:spPr>
        <p:txBody>
          <a:bodyPr wrap="square">
            <a:spAutoFit/>
          </a:bodyPr>
          <a:lstStyle/>
          <a:p>
            <a:pPr marL="285750" indent="-285750">
              <a:buFont typeface="Wingdings" panose="05000000000000000000" pitchFamily="2" charset="2"/>
              <a:buChar char="n"/>
            </a:pPr>
            <a:r>
              <a:rPr lang="zh-CN" altLang="en-US" sz="2400" b="1" dirty="0">
                <a:latin typeface="等线" panose="02010600030101010101" pitchFamily="2" charset="-122"/>
                <a:ea typeface="等线" panose="02010600030101010101" pitchFamily="2" charset="-122"/>
              </a:rPr>
              <a:t>需要莲花购平台发挥自己的优势，并以平台发展路径为鉴</a:t>
            </a:r>
          </a:p>
        </p:txBody>
      </p:sp>
      <p:sp>
        <p:nvSpPr>
          <p:cNvPr id="2" name="文本框 7">
            <a:extLst>
              <a:ext uri="{FF2B5EF4-FFF2-40B4-BE49-F238E27FC236}">
                <a16:creationId xmlns:a16="http://schemas.microsoft.com/office/drawing/2014/main" id="{761642B4-847A-96E4-9E99-2BC1B9B000AA}"/>
              </a:ext>
            </a:extLst>
          </p:cNvPr>
          <p:cNvSpPr txBox="1">
            <a:spLocks noChangeArrowheads="1"/>
          </p:cNvSpPr>
          <p:nvPr/>
        </p:nvSpPr>
        <p:spPr bwMode="auto">
          <a:xfrm>
            <a:off x="1372075" y="1905040"/>
            <a:ext cx="4888559" cy="40011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等线" panose="02010600030101010101" pitchFamily="2" charset="-122"/>
                <a:ea typeface="等线" panose="02010600030101010101" pitchFamily="2" charset="-122"/>
              </a:rPr>
              <a:t>吸引新顾客</a:t>
            </a:r>
          </a:p>
        </p:txBody>
      </p:sp>
      <p:sp>
        <p:nvSpPr>
          <p:cNvPr id="7" name="文本框 13">
            <a:extLst>
              <a:ext uri="{FF2B5EF4-FFF2-40B4-BE49-F238E27FC236}">
                <a16:creationId xmlns:a16="http://schemas.microsoft.com/office/drawing/2014/main" id="{D6D4BF27-169E-735B-A27C-3F1BF79526CF}"/>
              </a:ext>
            </a:extLst>
          </p:cNvPr>
          <p:cNvSpPr txBox="1">
            <a:spLocks noChangeArrowheads="1"/>
          </p:cNvSpPr>
          <p:nvPr/>
        </p:nvSpPr>
        <p:spPr bwMode="auto">
          <a:xfrm>
            <a:off x="6516651" y="1905040"/>
            <a:ext cx="4888559" cy="40011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等线" panose="02010600030101010101" pitchFamily="2" charset="-122"/>
                <a:ea typeface="等线" panose="02010600030101010101" pitchFamily="2" charset="-122"/>
              </a:rPr>
              <a:t>维护老顾客</a:t>
            </a:r>
          </a:p>
        </p:txBody>
      </p:sp>
      <p:sp>
        <p:nvSpPr>
          <p:cNvPr id="8" name="文本框 11">
            <a:extLst>
              <a:ext uri="{FF2B5EF4-FFF2-40B4-BE49-F238E27FC236}">
                <a16:creationId xmlns:a16="http://schemas.microsoft.com/office/drawing/2014/main" id="{2EAC821F-3635-0EEA-9A1D-08078AA995B9}"/>
              </a:ext>
            </a:extLst>
          </p:cNvPr>
          <p:cNvSpPr txBox="1">
            <a:spLocks noChangeArrowheads="1"/>
          </p:cNvSpPr>
          <p:nvPr/>
        </p:nvSpPr>
        <p:spPr bwMode="auto">
          <a:xfrm>
            <a:off x="685942" y="2490693"/>
            <a:ext cx="492443" cy="192837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等线" panose="02010600030101010101" pitchFamily="2" charset="-122"/>
                <a:ea typeface="等线" panose="02010600030101010101" pitchFamily="2" charset="-122"/>
              </a:rPr>
              <a:t>机会</a:t>
            </a:r>
          </a:p>
        </p:txBody>
      </p:sp>
      <p:sp>
        <p:nvSpPr>
          <p:cNvPr id="9" name="文本框 16">
            <a:extLst>
              <a:ext uri="{FF2B5EF4-FFF2-40B4-BE49-F238E27FC236}">
                <a16:creationId xmlns:a16="http://schemas.microsoft.com/office/drawing/2014/main" id="{23E75A98-350A-0123-499A-1A0C4D8A9BFE}"/>
              </a:ext>
            </a:extLst>
          </p:cNvPr>
          <p:cNvSpPr txBox="1">
            <a:spLocks noChangeArrowheads="1"/>
          </p:cNvSpPr>
          <p:nvPr/>
        </p:nvSpPr>
        <p:spPr bwMode="auto">
          <a:xfrm>
            <a:off x="699092" y="4721553"/>
            <a:ext cx="492443" cy="180087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等线" panose="02010600030101010101" pitchFamily="2" charset="-122"/>
                <a:ea typeface="等线" panose="02010600030101010101" pitchFamily="2" charset="-122"/>
              </a:rPr>
              <a:t>建议</a:t>
            </a:r>
          </a:p>
        </p:txBody>
      </p:sp>
      <p:sp>
        <p:nvSpPr>
          <p:cNvPr id="11" name="内容占位符 5">
            <a:extLst>
              <a:ext uri="{FF2B5EF4-FFF2-40B4-BE49-F238E27FC236}">
                <a16:creationId xmlns:a16="http://schemas.microsoft.com/office/drawing/2014/main" id="{035DBF45-64D1-891F-05C2-4319A28D16A2}"/>
              </a:ext>
            </a:extLst>
          </p:cNvPr>
          <p:cNvSpPr txBox="1">
            <a:spLocks/>
          </p:cNvSpPr>
          <p:nvPr/>
        </p:nvSpPr>
        <p:spPr bwMode="auto">
          <a:xfrm>
            <a:off x="1372078" y="4721553"/>
            <a:ext cx="4888560" cy="180087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defTabSz="0" rtl="0" eaLnBrk="0" fontAlgn="base" hangingPunct="0">
              <a:spcBef>
                <a:spcPct val="20000"/>
              </a:spcBef>
              <a:spcAft>
                <a:spcPct val="0"/>
              </a:spcAft>
              <a:buClr>
                <a:srgbClr val="FF6600"/>
              </a:buClr>
              <a:buFont typeface="Wingdings" panose="05000000000000000000" pitchFamily="2" charset="2"/>
              <a:buChar char="n"/>
              <a:defRPr sz="2400" b="1" kern="1200">
                <a:solidFill>
                  <a:schemeClr val="tx1"/>
                </a:solidFill>
                <a:latin typeface="+mn-lt"/>
                <a:ea typeface="+mn-ea"/>
                <a:cs typeface="+mn-cs"/>
                <a:sym typeface="黑体" panose="02010609060101010101" pitchFamily="49" charset="-122"/>
              </a:defRPr>
            </a:lvl1pPr>
            <a:lvl2pPr marL="742950" indent="-285750" algn="l" defTabSz="0" rtl="0" eaLnBrk="0" fontAlgn="base" hangingPunct="0">
              <a:spcBef>
                <a:spcPct val="20000"/>
              </a:spcBef>
              <a:spcAft>
                <a:spcPct val="0"/>
              </a:spcAft>
              <a:buClr>
                <a:srgbClr val="FF6600"/>
              </a:buClr>
              <a:buFont typeface="Wingdings" panose="05000000000000000000" pitchFamily="2" charset="2"/>
              <a:buChar char="l"/>
              <a:defRPr sz="2000" b="1" kern="1200">
                <a:solidFill>
                  <a:schemeClr val="tx1"/>
                </a:solidFill>
                <a:latin typeface="+mj-lt"/>
                <a:ea typeface="+mn-ea"/>
                <a:cs typeface="+mn-cs"/>
                <a:sym typeface="黑体" panose="02010609060101010101" pitchFamily="49" charset="-122"/>
              </a:defRPr>
            </a:lvl2pPr>
            <a:lvl3pPr marL="1143000" indent="-228600" algn="l" defTabSz="0" rtl="0" eaLnBrk="0" fontAlgn="base" hangingPunct="0">
              <a:spcBef>
                <a:spcPct val="20000"/>
              </a:spcBef>
              <a:spcAft>
                <a:spcPct val="0"/>
              </a:spcAft>
              <a:buClr>
                <a:srgbClr val="FF6600"/>
              </a:buClr>
              <a:buFont typeface="Wingdings" panose="05000000000000000000" pitchFamily="2" charset="2"/>
              <a:buChar char="n"/>
              <a:defRPr sz="2400" b="1" kern="1200">
                <a:solidFill>
                  <a:srgbClr val="0000FF"/>
                </a:solidFill>
                <a:latin typeface="+mj-lt"/>
                <a:ea typeface="+mn-ea"/>
                <a:cs typeface="+mn-cs"/>
                <a:sym typeface="黑体" panose="02010609060101010101" pitchFamily="49" charset="-122"/>
              </a:defRPr>
            </a:lvl3pPr>
            <a:lvl4pPr marL="1600200" indent="-228600" algn="l" defTabSz="0" rtl="0" eaLnBrk="0" fontAlgn="base" hangingPunct="0">
              <a:spcBef>
                <a:spcPct val="20000"/>
              </a:spcBef>
              <a:spcAft>
                <a:spcPct val="0"/>
              </a:spcAft>
              <a:buClr>
                <a:srgbClr val="FF6600"/>
              </a:buClr>
              <a:buFont typeface="Wingdings" panose="05000000000000000000" pitchFamily="2" charset="2"/>
              <a:buChar char="–"/>
              <a:defRPr sz="1600" b="1" kern="1200">
                <a:solidFill>
                  <a:schemeClr val="tx1"/>
                </a:solidFill>
                <a:latin typeface="+mj-lt"/>
                <a:ea typeface="宋体" panose="02010600030101010101" pitchFamily="2" charset="-122"/>
                <a:cs typeface="+mn-cs"/>
                <a:sym typeface="黑体" panose="02010609060101010101" pitchFamily="49" charset="-122"/>
              </a:defRPr>
            </a:lvl4pPr>
            <a:lvl5pPr marL="2057400" indent="-228600" algn="l" defTabSz="0" rtl="0" eaLnBrk="0" fontAlgn="base" hangingPunct="0">
              <a:spcBef>
                <a:spcPct val="20000"/>
              </a:spcBef>
              <a:spcAft>
                <a:spcPct val="0"/>
              </a:spcAft>
              <a:buClr>
                <a:srgbClr val="FF6600"/>
              </a:buClr>
              <a:buFont typeface="Wingdings" panose="05000000000000000000" pitchFamily="2" charset="2"/>
              <a:buChar char="»"/>
              <a:defRPr sz="1600" b="1" kern="1200">
                <a:solidFill>
                  <a:schemeClr val="tx1"/>
                </a:solidFill>
                <a:latin typeface="+mj-lt"/>
                <a:ea typeface="宋体" panose="02010600030101010101" pitchFamily="2" charset="-122"/>
                <a:cs typeface="+mn-cs"/>
                <a:sym typeface="黑体" panose="020106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300"/>
              </a:lnSpc>
              <a:buClr>
                <a:srgbClr val="C00000"/>
              </a:buClr>
              <a:defRPr/>
            </a:pPr>
            <a:r>
              <a:rPr lang="zh-CN" altLang="en-US" sz="1600" dirty="0">
                <a:latin typeface="等线" panose="02010600030101010101" pitchFamily="2" charset="-122"/>
                <a:ea typeface="等线" panose="02010600030101010101" pitchFamily="2" charset="-122"/>
              </a:rPr>
              <a:t>利用广告效应</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defRPr/>
            </a:pPr>
            <a:r>
              <a:rPr lang="zh-CN" altLang="en-US" sz="1600" dirty="0">
                <a:latin typeface="等线" panose="02010600030101010101" pitchFamily="2" charset="-122"/>
                <a:ea typeface="等线" panose="02010600030101010101" pitchFamily="2" charset="-122"/>
              </a:rPr>
              <a:t>提供下单高峰时间优惠活动</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defRPr/>
            </a:pPr>
            <a:r>
              <a:rPr lang="zh-CN" altLang="en-US" sz="1600" dirty="0">
                <a:latin typeface="等线" panose="02010600030101010101" pitchFamily="2" charset="-122"/>
                <a:ea typeface="等线" panose="02010600030101010101" pitchFamily="2" charset="-122"/>
              </a:rPr>
              <a:t>保证价格的竞争性</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defRPr/>
            </a:pPr>
            <a:r>
              <a:rPr lang="zh-CN" altLang="en-US" sz="1600" dirty="0">
                <a:latin typeface="等线" panose="02010600030101010101" pitchFamily="2" charset="-122"/>
                <a:ea typeface="等线" panose="02010600030101010101" pitchFamily="2" charset="-122"/>
              </a:rPr>
              <a:t>积累运用体量发展的品牌效应</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defRPr/>
            </a:pPr>
            <a:r>
              <a:rPr lang="zh-CN" altLang="en-US" sz="1600" dirty="0">
                <a:latin typeface="等线" panose="02010600030101010101" pitchFamily="2" charset="-122"/>
                <a:ea typeface="等线" panose="02010600030101010101" pitchFamily="2" charset="-122"/>
              </a:rPr>
              <a:t>提升软硬服务综合水平</a:t>
            </a:r>
            <a:endParaRPr lang="en-US" altLang="zh-CN" sz="1600" dirty="0">
              <a:latin typeface="等线" panose="02010600030101010101" pitchFamily="2" charset="-122"/>
              <a:ea typeface="等线" panose="02010600030101010101" pitchFamily="2" charset="-122"/>
            </a:endParaRPr>
          </a:p>
          <a:p>
            <a:pPr marL="0" indent="0">
              <a:lnSpc>
                <a:spcPts val="2300"/>
              </a:lnSpc>
              <a:buClr>
                <a:srgbClr val="C00000"/>
              </a:buClr>
              <a:buNone/>
              <a:defRPr/>
            </a:pPr>
            <a:endParaRPr lang="zh-CN" altLang="en-US" sz="1600" dirty="0">
              <a:latin typeface="等线" panose="02010600030101010101" pitchFamily="2" charset="-122"/>
              <a:ea typeface="等线" panose="02010600030101010101" pitchFamily="2" charset="-122"/>
            </a:endParaRPr>
          </a:p>
        </p:txBody>
      </p:sp>
      <p:sp>
        <p:nvSpPr>
          <p:cNvPr id="13" name="内容占位符 5">
            <a:extLst>
              <a:ext uri="{FF2B5EF4-FFF2-40B4-BE49-F238E27FC236}">
                <a16:creationId xmlns:a16="http://schemas.microsoft.com/office/drawing/2014/main" id="{025C1F6A-BC85-AEFB-6516-39FC1C5C814E}"/>
              </a:ext>
            </a:extLst>
          </p:cNvPr>
          <p:cNvSpPr txBox="1">
            <a:spLocks/>
          </p:cNvSpPr>
          <p:nvPr/>
        </p:nvSpPr>
        <p:spPr bwMode="auto">
          <a:xfrm>
            <a:off x="6516651" y="4721553"/>
            <a:ext cx="4888560" cy="180087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20000"/>
              </a:spcBef>
              <a:buClr>
                <a:srgbClr val="FF6600"/>
              </a:buClr>
              <a:buFont typeface="Wingdings" panose="05000000000000000000" pitchFamily="2" charset="2"/>
              <a:buChar char="n"/>
              <a:defRPr sz="2400" b="1">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defTabSz="0">
              <a:spcBef>
                <a:spcPct val="20000"/>
              </a:spcBef>
              <a:buClr>
                <a:srgbClr val="FF6600"/>
              </a:buClr>
              <a:buFont typeface="Wingdings" panose="05000000000000000000" pitchFamily="2" charset="2"/>
              <a:buChar char="l"/>
              <a:defRPr sz="2000" b="1">
                <a:solidFill>
                  <a:schemeClr val="tx1"/>
                </a:solidFill>
                <a:latin typeface="Arial" panose="020B0604020202020204" pitchFamily="34" charset="0"/>
                <a:ea typeface="黑体" panose="02010609060101010101" pitchFamily="49" charset="-122"/>
                <a:sym typeface="黑体" panose="02010609060101010101" pitchFamily="49" charset="-122"/>
              </a:defRPr>
            </a:lvl2pPr>
            <a:lvl3pPr marL="1143000" indent="-228600" defTabSz="0">
              <a:spcBef>
                <a:spcPct val="20000"/>
              </a:spcBef>
              <a:buClr>
                <a:srgbClr val="FF6600"/>
              </a:buClr>
              <a:buFont typeface="Wingdings" panose="05000000000000000000" pitchFamily="2" charset="2"/>
              <a:buChar char="n"/>
              <a:defRPr sz="2400" b="1">
                <a:solidFill>
                  <a:srgbClr val="0000FF"/>
                </a:solidFill>
                <a:latin typeface="Arial" panose="020B0604020202020204" pitchFamily="34" charset="0"/>
                <a:ea typeface="黑体" panose="02010609060101010101" pitchFamily="49" charset="-122"/>
                <a:sym typeface="黑体" panose="02010609060101010101" pitchFamily="49" charset="-122"/>
              </a:defRPr>
            </a:lvl3pPr>
            <a:lvl4pPr marL="1600200" indent="-228600" defTabSz="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marL="2057400" indent="-228600" defTabSz="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2514600" indent="-228600" defTabSz="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2971800" indent="-228600" defTabSz="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3429000" indent="-228600" defTabSz="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3886200" indent="-228600" defTabSz="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9pPr>
          </a:lstStyle>
          <a:p>
            <a:pPr>
              <a:lnSpc>
                <a:spcPts val="2300"/>
              </a:lnSpc>
              <a:buClr>
                <a:srgbClr val="C00000"/>
              </a:buClr>
            </a:pPr>
            <a:r>
              <a:rPr lang="zh-CN" altLang="en-US" sz="1600" dirty="0">
                <a:latin typeface="等线" panose="02010600030101010101" pitchFamily="2" charset="-122"/>
                <a:ea typeface="等线" panose="02010600030101010101" pitchFamily="2" charset="-122"/>
              </a:rPr>
              <a:t>保证产品服务质量</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pPr>
            <a:r>
              <a:rPr lang="zh-CN" altLang="en-US" sz="1600" dirty="0">
                <a:latin typeface="等线" panose="02010600030101010101" pitchFamily="2" charset="-122"/>
                <a:ea typeface="等线" panose="02010600030101010101" pitchFamily="2" charset="-122"/>
              </a:rPr>
              <a:t>安排准时可靠的配送服务</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pPr>
            <a:r>
              <a:rPr lang="zh-CN" altLang="en-US" sz="1600" dirty="0">
                <a:latin typeface="等线" panose="02010600030101010101" pitchFamily="2" charset="-122"/>
                <a:ea typeface="等线" panose="02010600030101010101" pitchFamily="2" charset="-122"/>
              </a:rPr>
              <a:t>保障老用户（会员）的专享权益</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pPr>
            <a:r>
              <a:rPr lang="zh-CN" altLang="en-US" sz="1600" dirty="0">
                <a:latin typeface="等线" panose="02010600030101010101" pitchFamily="2" charset="-122"/>
                <a:ea typeface="等线" panose="02010600030101010101" pitchFamily="2" charset="-122"/>
              </a:rPr>
              <a:t>提供正大衍生服务优惠</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pPr>
            <a:r>
              <a:rPr lang="zh-CN" altLang="en-US" sz="1600" dirty="0">
                <a:latin typeface="等线" panose="02010600030101010101" pitchFamily="2" charset="-122"/>
                <a:ea typeface="等线" panose="02010600030101010101" pitchFamily="2" charset="-122"/>
              </a:rPr>
              <a:t>主动连接不同类别用户，施以相应的营销策略</a:t>
            </a:r>
            <a:endParaRPr lang="en-US" altLang="zh-CN" sz="1600" dirty="0">
              <a:latin typeface="等线" panose="02010600030101010101" pitchFamily="2" charset="-122"/>
              <a:ea typeface="等线" panose="02010600030101010101" pitchFamily="2" charset="-122"/>
            </a:endParaRPr>
          </a:p>
          <a:p>
            <a:pPr>
              <a:lnSpc>
                <a:spcPts val="2300"/>
              </a:lnSpc>
              <a:buClr>
                <a:srgbClr val="C00000"/>
              </a:buClr>
            </a:pPr>
            <a:endParaRPr lang="en-US" altLang="zh-CN" sz="1600" dirty="0">
              <a:latin typeface="等线" panose="02010600030101010101" pitchFamily="2" charset="-122"/>
              <a:ea typeface="等线" panose="02010600030101010101" pitchFamily="2" charset="-122"/>
            </a:endParaRPr>
          </a:p>
          <a:p>
            <a:pPr>
              <a:lnSpc>
                <a:spcPts val="2300"/>
              </a:lnSpc>
              <a:buClr>
                <a:srgbClr val="C00000"/>
              </a:buClr>
            </a:pPr>
            <a:endParaRPr lang="zh-CN" altLang="en-US" sz="1600" dirty="0">
              <a:latin typeface="等线" panose="02010600030101010101" pitchFamily="2" charset="-122"/>
              <a:ea typeface="等线" panose="02010600030101010101" pitchFamily="2" charset="-122"/>
            </a:endParaRPr>
          </a:p>
        </p:txBody>
      </p:sp>
      <p:sp>
        <p:nvSpPr>
          <p:cNvPr id="17" name="文本框 12">
            <a:extLst>
              <a:ext uri="{FF2B5EF4-FFF2-40B4-BE49-F238E27FC236}">
                <a16:creationId xmlns:a16="http://schemas.microsoft.com/office/drawing/2014/main" id="{EB29C8AE-1145-6ECF-930E-1BA7D5E8B077}"/>
              </a:ext>
            </a:extLst>
          </p:cNvPr>
          <p:cNvSpPr txBox="1">
            <a:spLocks noChangeArrowheads="1"/>
          </p:cNvSpPr>
          <p:nvPr/>
        </p:nvSpPr>
        <p:spPr bwMode="auto">
          <a:xfrm>
            <a:off x="1764045" y="2785453"/>
            <a:ext cx="18582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ü"/>
            </a:pPr>
            <a:r>
              <a:rPr lang="zh-CN" altLang="en-US" b="1" dirty="0">
                <a:solidFill>
                  <a:srgbClr val="C00000"/>
                </a:solidFill>
                <a:latin typeface="等线" panose="02010600030101010101" pitchFamily="2" charset="-122"/>
                <a:ea typeface="等线" panose="02010600030101010101" pitchFamily="2" charset="-122"/>
              </a:rPr>
              <a:t>男性用户比例</a:t>
            </a:r>
          </a:p>
        </p:txBody>
      </p:sp>
      <p:sp>
        <p:nvSpPr>
          <p:cNvPr id="19" name="文本框 22">
            <a:extLst>
              <a:ext uri="{FF2B5EF4-FFF2-40B4-BE49-F238E27FC236}">
                <a16:creationId xmlns:a16="http://schemas.microsoft.com/office/drawing/2014/main" id="{0249F0D7-1716-D8D9-CBB2-E6C5B4363006}"/>
              </a:ext>
            </a:extLst>
          </p:cNvPr>
          <p:cNvSpPr txBox="1">
            <a:spLocks noChangeArrowheads="1"/>
          </p:cNvSpPr>
          <p:nvPr/>
        </p:nvSpPr>
        <p:spPr bwMode="auto">
          <a:xfrm>
            <a:off x="3863217" y="2782678"/>
            <a:ext cx="13965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ü"/>
            </a:pPr>
            <a:r>
              <a:rPr lang="zh-CN" altLang="en-US" b="1" dirty="0">
                <a:solidFill>
                  <a:srgbClr val="C00000"/>
                </a:solidFill>
                <a:latin typeface="等线" panose="02010600030101010101" pitchFamily="2" charset="-122"/>
                <a:ea typeface="等线" panose="02010600030101010101" pitchFamily="2" charset="-122"/>
              </a:rPr>
              <a:t>运营模式</a:t>
            </a:r>
          </a:p>
        </p:txBody>
      </p:sp>
      <p:sp>
        <p:nvSpPr>
          <p:cNvPr id="21" name="文本框 24">
            <a:extLst>
              <a:ext uri="{FF2B5EF4-FFF2-40B4-BE49-F238E27FC236}">
                <a16:creationId xmlns:a16="http://schemas.microsoft.com/office/drawing/2014/main" id="{ECF6A36C-1D78-8417-9133-34FB7D424DF6}"/>
              </a:ext>
            </a:extLst>
          </p:cNvPr>
          <p:cNvSpPr txBox="1">
            <a:spLocks noChangeArrowheads="1"/>
          </p:cNvSpPr>
          <p:nvPr/>
        </p:nvSpPr>
        <p:spPr bwMode="auto">
          <a:xfrm>
            <a:off x="1764045" y="3367451"/>
            <a:ext cx="16273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ü"/>
            </a:pPr>
            <a:r>
              <a:rPr lang="zh-CN" altLang="en-US" b="1" dirty="0">
                <a:solidFill>
                  <a:srgbClr val="C00000"/>
                </a:solidFill>
                <a:latin typeface="等线" panose="02010600030101010101" pitchFamily="2" charset="-122"/>
                <a:ea typeface="等线" panose="02010600030101010101" pitchFamily="2" charset="-122"/>
              </a:rPr>
              <a:t>食品满意度</a:t>
            </a:r>
          </a:p>
        </p:txBody>
      </p:sp>
      <p:sp>
        <p:nvSpPr>
          <p:cNvPr id="23" name="文本框 27">
            <a:extLst>
              <a:ext uri="{FF2B5EF4-FFF2-40B4-BE49-F238E27FC236}">
                <a16:creationId xmlns:a16="http://schemas.microsoft.com/office/drawing/2014/main" id="{B4816C43-00F1-D676-BC56-38AE9E5174DD}"/>
              </a:ext>
            </a:extLst>
          </p:cNvPr>
          <p:cNvSpPr txBox="1">
            <a:spLocks noChangeArrowheads="1"/>
          </p:cNvSpPr>
          <p:nvPr/>
        </p:nvSpPr>
        <p:spPr bwMode="auto">
          <a:xfrm>
            <a:off x="3864397" y="3364678"/>
            <a:ext cx="18582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ü"/>
            </a:pPr>
            <a:r>
              <a:rPr lang="zh-CN" altLang="en-US" b="1" dirty="0">
                <a:solidFill>
                  <a:srgbClr val="C00000"/>
                </a:solidFill>
                <a:latin typeface="等线" panose="02010600030101010101" pitchFamily="2" charset="-122"/>
                <a:ea typeface="等线" panose="02010600030101010101" pitchFamily="2" charset="-122"/>
              </a:rPr>
              <a:t>商品展示界面</a:t>
            </a:r>
          </a:p>
        </p:txBody>
      </p:sp>
      <p:sp>
        <p:nvSpPr>
          <p:cNvPr id="24" name="文本框 14">
            <a:extLst>
              <a:ext uri="{FF2B5EF4-FFF2-40B4-BE49-F238E27FC236}">
                <a16:creationId xmlns:a16="http://schemas.microsoft.com/office/drawing/2014/main" id="{9AD9CE70-D616-2923-7C97-FE40066A92CD}"/>
              </a:ext>
            </a:extLst>
          </p:cNvPr>
          <p:cNvSpPr txBox="1">
            <a:spLocks noChangeArrowheads="1"/>
          </p:cNvSpPr>
          <p:nvPr/>
        </p:nvSpPr>
        <p:spPr bwMode="auto">
          <a:xfrm>
            <a:off x="1808553" y="3864957"/>
            <a:ext cx="4716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solidFill>
                  <a:srgbClr val="C00000"/>
                </a:solidFill>
                <a:latin typeface="等线" panose="02010600030101010101" pitchFamily="2" charset="-122"/>
                <a:ea typeface="等线" panose="02010600030101010101" pitchFamily="2" charset="-122"/>
              </a:rPr>
              <a:t>…</a:t>
            </a:r>
            <a:endParaRPr lang="zh-CN" altLang="en-US" sz="3200" dirty="0">
              <a:solidFill>
                <a:srgbClr val="C00000"/>
              </a:solidFill>
              <a:latin typeface="等线" panose="02010600030101010101" pitchFamily="2" charset="-122"/>
              <a:ea typeface="等线" panose="02010600030101010101" pitchFamily="2" charset="-122"/>
            </a:endParaRPr>
          </a:p>
        </p:txBody>
      </p:sp>
      <p:sp>
        <p:nvSpPr>
          <p:cNvPr id="27" name="文本框 31">
            <a:extLst>
              <a:ext uri="{FF2B5EF4-FFF2-40B4-BE49-F238E27FC236}">
                <a16:creationId xmlns:a16="http://schemas.microsoft.com/office/drawing/2014/main" id="{A7B726F6-5D6C-C42A-4139-1C99D23C4770}"/>
              </a:ext>
            </a:extLst>
          </p:cNvPr>
          <p:cNvSpPr txBox="1">
            <a:spLocks noChangeArrowheads="1"/>
          </p:cNvSpPr>
          <p:nvPr/>
        </p:nvSpPr>
        <p:spPr bwMode="auto">
          <a:xfrm>
            <a:off x="6965584" y="2728267"/>
            <a:ext cx="20890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ü"/>
            </a:pPr>
            <a:r>
              <a:rPr lang="zh-CN" altLang="en-US" b="1" dirty="0">
                <a:solidFill>
                  <a:srgbClr val="C00000"/>
                </a:solidFill>
                <a:latin typeface="等线" panose="02010600030101010101" pitchFamily="2" charset="-122"/>
                <a:ea typeface="等线" panose="02010600030101010101" pitchFamily="2" charset="-122"/>
              </a:rPr>
              <a:t>产品或服务质量</a:t>
            </a:r>
          </a:p>
        </p:txBody>
      </p:sp>
      <p:sp>
        <p:nvSpPr>
          <p:cNvPr id="29" name="文本框 33">
            <a:extLst>
              <a:ext uri="{FF2B5EF4-FFF2-40B4-BE49-F238E27FC236}">
                <a16:creationId xmlns:a16="http://schemas.microsoft.com/office/drawing/2014/main" id="{102795E2-2EF2-1DA1-6558-BEB9015BB56A}"/>
              </a:ext>
            </a:extLst>
          </p:cNvPr>
          <p:cNvSpPr txBox="1">
            <a:spLocks noChangeArrowheads="1"/>
          </p:cNvSpPr>
          <p:nvPr/>
        </p:nvSpPr>
        <p:spPr bwMode="auto">
          <a:xfrm>
            <a:off x="6948493" y="3382258"/>
            <a:ext cx="13965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ü"/>
            </a:pPr>
            <a:r>
              <a:rPr lang="zh-CN" altLang="en-US" b="1">
                <a:solidFill>
                  <a:srgbClr val="C00000"/>
                </a:solidFill>
                <a:latin typeface="等线" panose="02010600030101010101" pitchFamily="2" charset="-122"/>
                <a:ea typeface="等线" panose="02010600030101010101" pitchFamily="2" charset="-122"/>
              </a:rPr>
              <a:t>更换成本</a:t>
            </a:r>
          </a:p>
        </p:txBody>
      </p:sp>
      <p:sp>
        <p:nvSpPr>
          <p:cNvPr id="32" name="文本框 36">
            <a:extLst>
              <a:ext uri="{FF2B5EF4-FFF2-40B4-BE49-F238E27FC236}">
                <a16:creationId xmlns:a16="http://schemas.microsoft.com/office/drawing/2014/main" id="{C5B5327C-4D96-F70E-161E-79A4641032EC}"/>
              </a:ext>
            </a:extLst>
          </p:cNvPr>
          <p:cNvSpPr txBox="1">
            <a:spLocks noChangeArrowheads="1"/>
          </p:cNvSpPr>
          <p:nvPr/>
        </p:nvSpPr>
        <p:spPr bwMode="auto">
          <a:xfrm>
            <a:off x="9345452" y="3382258"/>
            <a:ext cx="13965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ü"/>
            </a:pPr>
            <a:r>
              <a:rPr lang="zh-CN" altLang="en-US" b="1" dirty="0">
                <a:solidFill>
                  <a:srgbClr val="C00000"/>
                </a:solidFill>
                <a:latin typeface="等线" panose="02010600030101010101" pitchFamily="2" charset="-122"/>
                <a:ea typeface="等线" panose="02010600030101010101" pitchFamily="2" charset="-122"/>
              </a:rPr>
              <a:t>用户连接</a:t>
            </a:r>
          </a:p>
        </p:txBody>
      </p:sp>
      <p:sp>
        <p:nvSpPr>
          <p:cNvPr id="34" name="文本框 38">
            <a:extLst>
              <a:ext uri="{FF2B5EF4-FFF2-40B4-BE49-F238E27FC236}">
                <a16:creationId xmlns:a16="http://schemas.microsoft.com/office/drawing/2014/main" id="{C0A1E714-20DC-2B97-3A37-046813BE923B}"/>
              </a:ext>
            </a:extLst>
          </p:cNvPr>
          <p:cNvSpPr txBox="1">
            <a:spLocks noChangeArrowheads="1"/>
          </p:cNvSpPr>
          <p:nvPr/>
        </p:nvSpPr>
        <p:spPr bwMode="auto">
          <a:xfrm>
            <a:off x="9345452" y="2719554"/>
            <a:ext cx="16804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ü"/>
            </a:pPr>
            <a:r>
              <a:rPr lang="zh-CN" altLang="en-US" b="1" dirty="0">
                <a:solidFill>
                  <a:srgbClr val="C00000"/>
                </a:solidFill>
                <a:latin typeface="等线" panose="02010600030101010101" pitchFamily="2" charset="-122"/>
                <a:ea typeface="等线" panose="02010600030101010101" pitchFamily="2" charset="-122"/>
              </a:rPr>
              <a:t>顾客信任度</a:t>
            </a:r>
          </a:p>
        </p:txBody>
      </p:sp>
      <p:sp>
        <p:nvSpPr>
          <p:cNvPr id="36" name="文本框 14">
            <a:extLst>
              <a:ext uri="{FF2B5EF4-FFF2-40B4-BE49-F238E27FC236}">
                <a16:creationId xmlns:a16="http://schemas.microsoft.com/office/drawing/2014/main" id="{395F81A1-2BA7-6082-59A7-7505781270D2}"/>
              </a:ext>
            </a:extLst>
          </p:cNvPr>
          <p:cNvSpPr txBox="1">
            <a:spLocks noChangeArrowheads="1"/>
          </p:cNvSpPr>
          <p:nvPr/>
        </p:nvSpPr>
        <p:spPr bwMode="auto">
          <a:xfrm>
            <a:off x="6994686" y="3884111"/>
            <a:ext cx="4716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dirty="0">
                <a:solidFill>
                  <a:srgbClr val="C00000"/>
                </a:solidFill>
                <a:latin typeface="等线" panose="02010600030101010101" pitchFamily="2" charset="-122"/>
                <a:ea typeface="等线" panose="02010600030101010101" pitchFamily="2" charset="-122"/>
              </a:rPr>
              <a:t>…</a:t>
            </a:r>
            <a:endParaRPr lang="zh-CN" altLang="en-US" sz="3200" dirty="0">
              <a:solidFill>
                <a:srgbClr val="C00000"/>
              </a:solidFill>
              <a:latin typeface="等线" panose="02010600030101010101" pitchFamily="2" charset="-122"/>
              <a:ea typeface="等线" panose="02010600030101010101" pitchFamily="2" charset="-122"/>
            </a:endParaRPr>
          </a:p>
        </p:txBody>
      </p:sp>
      <p:sp>
        <p:nvSpPr>
          <p:cNvPr id="38" name="矩形 37">
            <a:extLst>
              <a:ext uri="{FF2B5EF4-FFF2-40B4-BE49-F238E27FC236}">
                <a16:creationId xmlns:a16="http://schemas.microsoft.com/office/drawing/2014/main" id="{42409F3C-3766-A3A8-9269-448D8AF6C73C}"/>
              </a:ext>
            </a:extLst>
          </p:cNvPr>
          <p:cNvSpPr/>
          <p:nvPr/>
        </p:nvSpPr>
        <p:spPr>
          <a:xfrm>
            <a:off x="1372078" y="2490695"/>
            <a:ext cx="4888560" cy="192837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A6132409-6918-EDF4-DF0C-C167C7702C69}"/>
              </a:ext>
            </a:extLst>
          </p:cNvPr>
          <p:cNvSpPr/>
          <p:nvPr/>
        </p:nvSpPr>
        <p:spPr>
          <a:xfrm>
            <a:off x="6516650" y="2490694"/>
            <a:ext cx="4888560" cy="192837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5695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randombar(horizontal)">
                                      <p:cBhvr>
                                        <p:cTn id="24" dur="500"/>
                                        <p:tgtEl>
                                          <p:spTgt spid="1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randombar(horizontal)">
                                      <p:cBhvr>
                                        <p:cTn id="30" dur="500"/>
                                        <p:tgtEl>
                                          <p:spTgt spid="2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randombar(horizontal)">
                                      <p:cBhvr>
                                        <p:cTn id="33" dur="500"/>
                                        <p:tgtEl>
                                          <p:spTgt spid="2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randombar(horizontal)">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randombar(horizont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randombar(horizontal)">
                                      <p:cBhvr>
                                        <p:cTn id="46" dur="500"/>
                                        <p:tgtEl>
                                          <p:spTgt spid="2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randombar(horizontal)">
                                      <p:cBhvr>
                                        <p:cTn id="49" dur="500"/>
                                        <p:tgtEl>
                                          <p:spTgt spid="29"/>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randombar(horizontal)">
                                      <p:cBhvr>
                                        <p:cTn id="52" dur="500"/>
                                        <p:tgtEl>
                                          <p:spTgt spid="3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randombar(horizontal)">
                                      <p:cBhvr>
                                        <p:cTn id="55" dur="500"/>
                                        <p:tgtEl>
                                          <p:spTgt spid="34"/>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randombar(horizontal)">
                                      <p:cBhvr>
                                        <p:cTn id="58" dur="500"/>
                                        <p:tgtEl>
                                          <p:spTgt spid="3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randombar(horizontal)">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randombar(horizontal)">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1" grpId="0" animBg="1"/>
      <p:bldP spid="13" grpId="0" animBg="1"/>
      <p:bldP spid="17" grpId="0"/>
      <p:bldP spid="19" grpId="0"/>
      <p:bldP spid="21" grpId="0"/>
      <p:bldP spid="23" grpId="0"/>
      <p:bldP spid="24" grpId="0"/>
      <p:bldP spid="27" grpId="0"/>
      <p:bldP spid="29" grpId="0"/>
      <p:bldP spid="32" grpId="0"/>
      <p:bldP spid="34" grpId="0"/>
      <p:bldP spid="36" grpId="0"/>
      <p:bldP spid="38"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descr="Picture 9">
            <a:extLst>
              <a:ext uri="{FF2B5EF4-FFF2-40B4-BE49-F238E27FC236}">
                <a16:creationId xmlns:a16="http://schemas.microsoft.com/office/drawing/2014/main" id="{3E31F904-9588-1807-C806-1FAE5CDF21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239" b="16609"/>
          <a:stretch/>
        </p:blipFill>
        <p:spPr bwMode="auto">
          <a:xfrm>
            <a:off x="0" y="1"/>
            <a:ext cx="1220470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Rectangle 3">
            <a:extLst>
              <a:ext uri="{FF2B5EF4-FFF2-40B4-BE49-F238E27FC236}">
                <a16:creationId xmlns:a16="http://schemas.microsoft.com/office/drawing/2014/main" id="{F6704371-F567-5263-43F2-A6CE5B1231BD}"/>
              </a:ext>
            </a:extLst>
          </p:cNvPr>
          <p:cNvSpPr>
            <a:spLocks noChangeArrowheads="1"/>
          </p:cNvSpPr>
          <p:nvPr/>
        </p:nvSpPr>
        <p:spPr bwMode="auto">
          <a:xfrm>
            <a:off x="2971882" y="1895471"/>
            <a:ext cx="6842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0">
              <a:spcBef>
                <a:spcPct val="20000"/>
              </a:spcBef>
              <a:buClr>
                <a:srgbClr val="FF6600"/>
              </a:buClr>
              <a:buFont typeface="Wingdings" panose="05000000000000000000" pitchFamily="2" charset="2"/>
              <a:buChar char="n"/>
              <a:defRPr sz="2400" b="1">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defTabSz="0">
              <a:spcBef>
                <a:spcPct val="20000"/>
              </a:spcBef>
              <a:buClr>
                <a:srgbClr val="FF6600"/>
              </a:buClr>
              <a:buFont typeface="Wingdings" panose="05000000000000000000" pitchFamily="2" charset="2"/>
              <a:buChar char="l"/>
              <a:defRPr sz="2000" b="1">
                <a:solidFill>
                  <a:schemeClr val="tx1"/>
                </a:solidFill>
                <a:latin typeface="Arial" panose="020B0604020202020204" pitchFamily="34" charset="0"/>
                <a:ea typeface="黑体" panose="02010609060101010101" pitchFamily="49" charset="-122"/>
                <a:sym typeface="黑体" panose="02010609060101010101" pitchFamily="49" charset="-122"/>
              </a:defRPr>
            </a:lvl2pPr>
            <a:lvl3pPr marL="1143000" indent="-228600" defTabSz="0">
              <a:spcBef>
                <a:spcPct val="20000"/>
              </a:spcBef>
              <a:buClr>
                <a:srgbClr val="FF6600"/>
              </a:buClr>
              <a:buFont typeface="Wingdings" panose="05000000000000000000" pitchFamily="2" charset="2"/>
              <a:buChar char="n"/>
              <a:defRPr sz="2400" b="1">
                <a:solidFill>
                  <a:srgbClr val="0000FF"/>
                </a:solidFill>
                <a:latin typeface="Arial" panose="020B0604020202020204" pitchFamily="34" charset="0"/>
                <a:ea typeface="黑体" panose="02010609060101010101" pitchFamily="49" charset="-122"/>
                <a:sym typeface="黑体" panose="02010609060101010101" pitchFamily="49" charset="-122"/>
              </a:defRPr>
            </a:lvl3pPr>
            <a:lvl4pPr marL="1600200" indent="-228600" defTabSz="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marL="2057400" indent="-228600" defTabSz="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2514600" indent="-228600" defTabSz="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2971800" indent="-228600" defTabSz="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3429000" indent="-228600" defTabSz="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3886200" indent="-228600" defTabSz="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9pPr>
          </a:lstStyle>
          <a:p>
            <a:pPr eaLnBrk="1" hangingPunct="1">
              <a:spcBef>
                <a:spcPct val="0"/>
              </a:spcBef>
              <a:buFont typeface="Wingdings" panose="05000000000000000000" pitchFamily="2" charset="2"/>
              <a:buNone/>
            </a:pPr>
            <a:r>
              <a:rPr lang="zh-CN" altLang="zh-CN" sz="8800" dirty="0">
                <a:solidFill>
                  <a:schemeClr val="bg1"/>
                </a:solidFill>
                <a:latin typeface="Arial" panose="020B0604020202020204" pitchFamily="34" charset="0"/>
                <a:ea typeface="华文细黑" panose="02010600040101010101" pitchFamily="2" charset="-122"/>
              </a:rPr>
              <a:t>Thank You</a:t>
            </a:r>
            <a:br>
              <a:rPr lang="zh-CN" altLang="zh-CN" sz="8800" dirty="0">
                <a:solidFill>
                  <a:schemeClr val="bg1"/>
                </a:solidFill>
                <a:latin typeface="Arial" panose="020B0604020202020204" pitchFamily="34" charset="0"/>
                <a:ea typeface="华文细黑" panose="02010600040101010101" pitchFamily="2" charset="-122"/>
              </a:rPr>
            </a:br>
            <a:endParaRPr lang="zh-CN" altLang="zh-CN" sz="6000" dirty="0">
              <a:solidFill>
                <a:schemeClr val="bg1"/>
              </a:solidFill>
              <a:latin typeface="Arial" panose="020B0604020202020204" pitchFamily="34" charset="0"/>
              <a:ea typeface="华文细黑" panose="02010600040101010101" pitchFamily="2" charset="-122"/>
            </a:endParaRPr>
          </a:p>
        </p:txBody>
      </p:sp>
      <p:pic>
        <p:nvPicPr>
          <p:cNvPr id="24580" name="Picture 6" descr="更健康更精彩">
            <a:extLst>
              <a:ext uri="{FF2B5EF4-FFF2-40B4-BE49-F238E27FC236}">
                <a16:creationId xmlns:a16="http://schemas.microsoft.com/office/drawing/2014/main" id="{F90701B1-515C-1F57-4343-8F6FBECEC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76" y="3429000"/>
            <a:ext cx="53276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randombar(horizontal)">
                                      <p:cBhvr>
                                        <p:cTn id="7" dur="500"/>
                                        <p:tgtEl>
                                          <p:spTgt spid="24578"/>
                                        </p:tgtEl>
                                      </p:cBhvr>
                                    </p:animEffect>
                                  </p:childTnLst>
                                </p:cTn>
                              </p:par>
                              <p:par>
                                <p:cTn id="8" presetID="14" presetClass="entr" presetSubtype="10" fill="hold" nodeType="withEffect">
                                  <p:stCondLst>
                                    <p:cond delay="0"/>
                                  </p:stCondLst>
                                  <p:childTnLst>
                                    <p:set>
                                      <p:cBhvr>
                                        <p:cTn id="9" dur="1" fill="hold">
                                          <p:stCondLst>
                                            <p:cond delay="0"/>
                                          </p:stCondLst>
                                        </p:cTn>
                                        <p:tgtEl>
                                          <p:spTgt spid="24580"/>
                                        </p:tgtEl>
                                        <p:attrNameLst>
                                          <p:attrName>style.visibility</p:attrName>
                                        </p:attrNameLst>
                                      </p:cBhvr>
                                      <p:to>
                                        <p:strVal val="visible"/>
                                      </p:to>
                                    </p:set>
                                    <p:animEffect transition="in" filter="randombar(horizontal)">
                                      <p:cBhvr>
                                        <p:cTn id="10"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 descr="Picture 9">
            <a:extLst>
              <a:ext uri="{FF2B5EF4-FFF2-40B4-BE49-F238E27FC236}">
                <a16:creationId xmlns:a16="http://schemas.microsoft.com/office/drawing/2014/main" id="{AE344959-B5AC-FF5D-F4C3-70E21A5AA4B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2239" b="16609"/>
          <a:stretch/>
        </p:blipFill>
        <p:spPr bwMode="auto">
          <a:xfrm>
            <a:off x="0" y="1"/>
            <a:ext cx="1220470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5573FD31-29FE-4A38-08EB-C6C8F3FE2747}"/>
              </a:ext>
            </a:extLst>
          </p:cNvPr>
          <p:cNvSpPr/>
          <p:nvPr>
            <p:custDataLst>
              <p:tags r:id="rId1"/>
            </p:custDataLst>
          </p:nvPr>
        </p:nvSpPr>
        <p:spPr>
          <a:xfrm>
            <a:off x="578168" y="1143060"/>
            <a:ext cx="11048365" cy="4740723"/>
          </a:xfrm>
          <a:prstGeom prst="rect">
            <a:avLst/>
          </a:prstGeom>
          <a:solidFill>
            <a:schemeClr val="lt1"/>
          </a:solidFill>
          <a:ln w="34925">
            <a:gradFill>
              <a:gsLst>
                <a:gs pos="20000">
                  <a:srgbClr val="C00000"/>
                </a:gs>
                <a:gs pos="100000">
                  <a:srgbClr val="D5BA7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b="1">
              <a:solidFill>
                <a:schemeClr val="lt1"/>
              </a:solidFill>
              <a:latin typeface="+mn-ea"/>
              <a:sym typeface="Arial" panose="020B0604020202020204" pitchFamily="34" charset="0"/>
            </a:endParaRPr>
          </a:p>
        </p:txBody>
      </p:sp>
      <p:sp>
        <p:nvSpPr>
          <p:cNvPr id="8" name="矩形 7">
            <a:extLst>
              <a:ext uri="{FF2B5EF4-FFF2-40B4-BE49-F238E27FC236}">
                <a16:creationId xmlns:a16="http://schemas.microsoft.com/office/drawing/2014/main" id="{512642B7-6270-AF8D-284B-380E842364A6}"/>
              </a:ext>
            </a:extLst>
          </p:cNvPr>
          <p:cNvSpPr/>
          <p:nvPr>
            <p:custDataLst>
              <p:tags r:id="rId2"/>
            </p:custDataLst>
          </p:nvPr>
        </p:nvSpPr>
        <p:spPr>
          <a:xfrm>
            <a:off x="2360480" y="846197"/>
            <a:ext cx="7533957" cy="787400"/>
          </a:xfrm>
          <a:prstGeom prst="rect">
            <a:avLst/>
          </a:prstGeom>
          <a:gradFill>
            <a:gsLst>
              <a:gs pos="0">
                <a:srgbClr val="C00000"/>
              </a:gs>
              <a:gs pos="54000">
                <a:srgbClr val="C0000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20000"/>
              </a:lnSpc>
            </a:pPr>
            <a:endParaRPr lang="zh-CN" altLang="en-US" b="1">
              <a:solidFill>
                <a:schemeClr val="lt1"/>
              </a:solidFill>
              <a:latin typeface="+mn-ea"/>
              <a:sym typeface="Arial" panose="020B0604020202020204" pitchFamily="34" charset="0"/>
            </a:endParaRPr>
          </a:p>
        </p:txBody>
      </p:sp>
      <p:sp>
        <p:nvSpPr>
          <p:cNvPr id="9" name="标题 1">
            <a:extLst>
              <a:ext uri="{FF2B5EF4-FFF2-40B4-BE49-F238E27FC236}">
                <a16:creationId xmlns:a16="http://schemas.microsoft.com/office/drawing/2014/main" id="{36EA9882-8C35-B683-9077-1A83BF4CA4A8}"/>
              </a:ext>
            </a:extLst>
          </p:cNvPr>
          <p:cNvSpPr>
            <a:spLocks noGrp="1"/>
          </p:cNvSpPr>
          <p:nvPr>
            <p:custDataLst>
              <p:tags r:id="rId3"/>
            </p:custDataLst>
          </p:nvPr>
        </p:nvSpPr>
        <p:spPr>
          <a:xfrm>
            <a:off x="2418105" y="845879"/>
            <a:ext cx="7555548"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a:lstStyle>
          <a:p>
            <a:pPr marL="0" indent="0" algn="ctr">
              <a:lnSpc>
                <a:spcPct val="100000"/>
              </a:lnSpc>
              <a:spcBef>
                <a:spcPts val="0"/>
              </a:spcBef>
              <a:spcAft>
                <a:spcPts val="0"/>
              </a:spcAft>
              <a:buSzPct val="100000"/>
            </a:pPr>
            <a:r>
              <a:rPr lang="zh-CN" altLang="en-US" sz="4000" spc="260" dirty="0">
                <a:solidFill>
                  <a:schemeClr val="lt1"/>
                </a:solidFill>
                <a:uFillTx/>
                <a:latin typeface="+mn-ea"/>
                <a:ea typeface="+mn-ea"/>
              </a:rPr>
              <a:t>目录</a:t>
            </a:r>
            <a:endParaRPr lang="zh-CN" sz="4000" spc="260" dirty="0">
              <a:solidFill>
                <a:schemeClr val="lt1"/>
              </a:solidFill>
              <a:uFillTx/>
              <a:latin typeface="+mn-ea"/>
              <a:ea typeface="+mn-ea"/>
            </a:endParaRPr>
          </a:p>
        </p:txBody>
      </p:sp>
      <p:sp>
        <p:nvSpPr>
          <p:cNvPr id="10" name="矩形 9">
            <a:extLst>
              <a:ext uri="{FF2B5EF4-FFF2-40B4-BE49-F238E27FC236}">
                <a16:creationId xmlns:a16="http://schemas.microsoft.com/office/drawing/2014/main" id="{CF2082BB-12F3-D191-194A-DCFA55DD4237}"/>
              </a:ext>
            </a:extLst>
          </p:cNvPr>
          <p:cNvSpPr/>
          <p:nvPr>
            <p:custDataLst>
              <p:tags r:id="rId4"/>
            </p:custDataLst>
          </p:nvPr>
        </p:nvSpPr>
        <p:spPr>
          <a:xfrm>
            <a:off x="412750" y="2826991"/>
            <a:ext cx="330835" cy="1460500"/>
          </a:xfrm>
          <a:prstGeom prst="rect">
            <a:avLst/>
          </a:prstGeom>
          <a:gradFill>
            <a:gsLst>
              <a:gs pos="0">
                <a:srgbClr val="C00000"/>
              </a:gs>
              <a:gs pos="54000">
                <a:srgbClr val="C0000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20000"/>
              </a:lnSpc>
            </a:pPr>
            <a:endParaRPr lang="zh-CN" altLang="en-US" b="1">
              <a:solidFill>
                <a:schemeClr val="lt1"/>
              </a:solidFill>
              <a:latin typeface="+mn-ea"/>
              <a:sym typeface="Arial" panose="020B0604020202020204" pitchFamily="34" charset="0"/>
            </a:endParaRPr>
          </a:p>
        </p:txBody>
      </p:sp>
      <p:sp>
        <p:nvSpPr>
          <p:cNvPr id="11" name="矩形 10">
            <a:extLst>
              <a:ext uri="{FF2B5EF4-FFF2-40B4-BE49-F238E27FC236}">
                <a16:creationId xmlns:a16="http://schemas.microsoft.com/office/drawing/2014/main" id="{FE6DE216-BED8-6BC3-33DA-438F73AFB05D}"/>
              </a:ext>
            </a:extLst>
          </p:cNvPr>
          <p:cNvSpPr/>
          <p:nvPr>
            <p:custDataLst>
              <p:tags r:id="rId5"/>
            </p:custDataLst>
          </p:nvPr>
        </p:nvSpPr>
        <p:spPr>
          <a:xfrm>
            <a:off x="11454130" y="2826991"/>
            <a:ext cx="330835" cy="1460500"/>
          </a:xfrm>
          <a:prstGeom prst="rect">
            <a:avLst/>
          </a:prstGeom>
          <a:gradFill>
            <a:gsLst>
              <a:gs pos="0">
                <a:srgbClr val="C00000"/>
              </a:gs>
              <a:gs pos="54000">
                <a:srgbClr val="C0000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20000"/>
              </a:lnSpc>
            </a:pPr>
            <a:endParaRPr lang="zh-CN" altLang="en-US" b="1">
              <a:solidFill>
                <a:schemeClr val="lt1"/>
              </a:solidFill>
              <a:latin typeface="+mn-ea"/>
              <a:sym typeface="Arial" panose="020B0604020202020204" pitchFamily="34" charset="0"/>
            </a:endParaRPr>
          </a:p>
        </p:txBody>
      </p:sp>
      <p:grpSp>
        <p:nvGrpSpPr>
          <p:cNvPr id="12" name="组合 11">
            <a:extLst>
              <a:ext uri="{FF2B5EF4-FFF2-40B4-BE49-F238E27FC236}">
                <a16:creationId xmlns:a16="http://schemas.microsoft.com/office/drawing/2014/main" id="{D425B896-4BFA-FCE8-2FEE-A53688F9F8CC}"/>
              </a:ext>
            </a:extLst>
          </p:cNvPr>
          <p:cNvGrpSpPr/>
          <p:nvPr/>
        </p:nvGrpSpPr>
        <p:grpSpPr>
          <a:xfrm>
            <a:off x="1540655" y="2486685"/>
            <a:ext cx="4439495" cy="960376"/>
            <a:chOff x="1019174" y="2807507"/>
            <a:chExt cx="4908935" cy="1061928"/>
          </a:xfrm>
        </p:grpSpPr>
        <p:sp>
          <p:nvSpPr>
            <p:cNvPr id="13" name="圆角矩形 159">
              <a:extLst>
                <a:ext uri="{FF2B5EF4-FFF2-40B4-BE49-F238E27FC236}">
                  <a16:creationId xmlns:a16="http://schemas.microsoft.com/office/drawing/2014/main" id="{24BCA310-8597-CC55-1282-5BE3EBB0A9DE}"/>
                </a:ext>
              </a:extLst>
            </p:cNvPr>
            <p:cNvSpPr/>
            <p:nvPr/>
          </p:nvSpPr>
          <p:spPr>
            <a:xfrm>
              <a:off x="1019174" y="2807507"/>
              <a:ext cx="4908935" cy="1061928"/>
            </a:xfrm>
            <a:prstGeom prst="roundRect">
              <a:avLst>
                <a:gd name="adj" fmla="val 50000"/>
              </a:avLst>
            </a:prstGeom>
            <a:solidFill>
              <a:schemeClr val="bg1"/>
            </a:solidFill>
            <a:ln>
              <a:gradFill>
                <a:gsLst>
                  <a:gs pos="14000">
                    <a:srgbClr val="C00000"/>
                  </a:gs>
                  <a:gs pos="100000">
                    <a:srgbClr val="D5BA74"/>
                  </a:gs>
                </a:gsLst>
                <a:lin ang="13200000" scaled="0"/>
              </a:gradFill>
            </a:ln>
            <a:effectLst>
              <a:outerShdw blurRad="101600" dist="63500" dir="2700000" algn="tl" rotWithShape="0">
                <a:srgbClr val="6CA0D1">
                  <a:alpha val="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mn-ea"/>
              </a:endParaRPr>
            </a:p>
          </p:txBody>
        </p:sp>
        <p:sp>
          <p:nvSpPr>
            <p:cNvPr id="14" name="文本框 12">
              <a:extLst>
                <a:ext uri="{FF2B5EF4-FFF2-40B4-BE49-F238E27FC236}">
                  <a16:creationId xmlns:a16="http://schemas.microsoft.com/office/drawing/2014/main" id="{D9D156E6-554A-14DE-17B5-2D3D908B8846}"/>
                </a:ext>
              </a:extLst>
            </p:cNvPr>
            <p:cNvSpPr txBox="1"/>
            <p:nvPr/>
          </p:nvSpPr>
          <p:spPr>
            <a:xfrm>
              <a:off x="2246137" y="2899087"/>
              <a:ext cx="3575865" cy="7441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2800" b="1" dirty="0">
                  <a:solidFill>
                    <a:schemeClr val="dk1"/>
                  </a:solidFill>
                  <a:latin typeface="+mn-ea"/>
                  <a:cs typeface="微软雅黑" panose="020B0503020204020204" charset="-122"/>
                  <a:sym typeface="+mn-ea"/>
                </a:rPr>
                <a:t>研究背景及意义</a:t>
              </a:r>
            </a:p>
          </p:txBody>
        </p:sp>
        <p:sp>
          <p:nvSpPr>
            <p:cNvPr id="15" name="椭圆 14">
              <a:extLst>
                <a:ext uri="{FF2B5EF4-FFF2-40B4-BE49-F238E27FC236}">
                  <a16:creationId xmlns:a16="http://schemas.microsoft.com/office/drawing/2014/main" id="{C3577055-C3A7-BBE8-7026-6EDF2B727AA9}"/>
                </a:ext>
              </a:extLst>
            </p:cNvPr>
            <p:cNvSpPr/>
            <p:nvPr/>
          </p:nvSpPr>
          <p:spPr>
            <a:xfrm>
              <a:off x="1207135" y="2931795"/>
              <a:ext cx="827405" cy="827405"/>
            </a:xfrm>
            <a:prstGeom prst="ellipse">
              <a:avLst/>
            </a:prstGeom>
            <a:gradFill>
              <a:gsLst>
                <a:gs pos="20000">
                  <a:srgbClr val="C00000"/>
                </a:gs>
                <a:gs pos="100000">
                  <a:srgbClr val="D5BA74"/>
                </a:gs>
              </a:gsLst>
              <a:lin ang="180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mn-ea"/>
              </a:endParaRPr>
            </a:p>
          </p:txBody>
        </p:sp>
        <p:sp>
          <p:nvSpPr>
            <p:cNvPr id="16" name="文本框 15">
              <a:extLst>
                <a:ext uri="{FF2B5EF4-FFF2-40B4-BE49-F238E27FC236}">
                  <a16:creationId xmlns:a16="http://schemas.microsoft.com/office/drawing/2014/main" id="{FB15B4CB-F86B-D9A8-2746-8BD0CFF6D8EA}"/>
                </a:ext>
              </a:extLst>
            </p:cNvPr>
            <p:cNvSpPr txBox="1"/>
            <p:nvPr/>
          </p:nvSpPr>
          <p:spPr>
            <a:xfrm>
              <a:off x="1245870" y="3074670"/>
              <a:ext cx="749300" cy="510482"/>
            </a:xfrm>
            <a:prstGeom prst="rect">
              <a:avLst/>
            </a:prstGeom>
            <a:noFill/>
          </p:spPr>
          <p:txBody>
            <a:bodyPr wrap="square" rtlCol="0" anchor="t">
              <a:spAutoFit/>
            </a:bodyPr>
            <a:lstStyle/>
            <a:p>
              <a:pPr algn="ctr"/>
              <a:r>
                <a:rPr lang="en-US" altLang="zh-CN" sz="2400" b="1" spc="-200" dirty="0">
                  <a:solidFill>
                    <a:schemeClr val="bg1"/>
                  </a:solidFill>
                  <a:uFillTx/>
                  <a:latin typeface="+mn-ea"/>
                  <a:ea typeface="+mn-ea"/>
                  <a:cs typeface="汉仪雅酷黑 85W" panose="020B0904020202020204" charset="-122"/>
                  <a:sym typeface="+mn-ea"/>
                </a:rPr>
                <a:t>01</a:t>
              </a:r>
            </a:p>
          </p:txBody>
        </p:sp>
      </p:grpSp>
      <p:grpSp>
        <p:nvGrpSpPr>
          <p:cNvPr id="17" name="组合 16">
            <a:extLst>
              <a:ext uri="{FF2B5EF4-FFF2-40B4-BE49-F238E27FC236}">
                <a16:creationId xmlns:a16="http://schemas.microsoft.com/office/drawing/2014/main" id="{BBFC70E8-350A-0C3B-EDF8-A5A278E26EBE}"/>
              </a:ext>
            </a:extLst>
          </p:cNvPr>
          <p:cNvGrpSpPr/>
          <p:nvPr/>
        </p:nvGrpSpPr>
        <p:grpSpPr>
          <a:xfrm>
            <a:off x="1540655" y="4088726"/>
            <a:ext cx="4469272" cy="960376"/>
            <a:chOff x="1019175" y="2807507"/>
            <a:chExt cx="4941861" cy="1061928"/>
          </a:xfrm>
        </p:grpSpPr>
        <p:sp>
          <p:nvSpPr>
            <p:cNvPr id="18" name="圆角矩形 159">
              <a:extLst>
                <a:ext uri="{FF2B5EF4-FFF2-40B4-BE49-F238E27FC236}">
                  <a16:creationId xmlns:a16="http://schemas.microsoft.com/office/drawing/2014/main" id="{1F036658-1435-B2F6-1DA5-4A6D4E202D77}"/>
                </a:ext>
              </a:extLst>
            </p:cNvPr>
            <p:cNvSpPr/>
            <p:nvPr/>
          </p:nvSpPr>
          <p:spPr>
            <a:xfrm>
              <a:off x="1019175" y="2807507"/>
              <a:ext cx="4891987" cy="1061928"/>
            </a:xfrm>
            <a:prstGeom prst="roundRect">
              <a:avLst>
                <a:gd name="adj" fmla="val 50000"/>
              </a:avLst>
            </a:prstGeom>
            <a:solidFill>
              <a:schemeClr val="bg1"/>
            </a:solidFill>
            <a:ln>
              <a:gradFill>
                <a:gsLst>
                  <a:gs pos="14000">
                    <a:srgbClr val="C00000"/>
                  </a:gs>
                  <a:gs pos="100000">
                    <a:srgbClr val="D5BA74"/>
                  </a:gs>
                </a:gsLst>
                <a:lin ang="13200000" scaled="0"/>
              </a:gradFill>
            </a:ln>
            <a:effectLst>
              <a:outerShdw blurRad="101600" dist="63500" dir="2700000" algn="tl" rotWithShape="0">
                <a:srgbClr val="6CA0D1">
                  <a:alpha val="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mn-ea"/>
              </a:endParaRPr>
            </a:p>
          </p:txBody>
        </p:sp>
        <p:sp>
          <p:nvSpPr>
            <p:cNvPr id="19" name="文本框 18">
              <a:extLst>
                <a:ext uri="{FF2B5EF4-FFF2-40B4-BE49-F238E27FC236}">
                  <a16:creationId xmlns:a16="http://schemas.microsoft.com/office/drawing/2014/main" id="{FF118637-D1B0-2BBE-1918-93A49484345B}"/>
                </a:ext>
              </a:extLst>
            </p:cNvPr>
            <p:cNvSpPr txBox="1"/>
            <p:nvPr/>
          </p:nvSpPr>
          <p:spPr>
            <a:xfrm>
              <a:off x="2126718" y="2899087"/>
              <a:ext cx="3834318" cy="7441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2800" b="1" dirty="0">
                  <a:solidFill>
                    <a:schemeClr val="dk1"/>
                  </a:solidFill>
                  <a:latin typeface="+mn-ea"/>
                  <a:cs typeface="微软雅黑" panose="020B0503020204020204" charset="-122"/>
                  <a:sym typeface="+mn-ea"/>
                </a:rPr>
                <a:t>核心问题及项目成果</a:t>
              </a:r>
            </a:p>
          </p:txBody>
        </p:sp>
        <p:sp>
          <p:nvSpPr>
            <p:cNvPr id="20" name="椭圆 19">
              <a:extLst>
                <a:ext uri="{FF2B5EF4-FFF2-40B4-BE49-F238E27FC236}">
                  <a16:creationId xmlns:a16="http://schemas.microsoft.com/office/drawing/2014/main" id="{6FA3B0A1-495B-DBC7-4B3E-61564B077C85}"/>
                </a:ext>
              </a:extLst>
            </p:cNvPr>
            <p:cNvSpPr/>
            <p:nvPr/>
          </p:nvSpPr>
          <p:spPr>
            <a:xfrm>
              <a:off x="1207135" y="2931795"/>
              <a:ext cx="827405" cy="827405"/>
            </a:xfrm>
            <a:prstGeom prst="ellipse">
              <a:avLst/>
            </a:prstGeom>
            <a:gradFill>
              <a:gsLst>
                <a:gs pos="20000">
                  <a:srgbClr val="C00000"/>
                </a:gs>
                <a:gs pos="100000">
                  <a:srgbClr val="D5BA74"/>
                </a:gs>
              </a:gsLst>
              <a:lin ang="180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mn-ea"/>
              </a:endParaRPr>
            </a:p>
          </p:txBody>
        </p:sp>
        <p:sp>
          <p:nvSpPr>
            <p:cNvPr id="21" name="文本框 20">
              <a:extLst>
                <a:ext uri="{FF2B5EF4-FFF2-40B4-BE49-F238E27FC236}">
                  <a16:creationId xmlns:a16="http://schemas.microsoft.com/office/drawing/2014/main" id="{5F46E326-146C-4CAA-FD11-D2794E1FD155}"/>
                </a:ext>
              </a:extLst>
            </p:cNvPr>
            <p:cNvSpPr txBox="1"/>
            <p:nvPr/>
          </p:nvSpPr>
          <p:spPr>
            <a:xfrm>
              <a:off x="1245870" y="3074670"/>
              <a:ext cx="749301" cy="510482"/>
            </a:xfrm>
            <a:prstGeom prst="rect">
              <a:avLst/>
            </a:prstGeom>
            <a:noFill/>
          </p:spPr>
          <p:txBody>
            <a:bodyPr wrap="square" rtlCol="0" anchor="t">
              <a:spAutoFit/>
            </a:bodyPr>
            <a:lstStyle/>
            <a:p>
              <a:pPr algn="ctr"/>
              <a:r>
                <a:rPr lang="en-US" altLang="zh-CN" sz="2400" b="1" spc="-200" dirty="0">
                  <a:solidFill>
                    <a:schemeClr val="bg1"/>
                  </a:solidFill>
                  <a:uFillTx/>
                  <a:latin typeface="+mn-ea"/>
                  <a:ea typeface="+mn-ea"/>
                  <a:cs typeface="汉仪雅酷黑 85W" panose="020B0904020202020204" charset="-122"/>
                  <a:sym typeface="+mn-ea"/>
                </a:rPr>
                <a:t>03</a:t>
              </a:r>
            </a:p>
          </p:txBody>
        </p:sp>
      </p:grpSp>
      <p:grpSp>
        <p:nvGrpSpPr>
          <p:cNvPr id="22" name="组合 21">
            <a:extLst>
              <a:ext uri="{FF2B5EF4-FFF2-40B4-BE49-F238E27FC236}">
                <a16:creationId xmlns:a16="http://schemas.microsoft.com/office/drawing/2014/main" id="{3D2BC5A3-BDD5-DC4D-BDE6-9CD467BF5256}"/>
              </a:ext>
            </a:extLst>
          </p:cNvPr>
          <p:cNvGrpSpPr/>
          <p:nvPr/>
        </p:nvGrpSpPr>
        <p:grpSpPr>
          <a:xfrm>
            <a:off x="6320579" y="2468278"/>
            <a:ext cx="4522438" cy="960376"/>
            <a:chOff x="1019174" y="2807507"/>
            <a:chExt cx="5000648" cy="1061928"/>
          </a:xfrm>
        </p:grpSpPr>
        <p:sp>
          <p:nvSpPr>
            <p:cNvPr id="23" name="圆角矩形 159">
              <a:extLst>
                <a:ext uri="{FF2B5EF4-FFF2-40B4-BE49-F238E27FC236}">
                  <a16:creationId xmlns:a16="http://schemas.microsoft.com/office/drawing/2014/main" id="{66454BB9-D9FC-BCBD-5E3C-72659452DDA8}"/>
                </a:ext>
              </a:extLst>
            </p:cNvPr>
            <p:cNvSpPr/>
            <p:nvPr/>
          </p:nvSpPr>
          <p:spPr>
            <a:xfrm>
              <a:off x="1019174" y="2807507"/>
              <a:ext cx="4908935" cy="1061928"/>
            </a:xfrm>
            <a:prstGeom prst="roundRect">
              <a:avLst>
                <a:gd name="adj" fmla="val 50000"/>
              </a:avLst>
            </a:prstGeom>
            <a:solidFill>
              <a:schemeClr val="bg1"/>
            </a:solidFill>
            <a:ln>
              <a:gradFill>
                <a:gsLst>
                  <a:gs pos="14000">
                    <a:srgbClr val="C00000"/>
                  </a:gs>
                  <a:gs pos="100000">
                    <a:srgbClr val="D5BA74"/>
                  </a:gs>
                </a:gsLst>
                <a:lin ang="13200000" scaled="0"/>
              </a:gradFill>
            </a:ln>
            <a:effectLst>
              <a:outerShdw blurRad="101600" dist="63500" dir="2700000" algn="tl" rotWithShape="0">
                <a:srgbClr val="6CA0D1">
                  <a:alpha val="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mn-ea"/>
              </a:endParaRPr>
            </a:p>
          </p:txBody>
        </p:sp>
        <p:sp>
          <p:nvSpPr>
            <p:cNvPr id="24" name="文本框 12">
              <a:extLst>
                <a:ext uri="{FF2B5EF4-FFF2-40B4-BE49-F238E27FC236}">
                  <a16:creationId xmlns:a16="http://schemas.microsoft.com/office/drawing/2014/main" id="{1713ECF0-034F-CEFF-5CAF-03070B678F99}"/>
                </a:ext>
              </a:extLst>
            </p:cNvPr>
            <p:cNvSpPr txBox="1"/>
            <p:nvPr/>
          </p:nvSpPr>
          <p:spPr>
            <a:xfrm>
              <a:off x="2256632" y="3049198"/>
              <a:ext cx="3763190" cy="578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sz="2800" b="1" dirty="0"/>
                <a:t>主流生鲜平台现状</a:t>
              </a:r>
            </a:p>
          </p:txBody>
        </p:sp>
        <p:sp>
          <p:nvSpPr>
            <p:cNvPr id="25" name="椭圆 24">
              <a:extLst>
                <a:ext uri="{FF2B5EF4-FFF2-40B4-BE49-F238E27FC236}">
                  <a16:creationId xmlns:a16="http://schemas.microsoft.com/office/drawing/2014/main" id="{E6071F54-FC0E-B7C4-DB1D-7D75B2B467AB}"/>
                </a:ext>
              </a:extLst>
            </p:cNvPr>
            <p:cNvSpPr/>
            <p:nvPr/>
          </p:nvSpPr>
          <p:spPr>
            <a:xfrm>
              <a:off x="1207135" y="2931795"/>
              <a:ext cx="827405" cy="827405"/>
            </a:xfrm>
            <a:prstGeom prst="ellipse">
              <a:avLst/>
            </a:prstGeom>
            <a:gradFill>
              <a:gsLst>
                <a:gs pos="20000">
                  <a:srgbClr val="C00000"/>
                </a:gs>
                <a:gs pos="100000">
                  <a:srgbClr val="D5BA74"/>
                </a:gs>
              </a:gsLst>
              <a:lin ang="180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mn-ea"/>
              </a:endParaRPr>
            </a:p>
          </p:txBody>
        </p:sp>
        <p:sp>
          <p:nvSpPr>
            <p:cNvPr id="26" name="文本框 25">
              <a:extLst>
                <a:ext uri="{FF2B5EF4-FFF2-40B4-BE49-F238E27FC236}">
                  <a16:creationId xmlns:a16="http://schemas.microsoft.com/office/drawing/2014/main" id="{DE5D2CBC-C0E2-A9C7-35CC-35127F300373}"/>
                </a:ext>
              </a:extLst>
            </p:cNvPr>
            <p:cNvSpPr txBox="1"/>
            <p:nvPr/>
          </p:nvSpPr>
          <p:spPr>
            <a:xfrm>
              <a:off x="1245870" y="3074670"/>
              <a:ext cx="749300" cy="510482"/>
            </a:xfrm>
            <a:prstGeom prst="rect">
              <a:avLst/>
            </a:prstGeom>
            <a:noFill/>
          </p:spPr>
          <p:txBody>
            <a:bodyPr wrap="square" rtlCol="0" anchor="t">
              <a:spAutoFit/>
            </a:bodyPr>
            <a:lstStyle/>
            <a:p>
              <a:pPr algn="ctr"/>
              <a:r>
                <a:rPr lang="en-US" altLang="zh-CN" sz="2400" b="1" spc="-200" dirty="0">
                  <a:solidFill>
                    <a:schemeClr val="bg1"/>
                  </a:solidFill>
                  <a:uFillTx/>
                  <a:latin typeface="+mn-ea"/>
                  <a:ea typeface="+mn-ea"/>
                  <a:cs typeface="汉仪雅酷黑 85W" panose="020B0904020202020204" charset="-122"/>
                  <a:sym typeface="+mn-ea"/>
                </a:rPr>
                <a:t>02</a:t>
              </a:r>
            </a:p>
          </p:txBody>
        </p:sp>
      </p:grpSp>
      <p:grpSp>
        <p:nvGrpSpPr>
          <p:cNvPr id="27" name="组合 26">
            <a:extLst>
              <a:ext uri="{FF2B5EF4-FFF2-40B4-BE49-F238E27FC236}">
                <a16:creationId xmlns:a16="http://schemas.microsoft.com/office/drawing/2014/main" id="{77532E64-BCAD-FD88-2E7C-AEDA556D1007}"/>
              </a:ext>
            </a:extLst>
          </p:cNvPr>
          <p:cNvGrpSpPr/>
          <p:nvPr/>
        </p:nvGrpSpPr>
        <p:grpSpPr>
          <a:xfrm>
            <a:off x="6320579" y="4070319"/>
            <a:ext cx="4530523" cy="960376"/>
            <a:chOff x="1019175" y="2807507"/>
            <a:chExt cx="5009589" cy="1061928"/>
          </a:xfrm>
        </p:grpSpPr>
        <p:sp>
          <p:nvSpPr>
            <p:cNvPr id="28" name="圆角矩形 159">
              <a:extLst>
                <a:ext uri="{FF2B5EF4-FFF2-40B4-BE49-F238E27FC236}">
                  <a16:creationId xmlns:a16="http://schemas.microsoft.com/office/drawing/2014/main" id="{B30ED57F-4E68-AE00-0FB1-6E036C860DC7}"/>
                </a:ext>
              </a:extLst>
            </p:cNvPr>
            <p:cNvSpPr/>
            <p:nvPr/>
          </p:nvSpPr>
          <p:spPr>
            <a:xfrm>
              <a:off x="1019175" y="2807507"/>
              <a:ext cx="4891987" cy="1061928"/>
            </a:xfrm>
            <a:prstGeom prst="roundRect">
              <a:avLst>
                <a:gd name="adj" fmla="val 50000"/>
              </a:avLst>
            </a:prstGeom>
            <a:solidFill>
              <a:schemeClr val="bg1"/>
            </a:solidFill>
            <a:ln>
              <a:gradFill>
                <a:gsLst>
                  <a:gs pos="14000">
                    <a:srgbClr val="C00000"/>
                  </a:gs>
                  <a:gs pos="100000">
                    <a:srgbClr val="D5BA74"/>
                  </a:gs>
                </a:gsLst>
                <a:lin ang="13200000" scaled="0"/>
              </a:gradFill>
            </a:ln>
            <a:effectLst>
              <a:outerShdw blurRad="101600" dist="63500" dir="2700000" algn="tl" rotWithShape="0">
                <a:srgbClr val="6CA0D1">
                  <a:alpha val="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mn-ea"/>
              </a:endParaRPr>
            </a:p>
          </p:txBody>
        </p:sp>
        <p:sp>
          <p:nvSpPr>
            <p:cNvPr id="29" name="文本框 28">
              <a:extLst>
                <a:ext uri="{FF2B5EF4-FFF2-40B4-BE49-F238E27FC236}">
                  <a16:creationId xmlns:a16="http://schemas.microsoft.com/office/drawing/2014/main" id="{5E600678-4CFD-07C7-9D08-52FFF0434F6A}"/>
                </a:ext>
              </a:extLst>
            </p:cNvPr>
            <p:cNvSpPr txBox="1"/>
            <p:nvPr/>
          </p:nvSpPr>
          <p:spPr>
            <a:xfrm>
              <a:off x="2194446" y="3074265"/>
              <a:ext cx="3834318" cy="5785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dk1"/>
                  </a:solidFill>
                  <a:latin typeface="+mn-ea"/>
                  <a:cs typeface="微软雅黑" panose="020B0503020204020204" charset="-122"/>
                  <a:sym typeface="+mn-ea"/>
                </a:rPr>
                <a:t>总结与建议</a:t>
              </a:r>
            </a:p>
          </p:txBody>
        </p:sp>
        <p:sp>
          <p:nvSpPr>
            <p:cNvPr id="30" name="椭圆 29">
              <a:extLst>
                <a:ext uri="{FF2B5EF4-FFF2-40B4-BE49-F238E27FC236}">
                  <a16:creationId xmlns:a16="http://schemas.microsoft.com/office/drawing/2014/main" id="{963FC267-DA5B-EF86-E297-646E610CA48F}"/>
                </a:ext>
              </a:extLst>
            </p:cNvPr>
            <p:cNvSpPr/>
            <p:nvPr/>
          </p:nvSpPr>
          <p:spPr>
            <a:xfrm>
              <a:off x="1207135" y="2931795"/>
              <a:ext cx="827405" cy="827405"/>
            </a:xfrm>
            <a:prstGeom prst="ellipse">
              <a:avLst/>
            </a:prstGeom>
            <a:gradFill>
              <a:gsLst>
                <a:gs pos="20000">
                  <a:srgbClr val="C00000"/>
                </a:gs>
                <a:gs pos="100000">
                  <a:srgbClr val="D5BA74"/>
                </a:gs>
              </a:gsLst>
              <a:lin ang="180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mn-ea"/>
              </a:endParaRPr>
            </a:p>
          </p:txBody>
        </p:sp>
        <p:sp>
          <p:nvSpPr>
            <p:cNvPr id="31" name="文本框 30">
              <a:extLst>
                <a:ext uri="{FF2B5EF4-FFF2-40B4-BE49-F238E27FC236}">
                  <a16:creationId xmlns:a16="http://schemas.microsoft.com/office/drawing/2014/main" id="{C39B0662-5049-4EF7-6004-66908172993D}"/>
                </a:ext>
              </a:extLst>
            </p:cNvPr>
            <p:cNvSpPr txBox="1"/>
            <p:nvPr/>
          </p:nvSpPr>
          <p:spPr>
            <a:xfrm>
              <a:off x="1245870" y="3074670"/>
              <a:ext cx="749301" cy="510482"/>
            </a:xfrm>
            <a:prstGeom prst="rect">
              <a:avLst/>
            </a:prstGeom>
            <a:noFill/>
          </p:spPr>
          <p:txBody>
            <a:bodyPr wrap="square" rtlCol="0" anchor="t">
              <a:spAutoFit/>
            </a:bodyPr>
            <a:lstStyle/>
            <a:p>
              <a:pPr algn="ctr"/>
              <a:r>
                <a:rPr lang="en-US" altLang="zh-CN" sz="2400" b="1" spc="-200" dirty="0">
                  <a:solidFill>
                    <a:schemeClr val="bg1"/>
                  </a:solidFill>
                  <a:uFillTx/>
                  <a:latin typeface="+mn-ea"/>
                  <a:ea typeface="+mn-ea"/>
                  <a:cs typeface="汉仪雅酷黑 85W" panose="020B0904020202020204" charset="-122"/>
                  <a:sym typeface="+mn-ea"/>
                </a:rPr>
                <a:t>04</a:t>
              </a:r>
            </a:p>
          </p:txBody>
        </p:sp>
      </p:grpSp>
    </p:spTree>
    <p:extLst>
      <p:ext uri="{BB962C8B-B14F-4D97-AF65-F5344CB8AC3E}">
        <p14:creationId xmlns:p14="http://schemas.microsoft.com/office/powerpoint/2010/main" val="129430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Picture 9">
            <a:extLst>
              <a:ext uri="{FF2B5EF4-FFF2-40B4-BE49-F238E27FC236}">
                <a16:creationId xmlns:a16="http://schemas.microsoft.com/office/drawing/2014/main" id="{1938DDBC-FCE7-A6FD-4B72-98CC15D0F25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2239" b="16609"/>
          <a:stretch/>
        </p:blipFill>
        <p:spPr bwMode="auto">
          <a:xfrm>
            <a:off x="0" y="1"/>
            <a:ext cx="1220470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a:extLst>
              <a:ext uri="{FF2B5EF4-FFF2-40B4-BE49-F238E27FC236}">
                <a16:creationId xmlns:a16="http://schemas.microsoft.com/office/drawing/2014/main" id="{A4AAC0CB-D4B0-DB5A-BDFB-A73EEE7D1F2F}"/>
              </a:ext>
            </a:extLst>
          </p:cNvPr>
          <p:cNvGrpSpPr/>
          <p:nvPr/>
        </p:nvGrpSpPr>
        <p:grpSpPr>
          <a:xfrm>
            <a:off x="1342678" y="1805407"/>
            <a:ext cx="9627856" cy="2637448"/>
            <a:chOff x="1342678" y="1805407"/>
            <a:chExt cx="9627856" cy="2637448"/>
          </a:xfrm>
        </p:grpSpPr>
        <p:sp>
          <p:nvSpPr>
            <p:cNvPr id="2" name="Text Placeholder 3">
              <a:extLst>
                <a:ext uri="{FF2B5EF4-FFF2-40B4-BE49-F238E27FC236}">
                  <a16:creationId xmlns:a16="http://schemas.microsoft.com/office/drawing/2014/main" id="{8F19261A-7EAA-4B61-A7AA-333F4052B542}"/>
                </a:ext>
              </a:extLst>
            </p:cNvPr>
            <p:cNvSpPr txBox="1"/>
            <p:nvPr>
              <p:custDataLst>
                <p:tags r:id="rId1"/>
              </p:custDataLst>
            </p:nvPr>
          </p:nvSpPr>
          <p:spPr>
            <a:xfrm>
              <a:off x="1342678" y="2548529"/>
              <a:ext cx="1641261" cy="1570401"/>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hangingPunct="1">
                <a:spcBef>
                  <a:spcPct val="20000"/>
                </a:spcBef>
                <a:defRPr/>
              </a:pPr>
              <a:r>
                <a:rPr lang="en-US" sz="13800" i="1" dirty="0">
                  <a:solidFill>
                    <a:schemeClr val="bg1"/>
                  </a:solidFill>
                  <a:latin typeface="Algerian" panose="04020705040A02060702" pitchFamily="82" charset="0"/>
                  <a:cs typeface="Arial" panose="020B0604020202020204" pitchFamily="34" charset="0"/>
                </a:rPr>
                <a:t>01</a:t>
              </a:r>
            </a:p>
          </p:txBody>
        </p:sp>
        <p:sp>
          <p:nvSpPr>
            <p:cNvPr id="3" name="文本框 17">
              <a:extLst>
                <a:ext uri="{FF2B5EF4-FFF2-40B4-BE49-F238E27FC236}">
                  <a16:creationId xmlns:a16="http://schemas.microsoft.com/office/drawing/2014/main" id="{3A9BC668-8E55-A90C-65E6-6171AD9D0EE1}"/>
                </a:ext>
              </a:extLst>
            </p:cNvPr>
            <p:cNvSpPr txBox="1"/>
            <p:nvPr>
              <p:custDataLst>
                <p:tags r:id="rId2"/>
              </p:custDataLst>
            </p:nvPr>
          </p:nvSpPr>
          <p:spPr>
            <a:xfrm>
              <a:off x="3466774" y="2580512"/>
              <a:ext cx="1660641" cy="615549"/>
            </a:xfrm>
            <a:prstGeom prst="rect">
              <a:avLst/>
            </a:prstGeom>
            <a:noFill/>
          </p:spPr>
          <p:txBody>
            <a:bodyPr wrap="none" lIns="121917" tIns="60958" rIns="121917" bIns="60958">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a:latin typeface="+mj-lt"/>
                  <a:cs typeface="Arial" panose="020B0604020202020204" pitchFamily="34" charset="0"/>
                </a:rPr>
                <a:t>Part One</a:t>
              </a:r>
              <a:endParaRPr lang="zh-CN" altLang="en-US" sz="3200" dirty="0">
                <a:latin typeface="+mj-lt"/>
                <a:cs typeface="Arial" panose="020B0604020202020204" pitchFamily="34" charset="0"/>
              </a:endParaRPr>
            </a:p>
          </p:txBody>
        </p:sp>
        <p:sp>
          <p:nvSpPr>
            <p:cNvPr id="4" name="等腰三角形 3">
              <a:extLst>
                <a:ext uri="{FF2B5EF4-FFF2-40B4-BE49-F238E27FC236}">
                  <a16:creationId xmlns:a16="http://schemas.microsoft.com/office/drawing/2014/main" id="{27D61451-FD32-4FB7-4BD2-0F4D63F56EAA}"/>
                </a:ext>
              </a:extLst>
            </p:cNvPr>
            <p:cNvSpPr/>
            <p:nvPr>
              <p:custDataLst>
                <p:tags r:id="rId3"/>
              </p:custDataLst>
            </p:nvPr>
          </p:nvSpPr>
          <p:spPr>
            <a:xfrm rot="9233090">
              <a:off x="8730115" y="2454844"/>
              <a:ext cx="266665" cy="230241"/>
            </a:xfrm>
            <a:prstGeom prst="triangle">
              <a:avLst/>
            </a:prstGeom>
            <a:solidFill>
              <a:schemeClr val="accent1">
                <a:lumMod val="20000"/>
                <a:lumOff val="80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5" name="等腰三角形 4">
              <a:extLst>
                <a:ext uri="{FF2B5EF4-FFF2-40B4-BE49-F238E27FC236}">
                  <a16:creationId xmlns:a16="http://schemas.microsoft.com/office/drawing/2014/main" id="{4CD2827F-DD45-8F75-D6CD-B356C86D403E}"/>
                </a:ext>
              </a:extLst>
            </p:cNvPr>
            <p:cNvSpPr/>
            <p:nvPr>
              <p:custDataLst>
                <p:tags r:id="rId4"/>
              </p:custDataLst>
            </p:nvPr>
          </p:nvSpPr>
          <p:spPr>
            <a:xfrm rot="15569576">
              <a:off x="8377663" y="3129750"/>
              <a:ext cx="396967" cy="342855"/>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6" name="等腰三角形 5">
              <a:extLst>
                <a:ext uri="{FF2B5EF4-FFF2-40B4-BE49-F238E27FC236}">
                  <a16:creationId xmlns:a16="http://schemas.microsoft.com/office/drawing/2014/main" id="{9DC39902-05B5-F6C8-1F15-6FFB1DC5705A}"/>
                </a:ext>
              </a:extLst>
            </p:cNvPr>
            <p:cNvSpPr/>
            <p:nvPr>
              <p:custDataLst>
                <p:tags r:id="rId5"/>
              </p:custDataLst>
            </p:nvPr>
          </p:nvSpPr>
          <p:spPr>
            <a:xfrm rot="21371394">
              <a:off x="8413140" y="1805407"/>
              <a:ext cx="266665" cy="230240"/>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7" name="等腰三角形 6">
              <a:extLst>
                <a:ext uri="{FF2B5EF4-FFF2-40B4-BE49-F238E27FC236}">
                  <a16:creationId xmlns:a16="http://schemas.microsoft.com/office/drawing/2014/main" id="{1C527636-8ADF-F114-ECCC-8C71F65CD77A}"/>
                </a:ext>
              </a:extLst>
            </p:cNvPr>
            <p:cNvSpPr/>
            <p:nvPr>
              <p:custDataLst>
                <p:tags r:id="rId6"/>
              </p:custDataLst>
            </p:nvPr>
          </p:nvSpPr>
          <p:spPr>
            <a:xfrm rot="12912161">
              <a:off x="9667365" y="3488547"/>
              <a:ext cx="944440" cy="816164"/>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8" name="等腰三角形 7">
              <a:extLst>
                <a:ext uri="{FF2B5EF4-FFF2-40B4-BE49-F238E27FC236}">
                  <a16:creationId xmlns:a16="http://schemas.microsoft.com/office/drawing/2014/main" id="{4E0D7277-0B34-E673-A5E8-100F8AED98EF}"/>
                </a:ext>
              </a:extLst>
            </p:cNvPr>
            <p:cNvSpPr/>
            <p:nvPr>
              <p:custDataLst>
                <p:tags r:id="rId7"/>
              </p:custDataLst>
            </p:nvPr>
          </p:nvSpPr>
          <p:spPr>
            <a:xfrm rot="12912161">
              <a:off x="9543944" y="3428208"/>
              <a:ext cx="1176186" cy="1014647"/>
            </a:xfrm>
            <a:prstGeom prst="triangle">
              <a:avLst/>
            </a:prstGeom>
            <a:noFill/>
            <a:ln w="12700" cap="flat" cmpd="sng" algn="ctr">
              <a:solidFill>
                <a:schemeClr val="bg1"/>
              </a:solid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9" name="椭圆 8">
              <a:extLst>
                <a:ext uri="{FF2B5EF4-FFF2-40B4-BE49-F238E27FC236}">
                  <a16:creationId xmlns:a16="http://schemas.microsoft.com/office/drawing/2014/main" id="{7C7A229C-6C6F-5267-B046-5A5A4CB5B7F0}"/>
                </a:ext>
              </a:extLst>
            </p:cNvPr>
            <p:cNvSpPr/>
            <p:nvPr>
              <p:custDataLst>
                <p:tags r:id="rId8"/>
              </p:custDataLst>
            </p:nvPr>
          </p:nvSpPr>
          <p:spPr>
            <a:xfrm rot="9110320">
              <a:off x="10856249" y="3793417"/>
              <a:ext cx="114285" cy="115914"/>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0" name="椭圆 9">
              <a:extLst>
                <a:ext uri="{FF2B5EF4-FFF2-40B4-BE49-F238E27FC236}">
                  <a16:creationId xmlns:a16="http://schemas.microsoft.com/office/drawing/2014/main" id="{03D71C88-EF84-2327-8E0A-9111C330F48E}"/>
                </a:ext>
              </a:extLst>
            </p:cNvPr>
            <p:cNvSpPr/>
            <p:nvPr>
              <p:custDataLst>
                <p:tags r:id="rId9"/>
              </p:custDataLst>
            </p:nvPr>
          </p:nvSpPr>
          <p:spPr>
            <a:xfrm rot="9110320">
              <a:off x="9767364" y="4296769"/>
              <a:ext cx="115873" cy="115915"/>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1" name="椭圆 10">
              <a:extLst>
                <a:ext uri="{FF2B5EF4-FFF2-40B4-BE49-F238E27FC236}">
                  <a16:creationId xmlns:a16="http://schemas.microsoft.com/office/drawing/2014/main" id="{36937047-E6EE-E147-C9AC-3B5F9EFC316B}"/>
                </a:ext>
              </a:extLst>
            </p:cNvPr>
            <p:cNvSpPr/>
            <p:nvPr>
              <p:custDataLst>
                <p:tags r:id="rId10"/>
              </p:custDataLst>
            </p:nvPr>
          </p:nvSpPr>
          <p:spPr>
            <a:xfrm rot="9110320">
              <a:off x="9884826" y="3132864"/>
              <a:ext cx="114285" cy="115914"/>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2" name="等腰三角形 11">
              <a:extLst>
                <a:ext uri="{FF2B5EF4-FFF2-40B4-BE49-F238E27FC236}">
                  <a16:creationId xmlns:a16="http://schemas.microsoft.com/office/drawing/2014/main" id="{7AE5A36E-F3C0-76C8-0008-729D2F087FB3}"/>
                </a:ext>
              </a:extLst>
            </p:cNvPr>
            <p:cNvSpPr/>
            <p:nvPr>
              <p:custDataLst>
                <p:tags r:id="rId11"/>
              </p:custDataLst>
            </p:nvPr>
          </p:nvSpPr>
          <p:spPr>
            <a:xfrm rot="18210217">
              <a:off x="8004389" y="2163491"/>
              <a:ext cx="127029" cy="109523"/>
            </a:xfrm>
            <a:prstGeom prst="triangle">
              <a:avLst/>
            </a:prstGeom>
            <a:solidFill>
              <a:schemeClr val="accent1">
                <a:lumMod val="20000"/>
                <a:lumOff val="80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3" name="等腰三角形 12">
              <a:extLst>
                <a:ext uri="{FF2B5EF4-FFF2-40B4-BE49-F238E27FC236}">
                  <a16:creationId xmlns:a16="http://schemas.microsoft.com/office/drawing/2014/main" id="{2D6291F3-32CB-087C-EC5F-F0CB211D788A}"/>
                </a:ext>
              </a:extLst>
            </p:cNvPr>
            <p:cNvSpPr/>
            <p:nvPr>
              <p:custDataLst>
                <p:tags r:id="rId12"/>
              </p:custDataLst>
            </p:nvPr>
          </p:nvSpPr>
          <p:spPr>
            <a:xfrm rot="8748521">
              <a:off x="8362346" y="2315111"/>
              <a:ext cx="128570" cy="109564"/>
            </a:xfrm>
            <a:prstGeom prst="triangle">
              <a:avLst/>
            </a:prstGeom>
            <a:solidFill>
              <a:schemeClr val="bg1">
                <a:lumMod val="95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cxnSp>
          <p:nvCxnSpPr>
            <p:cNvPr id="14" name="Straight Connector 13">
              <a:extLst>
                <a:ext uri="{FF2B5EF4-FFF2-40B4-BE49-F238E27FC236}">
                  <a16:creationId xmlns:a16="http://schemas.microsoft.com/office/drawing/2014/main" id="{AE015A4B-DE35-D015-270D-08B0173FB815}"/>
                </a:ext>
              </a:extLst>
            </p:cNvPr>
            <p:cNvCxnSpPr>
              <a:cxnSpLocks noChangeShapeType="1"/>
            </p:cNvCxnSpPr>
            <p:nvPr>
              <p:custDataLst>
                <p:tags r:id="rId13"/>
              </p:custDataLst>
            </p:nvPr>
          </p:nvCxnSpPr>
          <p:spPr bwMode="auto">
            <a:xfrm flipH="1">
              <a:off x="3352872" y="4110990"/>
              <a:ext cx="6390266" cy="0"/>
            </a:xfrm>
            <a:prstGeom prst="line">
              <a:avLst/>
            </a:prstGeom>
            <a:noFill/>
            <a:ln w="19050" cap="sq" algn="ctr">
              <a:solidFill>
                <a:schemeClr val="bg1"/>
              </a:solidFill>
              <a:miter lim="800000"/>
              <a:headEnd type="oval" w="med" len="med"/>
            </a:ln>
          </p:spPr>
        </p:cxnSp>
        <p:sp>
          <p:nvSpPr>
            <p:cNvPr id="15" name="文本框 14">
              <a:extLst>
                <a:ext uri="{FF2B5EF4-FFF2-40B4-BE49-F238E27FC236}">
                  <a16:creationId xmlns:a16="http://schemas.microsoft.com/office/drawing/2014/main" id="{51725036-6D0F-87F7-F4CC-ADB4BCA6C9ED}"/>
                </a:ext>
              </a:extLst>
            </p:cNvPr>
            <p:cNvSpPr txBox="1">
              <a:spLocks noChangeArrowheads="1"/>
            </p:cNvSpPr>
            <p:nvPr>
              <p:custDataLst>
                <p:tags r:id="rId14"/>
              </p:custDataLst>
            </p:nvPr>
          </p:nvSpPr>
          <p:spPr bwMode="auto">
            <a:xfrm>
              <a:off x="3454387" y="3230462"/>
              <a:ext cx="6731710" cy="75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4400" b="1" dirty="0">
                  <a:solidFill>
                    <a:schemeClr val="bg1"/>
                  </a:solidFill>
                  <a:latin typeface="等线" panose="02010600030101010101" pitchFamily="2" charset="-122"/>
                  <a:ea typeface="等线" panose="02010600030101010101" pitchFamily="2" charset="-122"/>
                  <a:sym typeface="+mn-ea"/>
                </a:rPr>
                <a:t>研究背景及意义</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4" descr="https://pic.anxz.com/d/file/20190815/bcbc5aa41a9b43adf15ff8fed5054f3d.png">
            <a:extLst>
              <a:ext uri="{FF2B5EF4-FFF2-40B4-BE49-F238E27FC236}">
                <a16:creationId xmlns:a16="http://schemas.microsoft.com/office/drawing/2014/main" id="{542C4842-E835-52B5-E5EB-C477E0C4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759" y="113098"/>
            <a:ext cx="513642" cy="5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文本框 22">
            <a:extLst>
              <a:ext uri="{FF2B5EF4-FFF2-40B4-BE49-F238E27FC236}">
                <a16:creationId xmlns:a16="http://schemas.microsoft.com/office/drawing/2014/main" id="{FBD84BD3-2A92-0920-F3F2-15DADE72566B}"/>
              </a:ext>
            </a:extLst>
          </p:cNvPr>
          <p:cNvSpPr txBox="1">
            <a:spLocks noChangeArrowheads="1"/>
          </p:cNvSpPr>
          <p:nvPr/>
        </p:nvSpPr>
        <p:spPr bwMode="auto">
          <a:xfrm>
            <a:off x="7462838" y="4765675"/>
            <a:ext cx="646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6600"/>
              </a:buClr>
              <a:buFont typeface="Wingdings" panose="05000000000000000000" pitchFamily="2" charset="2"/>
              <a:buChar char="n"/>
              <a:defRPr sz="2400" b="1">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6600"/>
              </a:buClr>
              <a:buFont typeface="Wingdings" panose="05000000000000000000" pitchFamily="2" charset="2"/>
              <a:buChar char="l"/>
              <a:defRPr sz="2000" b="1">
                <a:solidFill>
                  <a:schemeClr val="tx1"/>
                </a:solidFill>
                <a:latin typeface="Arial" panose="020B0604020202020204" pitchFamily="34" charset="0"/>
                <a:ea typeface="黑体" panose="02010609060101010101" pitchFamily="49" charset="-122"/>
                <a:sym typeface="黑体" panose="02010609060101010101" pitchFamily="49" charset="-122"/>
              </a:defRPr>
            </a:lvl2pPr>
            <a:lvl3pPr marL="1143000" indent="-228600">
              <a:spcBef>
                <a:spcPct val="20000"/>
              </a:spcBef>
              <a:buClr>
                <a:srgbClr val="FF6600"/>
              </a:buClr>
              <a:buFont typeface="Wingdings" panose="05000000000000000000" pitchFamily="2" charset="2"/>
              <a:buChar char="n"/>
              <a:defRPr sz="2400" b="1">
                <a:solidFill>
                  <a:srgbClr val="0000FF"/>
                </a:solidFill>
                <a:latin typeface="Arial" panose="020B0604020202020204" pitchFamily="34" charset="0"/>
                <a:ea typeface="黑体" panose="02010609060101010101" pitchFamily="49" charset="-122"/>
                <a:sym typeface="黑体" panose="02010609060101010101" pitchFamily="49" charset="-122"/>
              </a:defRPr>
            </a:lvl3pPr>
            <a:lvl4pPr marL="16002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marL="20574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25146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29718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34290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38862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9pPr>
          </a:lstStyle>
          <a:p>
            <a:pPr>
              <a:spcBef>
                <a:spcPct val="0"/>
              </a:spcBef>
              <a:buClrTx/>
              <a:buFont typeface="Arial" panose="020B0604020202020204" pitchFamily="34" charset="0"/>
              <a:buNone/>
            </a:pPr>
            <a:r>
              <a:rPr lang="zh-CN" altLang="en-US" sz="1800" b="0">
                <a:solidFill>
                  <a:schemeClr val="bg1"/>
                </a:solidFill>
                <a:latin typeface="Arial" panose="020B0604020202020204" pitchFamily="34" charset="0"/>
                <a:ea typeface="宋体" panose="02010600030101010101" pitchFamily="2" charset="-122"/>
              </a:rPr>
              <a:t>目前</a:t>
            </a:r>
          </a:p>
        </p:txBody>
      </p:sp>
      <p:cxnSp>
        <p:nvCxnSpPr>
          <p:cNvPr id="4" name="直接连接符 3">
            <a:extLst>
              <a:ext uri="{FF2B5EF4-FFF2-40B4-BE49-F238E27FC236}">
                <a16:creationId xmlns:a16="http://schemas.microsoft.com/office/drawing/2014/main" id="{F6FBCA47-7AB1-8336-5E75-4155899B64E5}"/>
              </a:ext>
            </a:extLst>
          </p:cNvPr>
          <p:cNvCxnSpPr>
            <a:cxnSpLocks/>
          </p:cNvCxnSpPr>
          <p:nvPr/>
        </p:nvCxnSpPr>
        <p:spPr>
          <a:xfrm>
            <a:off x="0" y="762070"/>
            <a:ext cx="121920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94F2230-F148-69EE-812C-46DB44BF9F6C}"/>
              </a:ext>
            </a:extLst>
          </p:cNvPr>
          <p:cNvSpPr txBox="1"/>
          <p:nvPr/>
        </p:nvSpPr>
        <p:spPr>
          <a:xfrm>
            <a:off x="436316" y="110189"/>
            <a:ext cx="6119036" cy="523220"/>
          </a:xfrm>
          <a:prstGeom prst="rect">
            <a:avLst/>
          </a:prstGeom>
          <a:noFill/>
        </p:spPr>
        <p:txBody>
          <a:bodyPr wrap="square">
            <a:spAutoFit/>
          </a:bodyPr>
          <a:lstStyle/>
          <a:p>
            <a:pPr algn="l">
              <a:lnSpc>
                <a:spcPct val="100000"/>
              </a:lnSpc>
            </a:pPr>
            <a:r>
              <a:rPr lang="zh-CN" altLang="en-US" sz="2800" b="1" dirty="0">
                <a:solidFill>
                  <a:srgbClr val="C00000"/>
                </a:solidFill>
                <a:latin typeface="等线" panose="02010600030101010101" pitchFamily="2" charset="-122"/>
                <a:ea typeface="等线" panose="02010600030101010101" pitchFamily="2" charset="-122"/>
              </a:rPr>
              <a:t>生鲜电商市场与正大莲花购</a:t>
            </a:r>
            <a:endParaRPr lang="zh-CN" altLang="en-US" sz="2800" b="1" i="0" dirty="0">
              <a:solidFill>
                <a:srgbClr val="C00000"/>
              </a:solidFill>
              <a:latin typeface="等线" panose="02010600030101010101" pitchFamily="2" charset="-122"/>
              <a:ea typeface="等线" panose="02010600030101010101" pitchFamily="2" charset="-122"/>
            </a:endParaRPr>
          </a:p>
        </p:txBody>
      </p:sp>
      <p:grpSp>
        <p:nvGrpSpPr>
          <p:cNvPr id="2" name="组合 1">
            <a:extLst>
              <a:ext uri="{FF2B5EF4-FFF2-40B4-BE49-F238E27FC236}">
                <a16:creationId xmlns:a16="http://schemas.microsoft.com/office/drawing/2014/main" id="{197CC4E5-BD0F-6434-0BB4-FAC38E4438EF}"/>
              </a:ext>
            </a:extLst>
          </p:cNvPr>
          <p:cNvGrpSpPr/>
          <p:nvPr/>
        </p:nvGrpSpPr>
        <p:grpSpPr>
          <a:xfrm>
            <a:off x="415052" y="1099530"/>
            <a:ext cx="2156210" cy="2536988"/>
            <a:chOff x="415052" y="1099530"/>
            <a:chExt cx="2156210" cy="2536988"/>
          </a:xfrm>
        </p:grpSpPr>
        <p:sp>
          <p:nvSpPr>
            <p:cNvPr id="55" name="iṣ1ïḓe">
              <a:extLst>
                <a:ext uri="{FF2B5EF4-FFF2-40B4-BE49-F238E27FC236}">
                  <a16:creationId xmlns:a16="http://schemas.microsoft.com/office/drawing/2014/main" id="{05D34DBD-9510-81E3-F8FA-E42DEC9F44E7}"/>
                </a:ext>
              </a:extLst>
            </p:cNvPr>
            <p:cNvSpPr/>
            <p:nvPr/>
          </p:nvSpPr>
          <p:spPr>
            <a:xfrm rot="19489307" flipH="1">
              <a:off x="767656" y="1099530"/>
              <a:ext cx="1507094" cy="1507099"/>
            </a:xfrm>
            <a:prstGeom prst="blockArc">
              <a:avLst>
                <a:gd name="adj1" fmla="val 14030140"/>
                <a:gd name="adj2" fmla="val 5747590"/>
                <a:gd name="adj3" fmla="val 9100"/>
              </a:avLst>
            </a:prstGeom>
            <a:solidFill>
              <a:srgbClr val="C00000"/>
            </a:solidFill>
            <a:ln>
              <a:noFill/>
            </a:ln>
            <a:effectLst>
              <a:outerShdw blurRad="101600" dist="762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45" name="组合 14344">
              <a:extLst>
                <a:ext uri="{FF2B5EF4-FFF2-40B4-BE49-F238E27FC236}">
                  <a16:creationId xmlns:a16="http://schemas.microsoft.com/office/drawing/2014/main" id="{E58E9AC3-220E-A30C-2F42-2F797396D8B7}"/>
                </a:ext>
              </a:extLst>
            </p:cNvPr>
            <p:cNvGrpSpPr/>
            <p:nvPr/>
          </p:nvGrpSpPr>
          <p:grpSpPr>
            <a:xfrm>
              <a:off x="415052" y="1225375"/>
              <a:ext cx="2156210" cy="2411143"/>
              <a:chOff x="415045" y="1224212"/>
              <a:chExt cx="2156210" cy="2411143"/>
            </a:xfrm>
          </p:grpSpPr>
          <p:sp>
            <p:nvSpPr>
              <p:cNvPr id="14347" name="文本框 27">
                <a:extLst>
                  <a:ext uri="{FF2B5EF4-FFF2-40B4-BE49-F238E27FC236}">
                    <a16:creationId xmlns:a16="http://schemas.microsoft.com/office/drawing/2014/main" id="{B696AAB5-6B22-404A-99CC-AD8DBDF55073}"/>
                  </a:ext>
                </a:extLst>
              </p:cNvPr>
              <p:cNvSpPr txBox="1">
                <a:spLocks noChangeArrowheads="1"/>
              </p:cNvSpPr>
              <p:nvPr/>
            </p:nvSpPr>
            <p:spPr bwMode="auto">
              <a:xfrm>
                <a:off x="415045" y="2754216"/>
                <a:ext cx="2156210" cy="88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6600"/>
                  </a:buClr>
                  <a:buFont typeface="Wingdings" panose="05000000000000000000" pitchFamily="2" charset="2"/>
                  <a:buChar char="n"/>
                  <a:defRPr sz="2400" b="1">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6600"/>
                  </a:buClr>
                  <a:buFont typeface="Wingdings" panose="05000000000000000000" pitchFamily="2" charset="2"/>
                  <a:buChar char="l"/>
                  <a:defRPr sz="2000" b="1">
                    <a:solidFill>
                      <a:schemeClr val="tx1"/>
                    </a:solidFill>
                    <a:latin typeface="Arial" panose="020B0604020202020204" pitchFamily="34" charset="0"/>
                    <a:ea typeface="黑体" panose="02010609060101010101" pitchFamily="49" charset="-122"/>
                    <a:sym typeface="黑体" panose="02010609060101010101" pitchFamily="49" charset="-122"/>
                  </a:defRPr>
                </a:lvl2pPr>
                <a:lvl3pPr marL="1143000" indent="-228600">
                  <a:spcBef>
                    <a:spcPct val="20000"/>
                  </a:spcBef>
                  <a:buClr>
                    <a:srgbClr val="FF6600"/>
                  </a:buClr>
                  <a:buFont typeface="Wingdings" panose="05000000000000000000" pitchFamily="2" charset="2"/>
                  <a:buChar char="n"/>
                  <a:defRPr sz="2400" b="1">
                    <a:solidFill>
                      <a:srgbClr val="0000FF"/>
                    </a:solidFill>
                    <a:latin typeface="Arial" panose="020B0604020202020204" pitchFamily="34" charset="0"/>
                    <a:ea typeface="黑体" panose="02010609060101010101" pitchFamily="49" charset="-122"/>
                    <a:sym typeface="黑体" panose="02010609060101010101" pitchFamily="49" charset="-122"/>
                  </a:defRPr>
                </a:lvl3pPr>
                <a:lvl4pPr marL="16002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marL="20574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25146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29718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34290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38862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9pPr>
              </a:lstStyle>
              <a:p>
                <a:pPr algn="ctr">
                  <a:lnSpc>
                    <a:spcPct val="150000"/>
                  </a:lnSpc>
                  <a:spcBef>
                    <a:spcPct val="0"/>
                  </a:spcBef>
                  <a:buClrTx/>
                  <a:buFont typeface="Arial" panose="020B0604020202020204" pitchFamily="34" charset="0"/>
                  <a:buNone/>
                </a:pPr>
                <a:r>
                  <a:rPr lang="zh-CN" altLang="en-US" sz="1800" dirty="0">
                    <a:latin typeface="+mn-ea"/>
                    <a:ea typeface="+mn-ea"/>
                  </a:rPr>
                  <a:t>中国生鲜</a:t>
                </a:r>
                <a:endParaRPr lang="en-US" altLang="zh-CN" sz="1800" dirty="0">
                  <a:latin typeface="+mn-ea"/>
                  <a:ea typeface="+mn-ea"/>
                </a:endParaRPr>
              </a:p>
              <a:p>
                <a:pPr algn="ctr">
                  <a:lnSpc>
                    <a:spcPct val="150000"/>
                  </a:lnSpc>
                  <a:spcBef>
                    <a:spcPct val="0"/>
                  </a:spcBef>
                  <a:buClrTx/>
                  <a:buFont typeface="Arial" panose="020B0604020202020204" pitchFamily="34" charset="0"/>
                  <a:buNone/>
                </a:pPr>
                <a:r>
                  <a:rPr lang="zh-CN" altLang="en-US" sz="1800" dirty="0">
                    <a:latin typeface="+mn-ea"/>
                    <a:ea typeface="+mn-ea"/>
                  </a:rPr>
                  <a:t>电商市场规模</a:t>
                </a:r>
              </a:p>
            </p:txBody>
          </p:sp>
          <p:sp>
            <p:nvSpPr>
              <p:cNvPr id="54" name="îslïḍè">
                <a:extLst>
                  <a:ext uri="{FF2B5EF4-FFF2-40B4-BE49-F238E27FC236}">
                    <a16:creationId xmlns:a16="http://schemas.microsoft.com/office/drawing/2014/main" id="{A98FF5BA-2446-42C1-ED34-14A4F34E2569}"/>
                  </a:ext>
                </a:extLst>
              </p:cNvPr>
              <p:cNvSpPr/>
              <p:nvPr/>
            </p:nvSpPr>
            <p:spPr>
              <a:xfrm flipH="1">
                <a:off x="892332" y="1224212"/>
                <a:ext cx="1257741" cy="1257735"/>
              </a:xfrm>
              <a:prstGeom prst="donut">
                <a:avLst>
                  <a:gd name="adj" fmla="val 9354"/>
                </a:avLst>
              </a:prstGeom>
              <a:solidFill>
                <a:schemeClr val="tx2">
                  <a:lumMod val="20000"/>
                  <a:lumOff val="8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1400" b="1" dirty="0">
                  <a:latin typeface="+mn-ea"/>
                </a:endParaRPr>
              </a:p>
            </p:txBody>
          </p:sp>
          <p:sp>
            <p:nvSpPr>
              <p:cNvPr id="56" name="文本框 55">
                <a:extLst>
                  <a:ext uri="{FF2B5EF4-FFF2-40B4-BE49-F238E27FC236}">
                    <a16:creationId xmlns:a16="http://schemas.microsoft.com/office/drawing/2014/main" id="{16561BAE-C05F-783B-0643-7CEEE6332587}"/>
                  </a:ext>
                </a:extLst>
              </p:cNvPr>
              <p:cNvSpPr txBox="1"/>
              <p:nvPr/>
            </p:nvSpPr>
            <p:spPr bwMode="auto">
              <a:xfrm>
                <a:off x="1042838" y="1484608"/>
                <a:ext cx="956715" cy="830997"/>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en-US" altLang="zh-CN" sz="2400" b="1" dirty="0">
                    <a:solidFill>
                      <a:schemeClr val="tx1">
                        <a:lumMod val="85000"/>
                        <a:lumOff val="15000"/>
                      </a:schemeClr>
                    </a:solidFill>
                    <a:latin typeface="+mn-ea"/>
                  </a:rPr>
                  <a:t>1.7</a:t>
                </a:r>
                <a:r>
                  <a:rPr lang="zh-CN" altLang="en-US" sz="2400" b="1" dirty="0">
                    <a:solidFill>
                      <a:schemeClr val="tx1">
                        <a:lumMod val="85000"/>
                        <a:lumOff val="15000"/>
                      </a:schemeClr>
                    </a:solidFill>
                    <a:latin typeface="+mn-ea"/>
                  </a:rPr>
                  <a:t>万亿元</a:t>
                </a:r>
              </a:p>
            </p:txBody>
          </p:sp>
        </p:grpSp>
      </p:grpSp>
      <p:grpSp>
        <p:nvGrpSpPr>
          <p:cNvPr id="14350" name="组合 14349">
            <a:extLst>
              <a:ext uri="{FF2B5EF4-FFF2-40B4-BE49-F238E27FC236}">
                <a16:creationId xmlns:a16="http://schemas.microsoft.com/office/drawing/2014/main" id="{7A576E47-E4F0-C6E3-D530-9A52DBDB592E}"/>
              </a:ext>
            </a:extLst>
          </p:cNvPr>
          <p:cNvGrpSpPr/>
          <p:nvPr/>
        </p:nvGrpSpPr>
        <p:grpSpPr>
          <a:xfrm>
            <a:off x="2768523" y="1105076"/>
            <a:ext cx="2286106" cy="2533337"/>
            <a:chOff x="355936" y="3069047"/>
            <a:chExt cx="2286106" cy="2533337"/>
          </a:xfrm>
        </p:grpSpPr>
        <p:sp>
          <p:nvSpPr>
            <p:cNvPr id="58" name="iṣ1ïḓe">
              <a:extLst>
                <a:ext uri="{FF2B5EF4-FFF2-40B4-BE49-F238E27FC236}">
                  <a16:creationId xmlns:a16="http://schemas.microsoft.com/office/drawing/2014/main" id="{452BF7B1-E6D1-3A54-9E3C-65F746447B07}"/>
                </a:ext>
              </a:extLst>
            </p:cNvPr>
            <p:cNvSpPr/>
            <p:nvPr/>
          </p:nvSpPr>
          <p:spPr>
            <a:xfrm rot="19489307" flipH="1">
              <a:off x="767656" y="3069047"/>
              <a:ext cx="1507094" cy="1507099"/>
            </a:xfrm>
            <a:prstGeom prst="blockArc">
              <a:avLst>
                <a:gd name="adj1" fmla="val 19577141"/>
                <a:gd name="adj2" fmla="val 5747590"/>
                <a:gd name="adj3" fmla="val 9100"/>
              </a:avLst>
            </a:prstGeom>
            <a:solidFill>
              <a:srgbClr val="C00000"/>
            </a:solidFill>
            <a:ln>
              <a:noFill/>
            </a:ln>
            <a:effectLst>
              <a:outerShdw blurRad="101600" dist="762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latin typeface="+mn-ea"/>
              </a:endParaRPr>
            </a:p>
          </p:txBody>
        </p:sp>
        <p:grpSp>
          <p:nvGrpSpPr>
            <p:cNvPr id="14339" name="组合 14338">
              <a:extLst>
                <a:ext uri="{FF2B5EF4-FFF2-40B4-BE49-F238E27FC236}">
                  <a16:creationId xmlns:a16="http://schemas.microsoft.com/office/drawing/2014/main" id="{1D3D28B0-0E39-B0AB-3A7C-4B956AEB830C}"/>
                </a:ext>
              </a:extLst>
            </p:cNvPr>
            <p:cNvGrpSpPr/>
            <p:nvPr/>
          </p:nvGrpSpPr>
          <p:grpSpPr>
            <a:xfrm>
              <a:off x="355936" y="3193729"/>
              <a:ext cx="2286106" cy="2408655"/>
              <a:chOff x="355936" y="3193729"/>
              <a:chExt cx="2286106" cy="2408655"/>
            </a:xfrm>
          </p:grpSpPr>
          <p:sp>
            <p:nvSpPr>
              <p:cNvPr id="14349" name="文本框 29">
                <a:extLst>
                  <a:ext uri="{FF2B5EF4-FFF2-40B4-BE49-F238E27FC236}">
                    <a16:creationId xmlns:a16="http://schemas.microsoft.com/office/drawing/2014/main" id="{1C503D19-4DA9-55D6-550B-40E34030AAEF}"/>
                  </a:ext>
                </a:extLst>
              </p:cNvPr>
              <p:cNvSpPr txBox="1">
                <a:spLocks noChangeArrowheads="1"/>
              </p:cNvSpPr>
              <p:nvPr/>
            </p:nvSpPr>
            <p:spPr bwMode="auto">
              <a:xfrm>
                <a:off x="355936" y="4721245"/>
                <a:ext cx="2286106" cy="88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6600"/>
                  </a:buClr>
                  <a:buFont typeface="Wingdings" panose="05000000000000000000" pitchFamily="2" charset="2"/>
                  <a:buChar char="n"/>
                  <a:defRPr sz="2400" b="1">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6600"/>
                  </a:buClr>
                  <a:buFont typeface="Wingdings" panose="05000000000000000000" pitchFamily="2" charset="2"/>
                  <a:buChar char="l"/>
                  <a:defRPr sz="2000" b="1">
                    <a:solidFill>
                      <a:schemeClr val="tx1"/>
                    </a:solidFill>
                    <a:latin typeface="Arial" panose="020B0604020202020204" pitchFamily="34" charset="0"/>
                    <a:ea typeface="黑体" panose="02010609060101010101" pitchFamily="49" charset="-122"/>
                    <a:sym typeface="黑体" panose="02010609060101010101" pitchFamily="49" charset="-122"/>
                  </a:defRPr>
                </a:lvl2pPr>
                <a:lvl3pPr marL="1143000" indent="-228600">
                  <a:spcBef>
                    <a:spcPct val="20000"/>
                  </a:spcBef>
                  <a:buClr>
                    <a:srgbClr val="FF6600"/>
                  </a:buClr>
                  <a:buFont typeface="Wingdings" panose="05000000000000000000" pitchFamily="2" charset="2"/>
                  <a:buChar char="n"/>
                  <a:defRPr sz="2400" b="1">
                    <a:solidFill>
                      <a:srgbClr val="0000FF"/>
                    </a:solidFill>
                    <a:latin typeface="Arial" panose="020B0604020202020204" pitchFamily="34" charset="0"/>
                    <a:ea typeface="黑体" panose="02010609060101010101" pitchFamily="49" charset="-122"/>
                    <a:sym typeface="黑体" panose="02010609060101010101" pitchFamily="49" charset="-122"/>
                  </a:defRPr>
                </a:lvl3pPr>
                <a:lvl4pPr marL="16002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marL="20574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25146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29718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34290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38862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9pPr>
              </a:lstStyle>
              <a:p>
                <a:pPr algn="ctr">
                  <a:lnSpc>
                    <a:spcPct val="150000"/>
                  </a:lnSpc>
                  <a:spcBef>
                    <a:spcPct val="0"/>
                  </a:spcBef>
                  <a:buClrTx/>
                  <a:buFont typeface="Arial" panose="020B0604020202020204" pitchFamily="34" charset="0"/>
                  <a:buNone/>
                </a:pPr>
                <a:r>
                  <a:rPr lang="zh-CN" altLang="en-US" sz="1800" dirty="0">
                    <a:latin typeface="+mn-ea"/>
                    <a:ea typeface="+mn-ea"/>
                  </a:rPr>
                  <a:t>上述市场规模</a:t>
                </a:r>
                <a:endParaRPr lang="en-US" altLang="zh-CN" sz="1800" dirty="0">
                  <a:latin typeface="+mn-ea"/>
                  <a:ea typeface="+mn-ea"/>
                </a:endParaRPr>
              </a:p>
              <a:p>
                <a:pPr algn="ctr">
                  <a:lnSpc>
                    <a:spcPct val="150000"/>
                  </a:lnSpc>
                  <a:spcBef>
                    <a:spcPct val="0"/>
                  </a:spcBef>
                  <a:buClrTx/>
                  <a:buFont typeface="Arial" panose="020B0604020202020204" pitchFamily="34" charset="0"/>
                  <a:buNone/>
                </a:pPr>
                <a:r>
                  <a:rPr lang="zh-CN" altLang="en-US" sz="1800" dirty="0">
                    <a:latin typeface="+mn-ea"/>
                    <a:ea typeface="+mn-ea"/>
                  </a:rPr>
                  <a:t>同比增长率</a:t>
                </a:r>
              </a:p>
            </p:txBody>
          </p:sp>
          <p:sp>
            <p:nvSpPr>
              <p:cNvPr id="57" name="îslïḍè">
                <a:extLst>
                  <a:ext uri="{FF2B5EF4-FFF2-40B4-BE49-F238E27FC236}">
                    <a16:creationId xmlns:a16="http://schemas.microsoft.com/office/drawing/2014/main" id="{191449D6-62BA-6BDC-0737-5395FDD7461C}"/>
                  </a:ext>
                </a:extLst>
              </p:cNvPr>
              <p:cNvSpPr/>
              <p:nvPr/>
            </p:nvSpPr>
            <p:spPr>
              <a:xfrm flipH="1">
                <a:off x="892332" y="3193729"/>
                <a:ext cx="1257741" cy="1257735"/>
              </a:xfrm>
              <a:prstGeom prst="donut">
                <a:avLst>
                  <a:gd name="adj" fmla="val 9354"/>
                </a:avLst>
              </a:prstGeom>
              <a:solidFill>
                <a:schemeClr val="tx2">
                  <a:lumMod val="20000"/>
                  <a:lumOff val="8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1400" b="1" dirty="0">
                  <a:latin typeface="+mn-ea"/>
                </a:endParaRPr>
              </a:p>
            </p:txBody>
          </p:sp>
          <p:sp>
            <p:nvSpPr>
              <p:cNvPr id="59" name="文本框 58">
                <a:extLst>
                  <a:ext uri="{FF2B5EF4-FFF2-40B4-BE49-F238E27FC236}">
                    <a16:creationId xmlns:a16="http://schemas.microsoft.com/office/drawing/2014/main" id="{1FE04198-E57E-5A82-B838-EB060315A27E}"/>
                  </a:ext>
                </a:extLst>
              </p:cNvPr>
              <p:cNvSpPr txBox="1"/>
              <p:nvPr/>
            </p:nvSpPr>
            <p:spPr bwMode="auto">
              <a:xfrm>
                <a:off x="981578" y="3573637"/>
                <a:ext cx="956715" cy="46166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en-US" altLang="zh-CN" sz="2400" b="1" dirty="0">
                    <a:solidFill>
                      <a:schemeClr val="tx1">
                        <a:lumMod val="85000"/>
                        <a:lumOff val="15000"/>
                      </a:schemeClr>
                    </a:solidFill>
                    <a:latin typeface="+mn-ea"/>
                  </a:rPr>
                  <a:t> 30%</a:t>
                </a:r>
                <a:endParaRPr lang="zh-CN" altLang="en-US" sz="2400" b="1" dirty="0">
                  <a:solidFill>
                    <a:schemeClr val="tx1">
                      <a:lumMod val="85000"/>
                      <a:lumOff val="15000"/>
                    </a:schemeClr>
                  </a:solidFill>
                  <a:latin typeface="+mn-ea"/>
                </a:endParaRPr>
              </a:p>
            </p:txBody>
          </p:sp>
        </p:grpSp>
      </p:grpSp>
      <p:grpSp>
        <p:nvGrpSpPr>
          <p:cNvPr id="14351" name="组合 14350">
            <a:extLst>
              <a:ext uri="{FF2B5EF4-FFF2-40B4-BE49-F238E27FC236}">
                <a16:creationId xmlns:a16="http://schemas.microsoft.com/office/drawing/2014/main" id="{79C0EFFF-AC66-BE76-82C6-7E63D677BA9C}"/>
              </a:ext>
            </a:extLst>
          </p:cNvPr>
          <p:cNvGrpSpPr/>
          <p:nvPr/>
        </p:nvGrpSpPr>
        <p:grpSpPr>
          <a:xfrm>
            <a:off x="4983848" y="1075526"/>
            <a:ext cx="2286106" cy="2533337"/>
            <a:chOff x="355936" y="3069047"/>
            <a:chExt cx="2286106" cy="2533337"/>
          </a:xfrm>
        </p:grpSpPr>
        <p:sp>
          <p:nvSpPr>
            <p:cNvPr id="14353" name="iṣ1ïḓe">
              <a:extLst>
                <a:ext uri="{FF2B5EF4-FFF2-40B4-BE49-F238E27FC236}">
                  <a16:creationId xmlns:a16="http://schemas.microsoft.com/office/drawing/2014/main" id="{A2938C3D-D664-7DB7-128D-214B278BAF0A}"/>
                </a:ext>
              </a:extLst>
            </p:cNvPr>
            <p:cNvSpPr/>
            <p:nvPr/>
          </p:nvSpPr>
          <p:spPr>
            <a:xfrm rot="19489307" flipH="1">
              <a:off x="767656" y="3069047"/>
              <a:ext cx="1507094" cy="1507099"/>
            </a:xfrm>
            <a:prstGeom prst="blockArc">
              <a:avLst>
                <a:gd name="adj1" fmla="val 1312686"/>
                <a:gd name="adj2" fmla="val 5747590"/>
                <a:gd name="adj3" fmla="val 9100"/>
              </a:avLst>
            </a:prstGeom>
            <a:solidFill>
              <a:srgbClr val="C00000"/>
            </a:solidFill>
            <a:ln>
              <a:noFill/>
            </a:ln>
            <a:effectLst>
              <a:outerShdw blurRad="101600" dist="762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latin typeface="+mn-ea"/>
              </a:endParaRPr>
            </a:p>
          </p:txBody>
        </p:sp>
        <p:grpSp>
          <p:nvGrpSpPr>
            <p:cNvPr id="14357" name="组合 14356">
              <a:extLst>
                <a:ext uri="{FF2B5EF4-FFF2-40B4-BE49-F238E27FC236}">
                  <a16:creationId xmlns:a16="http://schemas.microsoft.com/office/drawing/2014/main" id="{E55728DC-08C0-BFA1-9F32-C3ECF8FFBBF7}"/>
                </a:ext>
              </a:extLst>
            </p:cNvPr>
            <p:cNvGrpSpPr/>
            <p:nvPr/>
          </p:nvGrpSpPr>
          <p:grpSpPr>
            <a:xfrm>
              <a:off x="355936" y="3193729"/>
              <a:ext cx="2286106" cy="2408655"/>
              <a:chOff x="355936" y="3193729"/>
              <a:chExt cx="2286106" cy="2408655"/>
            </a:xfrm>
          </p:grpSpPr>
          <p:sp>
            <p:nvSpPr>
              <p:cNvPr id="14358" name="文本框 29">
                <a:extLst>
                  <a:ext uri="{FF2B5EF4-FFF2-40B4-BE49-F238E27FC236}">
                    <a16:creationId xmlns:a16="http://schemas.microsoft.com/office/drawing/2014/main" id="{FE8524C5-B7B7-CB46-2F56-426C873C933E}"/>
                  </a:ext>
                </a:extLst>
              </p:cNvPr>
              <p:cNvSpPr txBox="1">
                <a:spLocks noChangeArrowheads="1"/>
              </p:cNvSpPr>
              <p:nvPr/>
            </p:nvSpPr>
            <p:spPr bwMode="auto">
              <a:xfrm>
                <a:off x="355936" y="4721245"/>
                <a:ext cx="2286106" cy="88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6600"/>
                  </a:buClr>
                  <a:buFont typeface="Wingdings" panose="05000000000000000000" pitchFamily="2" charset="2"/>
                  <a:buChar char="n"/>
                  <a:defRPr sz="2400" b="1">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6600"/>
                  </a:buClr>
                  <a:buFont typeface="Wingdings" panose="05000000000000000000" pitchFamily="2" charset="2"/>
                  <a:buChar char="l"/>
                  <a:defRPr sz="2000" b="1">
                    <a:solidFill>
                      <a:schemeClr val="tx1"/>
                    </a:solidFill>
                    <a:latin typeface="Arial" panose="020B0604020202020204" pitchFamily="34" charset="0"/>
                    <a:ea typeface="黑体" panose="02010609060101010101" pitchFamily="49" charset="-122"/>
                    <a:sym typeface="黑体" panose="02010609060101010101" pitchFamily="49" charset="-122"/>
                  </a:defRPr>
                </a:lvl2pPr>
                <a:lvl3pPr marL="1143000" indent="-228600">
                  <a:spcBef>
                    <a:spcPct val="20000"/>
                  </a:spcBef>
                  <a:buClr>
                    <a:srgbClr val="FF6600"/>
                  </a:buClr>
                  <a:buFont typeface="Wingdings" panose="05000000000000000000" pitchFamily="2" charset="2"/>
                  <a:buChar char="n"/>
                  <a:defRPr sz="2400" b="1">
                    <a:solidFill>
                      <a:srgbClr val="0000FF"/>
                    </a:solidFill>
                    <a:latin typeface="Arial" panose="020B0604020202020204" pitchFamily="34" charset="0"/>
                    <a:ea typeface="黑体" panose="02010609060101010101" pitchFamily="49" charset="-122"/>
                    <a:sym typeface="黑体" panose="02010609060101010101" pitchFamily="49" charset="-122"/>
                  </a:defRPr>
                </a:lvl3pPr>
                <a:lvl4pPr marL="16002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marL="20574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25146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29718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34290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38862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9pPr>
              </a:lstStyle>
              <a:p>
                <a:pPr algn="ctr">
                  <a:lnSpc>
                    <a:spcPct val="150000"/>
                  </a:lnSpc>
                  <a:spcBef>
                    <a:spcPct val="0"/>
                  </a:spcBef>
                  <a:buClrTx/>
                  <a:buFont typeface="Arial" panose="020B0604020202020204" pitchFamily="34" charset="0"/>
                  <a:buNone/>
                </a:pPr>
                <a:r>
                  <a:rPr lang="zh-CN" altLang="en-US" sz="1800" dirty="0">
                    <a:latin typeface="+mn-ea"/>
                    <a:ea typeface="+mn-ea"/>
                  </a:rPr>
                  <a:t>生鲜类占</a:t>
                </a:r>
              </a:p>
              <a:p>
                <a:pPr algn="ctr">
                  <a:lnSpc>
                    <a:spcPct val="150000"/>
                  </a:lnSpc>
                  <a:spcBef>
                    <a:spcPct val="0"/>
                  </a:spcBef>
                  <a:buClrTx/>
                  <a:buFont typeface="Arial" panose="020B0604020202020204" pitchFamily="34" charset="0"/>
                  <a:buNone/>
                </a:pPr>
                <a:r>
                  <a:rPr lang="zh-CN" altLang="en-US" sz="1800" dirty="0">
                    <a:latin typeface="+mn-ea"/>
                    <a:ea typeface="+mn-ea"/>
                  </a:rPr>
                  <a:t>电商市场规模</a:t>
                </a:r>
              </a:p>
            </p:txBody>
          </p:sp>
          <p:sp>
            <p:nvSpPr>
              <p:cNvPr id="14359" name="îslïḍè">
                <a:extLst>
                  <a:ext uri="{FF2B5EF4-FFF2-40B4-BE49-F238E27FC236}">
                    <a16:creationId xmlns:a16="http://schemas.microsoft.com/office/drawing/2014/main" id="{2777A333-8040-FCBB-D3A4-EF009CF6A014}"/>
                  </a:ext>
                </a:extLst>
              </p:cNvPr>
              <p:cNvSpPr/>
              <p:nvPr/>
            </p:nvSpPr>
            <p:spPr>
              <a:xfrm flipH="1">
                <a:off x="892332" y="3193729"/>
                <a:ext cx="1257741" cy="1257735"/>
              </a:xfrm>
              <a:prstGeom prst="donut">
                <a:avLst>
                  <a:gd name="adj" fmla="val 9354"/>
                </a:avLst>
              </a:prstGeom>
              <a:solidFill>
                <a:schemeClr val="tx2">
                  <a:lumMod val="20000"/>
                  <a:lumOff val="8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1400" b="1" dirty="0">
                  <a:latin typeface="+mn-ea"/>
                </a:endParaRPr>
              </a:p>
            </p:txBody>
          </p:sp>
          <p:sp>
            <p:nvSpPr>
              <p:cNvPr id="14360" name="文本框 14359">
                <a:extLst>
                  <a:ext uri="{FF2B5EF4-FFF2-40B4-BE49-F238E27FC236}">
                    <a16:creationId xmlns:a16="http://schemas.microsoft.com/office/drawing/2014/main" id="{78269B1D-C226-0E52-C9AF-8297C272012B}"/>
                  </a:ext>
                </a:extLst>
              </p:cNvPr>
              <p:cNvSpPr txBox="1"/>
              <p:nvPr/>
            </p:nvSpPr>
            <p:spPr bwMode="auto">
              <a:xfrm>
                <a:off x="1020631" y="3573180"/>
                <a:ext cx="956715" cy="46166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en-US" altLang="zh-CN" sz="2400" b="1" dirty="0">
                    <a:solidFill>
                      <a:schemeClr val="tx1">
                        <a:lumMod val="85000"/>
                        <a:lumOff val="15000"/>
                      </a:schemeClr>
                    </a:solidFill>
                    <a:latin typeface="+mn-ea"/>
                  </a:rPr>
                  <a:t>17.5%</a:t>
                </a:r>
              </a:p>
            </p:txBody>
          </p:sp>
        </p:grpSp>
      </p:grpSp>
      <p:sp>
        <p:nvSpPr>
          <p:cNvPr id="14362" name="文本框 14361">
            <a:extLst>
              <a:ext uri="{FF2B5EF4-FFF2-40B4-BE49-F238E27FC236}">
                <a16:creationId xmlns:a16="http://schemas.microsoft.com/office/drawing/2014/main" id="{EC1F85DB-1D4E-B7EA-9C1F-22CAE3008E83}"/>
              </a:ext>
            </a:extLst>
          </p:cNvPr>
          <p:cNvSpPr txBox="1"/>
          <p:nvPr/>
        </p:nvSpPr>
        <p:spPr>
          <a:xfrm>
            <a:off x="7392941" y="4029294"/>
            <a:ext cx="4014068" cy="2416174"/>
          </a:xfrm>
          <a:prstGeom prst="rect">
            <a:avLst/>
          </a:prstGeom>
          <a:noFill/>
          <a:ln>
            <a:solidFill>
              <a:srgbClr val="C00000"/>
            </a:solidFill>
          </a:ln>
        </p:spPr>
        <p:txBody>
          <a:bodyPr wrap="square">
            <a:spAutoFit/>
          </a:bodyPr>
          <a:lstStyle/>
          <a:p>
            <a:pPr marL="0" indent="0">
              <a:lnSpc>
                <a:spcPct val="200000"/>
              </a:lnSpc>
              <a:buNone/>
              <a:defRPr/>
            </a:pPr>
            <a:r>
              <a:rPr lang="en-US" altLang="zh-CN" sz="2000" b="1" dirty="0">
                <a:latin typeface="等线" panose="02010600030101010101" pitchFamily="2" charset="-122"/>
                <a:ea typeface="等线" panose="02010600030101010101" pitchFamily="2" charset="-122"/>
              </a:rPr>
              <a:t>“</a:t>
            </a:r>
            <a:r>
              <a:rPr lang="zh-CN" altLang="en-US" sz="2000" b="1" dirty="0">
                <a:latin typeface="等线" panose="02010600030101010101" pitchFamily="2" charset="-122"/>
                <a:ea typeface="等线" panose="02010600030101010101" pitchFamily="2" charset="-122"/>
              </a:rPr>
              <a:t>电商让消费者在任何时刻、任何地点都能购物，打破了时间与空间的限制。”</a:t>
            </a:r>
            <a:endParaRPr lang="en-US" altLang="zh-CN" sz="2000" b="1" dirty="0">
              <a:latin typeface="等线" panose="02010600030101010101" pitchFamily="2" charset="-122"/>
              <a:ea typeface="等线" panose="02010600030101010101" pitchFamily="2" charset="-122"/>
            </a:endParaRPr>
          </a:p>
          <a:p>
            <a:pPr marL="0" indent="0" algn="r">
              <a:lnSpc>
                <a:spcPct val="200000"/>
              </a:lnSpc>
              <a:buNone/>
              <a:defRPr/>
            </a:pPr>
            <a:r>
              <a:rPr lang="zh-CN" altLang="en-US" sz="1800" dirty="0">
                <a:latin typeface="等线" panose="02010600030101010101" pitchFamily="2" charset="-122"/>
                <a:ea typeface="等线" panose="02010600030101010101" pitchFamily="2" charset="-122"/>
              </a:rPr>
              <a:t> </a:t>
            </a:r>
            <a:r>
              <a:rPr lang="en-US" altLang="zh-CN" sz="1800" dirty="0">
                <a:latin typeface="等线" panose="02010600030101010101" pitchFamily="2" charset="-122"/>
                <a:ea typeface="等线" panose="02010600030101010101" pitchFamily="2" charset="-122"/>
              </a:rPr>
              <a:t>——</a:t>
            </a:r>
            <a:r>
              <a:rPr lang="zh-CN" altLang="en-US" sz="1800" dirty="0">
                <a:latin typeface="等线" panose="02010600030101010101" pitchFamily="2" charset="-122"/>
                <a:ea typeface="等线" panose="02010600030101010101" pitchFamily="2" charset="-122"/>
              </a:rPr>
              <a:t>杰夫</a:t>
            </a:r>
            <a:r>
              <a:rPr lang="en-US" altLang="zh-CN" sz="1800" dirty="0">
                <a:latin typeface="等线" panose="02010600030101010101" pitchFamily="2" charset="-122"/>
                <a:ea typeface="等线" panose="02010600030101010101" pitchFamily="2" charset="-122"/>
              </a:rPr>
              <a:t>.</a:t>
            </a:r>
            <a:r>
              <a:rPr lang="zh-CN" altLang="en-US" sz="1800" dirty="0">
                <a:latin typeface="等线" panose="02010600030101010101" pitchFamily="2" charset="-122"/>
                <a:ea typeface="等线" panose="02010600030101010101" pitchFamily="2" charset="-122"/>
              </a:rPr>
              <a:t>贝索斯，亚马逊创始人</a:t>
            </a:r>
            <a:endParaRPr lang="en-US" altLang="zh-CN" sz="1800" dirty="0">
              <a:latin typeface="等线" panose="02010600030101010101" pitchFamily="2" charset="-122"/>
              <a:ea typeface="等线" panose="02010600030101010101" pitchFamily="2" charset="-122"/>
            </a:endParaRPr>
          </a:p>
        </p:txBody>
      </p:sp>
      <p:graphicFrame>
        <p:nvGraphicFramePr>
          <p:cNvPr id="14365" name="图表 14364">
            <a:extLst>
              <a:ext uri="{FF2B5EF4-FFF2-40B4-BE49-F238E27FC236}">
                <a16:creationId xmlns:a16="http://schemas.microsoft.com/office/drawing/2014/main" id="{C876D56C-FD38-6C78-84F5-692E1D7F6B83}"/>
              </a:ext>
            </a:extLst>
          </p:cNvPr>
          <p:cNvGraphicFramePr/>
          <p:nvPr>
            <p:extLst>
              <p:ext uri="{D42A27DB-BD31-4B8C-83A1-F6EECF244321}">
                <p14:modId xmlns:p14="http://schemas.microsoft.com/office/powerpoint/2010/main" val="2605735844"/>
              </p:ext>
            </p:extLst>
          </p:nvPr>
        </p:nvGraphicFramePr>
        <p:xfrm>
          <a:off x="653836" y="4018568"/>
          <a:ext cx="6318121" cy="2432336"/>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组合 2">
            <a:extLst>
              <a:ext uri="{FF2B5EF4-FFF2-40B4-BE49-F238E27FC236}">
                <a16:creationId xmlns:a16="http://schemas.microsoft.com/office/drawing/2014/main" id="{6FBD4C91-1224-85C2-DA82-FEB6830C065D}"/>
              </a:ext>
            </a:extLst>
          </p:cNvPr>
          <p:cNvGrpSpPr/>
          <p:nvPr/>
        </p:nvGrpSpPr>
        <p:grpSpPr>
          <a:xfrm>
            <a:off x="7388289" y="1273077"/>
            <a:ext cx="4014622" cy="2416167"/>
            <a:chOff x="7388289" y="1273077"/>
            <a:chExt cx="4014622" cy="2416167"/>
          </a:xfrm>
        </p:grpSpPr>
        <p:sp>
          <p:nvSpPr>
            <p:cNvPr id="14367" name="文本框 14366">
              <a:extLst>
                <a:ext uri="{FF2B5EF4-FFF2-40B4-BE49-F238E27FC236}">
                  <a16:creationId xmlns:a16="http://schemas.microsoft.com/office/drawing/2014/main" id="{15C3E1FB-B3C3-026B-B97A-50F0182344DE}"/>
                </a:ext>
              </a:extLst>
            </p:cNvPr>
            <p:cNvSpPr txBox="1"/>
            <p:nvPr/>
          </p:nvSpPr>
          <p:spPr>
            <a:xfrm>
              <a:off x="7388289" y="1273077"/>
              <a:ext cx="4014621" cy="461665"/>
            </a:xfrm>
            <a:prstGeom prst="rect">
              <a:avLst/>
            </a:prstGeom>
            <a:solidFill>
              <a:srgbClr val="C00000"/>
            </a:solidFill>
          </p:spPr>
          <p:txBody>
            <a:bodyPr wrap="square">
              <a:spAutoFit/>
            </a:bodyPr>
            <a:lstStyle/>
            <a:p>
              <a:pPr lvl="0" algn="ctr"/>
              <a:r>
                <a:rPr lang="zh-CN" altLang="en-US" sz="2400" b="1" dirty="0">
                  <a:solidFill>
                    <a:schemeClr val="bg1"/>
                  </a:solidFill>
                  <a:latin typeface="等线" panose="02010600030101010101" pitchFamily="2" charset="-122"/>
                  <a:ea typeface="等线" panose="02010600030101010101" pitchFamily="2" charset="-122"/>
                </a:rPr>
                <a:t>正大莲花购平台情况</a:t>
              </a:r>
            </a:p>
          </p:txBody>
        </p:sp>
        <p:sp>
          <p:nvSpPr>
            <p:cNvPr id="14368" name="文本框 36">
              <a:extLst>
                <a:ext uri="{FF2B5EF4-FFF2-40B4-BE49-F238E27FC236}">
                  <a16:creationId xmlns:a16="http://schemas.microsoft.com/office/drawing/2014/main" id="{AC2453D0-5837-812E-9C33-A5C0B53E07AD}"/>
                </a:ext>
              </a:extLst>
            </p:cNvPr>
            <p:cNvSpPr txBox="1">
              <a:spLocks noChangeArrowheads="1"/>
            </p:cNvSpPr>
            <p:nvPr/>
          </p:nvSpPr>
          <p:spPr bwMode="auto">
            <a:xfrm>
              <a:off x="7713946" y="2113224"/>
              <a:ext cx="12633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6600"/>
                </a:buClr>
                <a:buFont typeface="Wingdings" panose="05000000000000000000" pitchFamily="2" charset="2"/>
                <a:buChar char="n"/>
                <a:defRPr sz="2400" b="1">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6600"/>
                </a:buClr>
                <a:buFont typeface="Wingdings" panose="05000000000000000000" pitchFamily="2" charset="2"/>
                <a:buChar char="l"/>
                <a:defRPr sz="2000" b="1">
                  <a:solidFill>
                    <a:schemeClr val="tx1"/>
                  </a:solidFill>
                  <a:latin typeface="Arial" panose="020B0604020202020204" pitchFamily="34" charset="0"/>
                  <a:ea typeface="黑体" panose="02010609060101010101" pitchFamily="49" charset="-122"/>
                  <a:sym typeface="黑体" panose="02010609060101010101" pitchFamily="49" charset="-122"/>
                </a:defRPr>
              </a:lvl2pPr>
              <a:lvl3pPr marL="1143000" indent="-228600">
                <a:spcBef>
                  <a:spcPct val="20000"/>
                </a:spcBef>
                <a:buClr>
                  <a:srgbClr val="FF6600"/>
                </a:buClr>
                <a:buFont typeface="Wingdings" panose="05000000000000000000" pitchFamily="2" charset="2"/>
                <a:buChar char="n"/>
                <a:defRPr sz="2400" b="1">
                  <a:solidFill>
                    <a:srgbClr val="0000FF"/>
                  </a:solidFill>
                  <a:latin typeface="Arial" panose="020B0604020202020204" pitchFamily="34" charset="0"/>
                  <a:ea typeface="黑体" panose="02010609060101010101" pitchFamily="49" charset="-122"/>
                  <a:sym typeface="黑体" panose="02010609060101010101" pitchFamily="49" charset="-122"/>
                </a:defRPr>
              </a:lvl3pPr>
              <a:lvl4pPr marL="16002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marL="20574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25146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29718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34290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38862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9pPr>
            </a:lstStyle>
            <a:p>
              <a:pPr>
                <a:spcBef>
                  <a:spcPct val="0"/>
                </a:spcBef>
                <a:buClrTx/>
                <a:buFont typeface="Arial" panose="020B0604020202020204" pitchFamily="34" charset="0"/>
                <a:buNone/>
              </a:pPr>
              <a:r>
                <a:rPr lang="zh-CN" altLang="en-US" sz="2000" dirty="0">
                  <a:latin typeface="等线" panose="02010600030101010101" pitchFamily="2" charset="-122"/>
                  <a:ea typeface="等线" panose="02010600030101010101" pitchFamily="2" charset="-122"/>
                </a:rPr>
                <a:t>用户数</a:t>
              </a:r>
            </a:p>
          </p:txBody>
        </p:sp>
        <p:sp>
          <p:nvSpPr>
            <p:cNvPr id="14369" name="文本框 37">
              <a:extLst>
                <a:ext uri="{FF2B5EF4-FFF2-40B4-BE49-F238E27FC236}">
                  <a16:creationId xmlns:a16="http://schemas.microsoft.com/office/drawing/2014/main" id="{57757520-5CCA-1EBD-1CAF-053B80BF06B6}"/>
                </a:ext>
              </a:extLst>
            </p:cNvPr>
            <p:cNvSpPr txBox="1">
              <a:spLocks noChangeArrowheads="1"/>
            </p:cNvSpPr>
            <p:nvPr/>
          </p:nvSpPr>
          <p:spPr bwMode="auto">
            <a:xfrm>
              <a:off x="7742060" y="2970098"/>
              <a:ext cx="17327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6600"/>
                </a:buClr>
                <a:buFont typeface="Wingdings" panose="05000000000000000000" pitchFamily="2" charset="2"/>
                <a:buChar char="n"/>
                <a:defRPr sz="2400" b="1">
                  <a:solidFill>
                    <a:schemeClr val="tx1"/>
                  </a:solidFill>
                  <a:latin typeface="黑体" panose="02010609060101010101" pitchFamily="49" charset="-122"/>
                  <a:ea typeface="黑体" panose="02010609060101010101" pitchFamily="49" charset="-122"/>
                  <a:sym typeface="黑体" panose="02010609060101010101" pitchFamily="49" charset="-122"/>
                </a:defRPr>
              </a:lvl1pPr>
              <a:lvl2pPr marL="742950" indent="-285750">
                <a:spcBef>
                  <a:spcPct val="20000"/>
                </a:spcBef>
                <a:buClr>
                  <a:srgbClr val="FF6600"/>
                </a:buClr>
                <a:buFont typeface="Wingdings" panose="05000000000000000000" pitchFamily="2" charset="2"/>
                <a:buChar char="l"/>
                <a:defRPr sz="2000" b="1">
                  <a:solidFill>
                    <a:schemeClr val="tx1"/>
                  </a:solidFill>
                  <a:latin typeface="Arial" panose="020B0604020202020204" pitchFamily="34" charset="0"/>
                  <a:ea typeface="黑体" panose="02010609060101010101" pitchFamily="49" charset="-122"/>
                  <a:sym typeface="黑体" panose="02010609060101010101" pitchFamily="49" charset="-122"/>
                </a:defRPr>
              </a:lvl2pPr>
              <a:lvl3pPr marL="1143000" indent="-228600">
                <a:spcBef>
                  <a:spcPct val="20000"/>
                </a:spcBef>
                <a:buClr>
                  <a:srgbClr val="FF6600"/>
                </a:buClr>
                <a:buFont typeface="Wingdings" panose="05000000000000000000" pitchFamily="2" charset="2"/>
                <a:buChar char="n"/>
                <a:defRPr sz="2400" b="1">
                  <a:solidFill>
                    <a:srgbClr val="0000FF"/>
                  </a:solidFill>
                  <a:latin typeface="Arial" panose="020B0604020202020204" pitchFamily="34" charset="0"/>
                  <a:ea typeface="黑体" panose="02010609060101010101" pitchFamily="49" charset="-122"/>
                  <a:sym typeface="黑体" panose="02010609060101010101" pitchFamily="49" charset="-122"/>
                </a:defRPr>
              </a:lvl3pPr>
              <a:lvl4pPr marL="16002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4pPr>
              <a:lvl5pPr marL="2057400" indent="-228600">
                <a:spcBef>
                  <a:spcPct val="20000"/>
                </a:spcBef>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5pPr>
              <a:lvl6pPr marL="25146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6pPr>
              <a:lvl7pPr marL="29718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7pPr>
              <a:lvl8pPr marL="34290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8pPr>
              <a:lvl9pPr marL="3886200" indent="-228600" eaLnBrk="0" fontAlgn="base" hangingPunct="0">
                <a:spcBef>
                  <a:spcPct val="20000"/>
                </a:spcBef>
                <a:spcAft>
                  <a:spcPct val="0"/>
                </a:spcAft>
                <a:buClr>
                  <a:srgbClr val="FF6600"/>
                </a:buClr>
                <a:buFont typeface="Wingdings" panose="05000000000000000000" pitchFamily="2" charset="2"/>
                <a:buChar char="»"/>
                <a:defRPr sz="1600" b="1">
                  <a:solidFill>
                    <a:schemeClr val="tx1"/>
                  </a:solidFill>
                  <a:latin typeface="Arial" panose="020B0604020202020204" pitchFamily="34" charset="0"/>
                  <a:ea typeface="宋体" panose="02010600030101010101" pitchFamily="2" charset="-122"/>
                  <a:sym typeface="黑体" panose="02010609060101010101" pitchFamily="49" charset="-122"/>
                </a:defRPr>
              </a:lvl9pPr>
            </a:lstStyle>
            <a:p>
              <a:pPr>
                <a:spcBef>
                  <a:spcPct val="0"/>
                </a:spcBef>
                <a:buClrTx/>
                <a:buFont typeface="Arial" panose="020B0604020202020204" pitchFamily="34" charset="0"/>
                <a:buNone/>
              </a:pPr>
              <a:r>
                <a:rPr lang="zh-CN" altLang="en-US" sz="2000" dirty="0">
                  <a:latin typeface="等线" panose="02010600030101010101" pitchFamily="2" charset="-122"/>
                  <a:ea typeface="等线" panose="02010600030101010101" pitchFamily="2" charset="-122"/>
                </a:rPr>
                <a:t>年销售额</a:t>
              </a:r>
            </a:p>
          </p:txBody>
        </p:sp>
        <p:sp>
          <p:nvSpPr>
            <p:cNvPr id="14371" name="文本框 14370">
              <a:extLst>
                <a:ext uri="{FF2B5EF4-FFF2-40B4-BE49-F238E27FC236}">
                  <a16:creationId xmlns:a16="http://schemas.microsoft.com/office/drawing/2014/main" id="{9125ED27-CF05-8942-0AB2-66FD9C8E5934}"/>
                </a:ext>
              </a:extLst>
            </p:cNvPr>
            <p:cNvSpPr txBox="1"/>
            <p:nvPr/>
          </p:nvSpPr>
          <p:spPr>
            <a:xfrm>
              <a:off x="9800463" y="2147035"/>
              <a:ext cx="1419607" cy="400110"/>
            </a:xfrm>
            <a:prstGeom prst="rect">
              <a:avLst/>
            </a:prstGeom>
            <a:noFill/>
          </p:spPr>
          <p:txBody>
            <a:bodyPr wrap="square">
              <a:spAutoFit/>
            </a:bodyPr>
            <a:lstStyle/>
            <a:p>
              <a:pPr lvl="0"/>
              <a:r>
                <a:rPr lang="en-US" altLang="zh-CN" sz="2000" b="1" dirty="0">
                  <a:latin typeface="等线" panose="02010600030101010101" pitchFamily="2" charset="-122"/>
                  <a:ea typeface="等线" panose="02010600030101010101" pitchFamily="2" charset="-122"/>
                </a:rPr>
                <a:t>145.38</a:t>
              </a:r>
              <a:r>
                <a:rPr lang="zh-CN" altLang="en-US" sz="2000" b="1" dirty="0">
                  <a:latin typeface="等线" panose="02010600030101010101" pitchFamily="2" charset="-122"/>
                  <a:ea typeface="等线" panose="02010600030101010101" pitchFamily="2" charset="-122"/>
                </a:rPr>
                <a:t>万</a:t>
              </a:r>
            </a:p>
          </p:txBody>
        </p:sp>
        <p:sp>
          <p:nvSpPr>
            <p:cNvPr id="14373" name="文本框 14372">
              <a:extLst>
                <a:ext uri="{FF2B5EF4-FFF2-40B4-BE49-F238E27FC236}">
                  <a16:creationId xmlns:a16="http://schemas.microsoft.com/office/drawing/2014/main" id="{222ADD10-615A-4F5A-EDB9-F5767E7EB60F}"/>
                </a:ext>
              </a:extLst>
            </p:cNvPr>
            <p:cNvSpPr txBox="1"/>
            <p:nvPr/>
          </p:nvSpPr>
          <p:spPr>
            <a:xfrm>
              <a:off x="9840840" y="2980555"/>
              <a:ext cx="1324524" cy="400110"/>
            </a:xfrm>
            <a:prstGeom prst="rect">
              <a:avLst/>
            </a:prstGeom>
            <a:noFill/>
          </p:spPr>
          <p:txBody>
            <a:bodyPr wrap="square">
              <a:spAutoFit/>
            </a:bodyPr>
            <a:lstStyle/>
            <a:p>
              <a:pPr lvl="0"/>
              <a:r>
                <a:rPr lang="zh-CN" altLang="en-US" sz="2000" b="1" dirty="0">
                  <a:latin typeface="等线" panose="02010600030101010101" pitchFamily="2" charset="-122"/>
                  <a:ea typeface="等线" panose="02010600030101010101" pitchFamily="2" charset="-122"/>
                </a:rPr>
                <a:t>约</a:t>
              </a:r>
              <a:r>
                <a:rPr lang="en-US" altLang="zh-CN" sz="2000" b="1" dirty="0">
                  <a:latin typeface="等线" panose="02010600030101010101" pitchFamily="2" charset="-122"/>
                  <a:ea typeface="等线" panose="02010600030101010101" pitchFamily="2" charset="-122"/>
                </a:rPr>
                <a:t>1</a:t>
              </a:r>
              <a:r>
                <a:rPr lang="zh-CN" altLang="en-US" sz="2000" b="1" dirty="0">
                  <a:latin typeface="等线" panose="02010600030101010101" pitchFamily="2" charset="-122"/>
                  <a:ea typeface="等线" panose="02010600030101010101" pitchFamily="2" charset="-122"/>
                </a:rPr>
                <a:t>亿</a:t>
              </a:r>
            </a:p>
          </p:txBody>
        </p:sp>
        <p:sp>
          <p:nvSpPr>
            <p:cNvPr id="14376" name="矩形 14375">
              <a:extLst>
                <a:ext uri="{FF2B5EF4-FFF2-40B4-BE49-F238E27FC236}">
                  <a16:creationId xmlns:a16="http://schemas.microsoft.com/office/drawing/2014/main" id="{3142FFCC-081D-F2F2-5ADD-6D7BF4CE975F}"/>
                </a:ext>
              </a:extLst>
            </p:cNvPr>
            <p:cNvSpPr/>
            <p:nvPr/>
          </p:nvSpPr>
          <p:spPr>
            <a:xfrm>
              <a:off x="7388290" y="1273077"/>
              <a:ext cx="4014621" cy="241616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78" name="直接连接符 14377">
              <a:extLst>
                <a:ext uri="{FF2B5EF4-FFF2-40B4-BE49-F238E27FC236}">
                  <a16:creationId xmlns:a16="http://schemas.microsoft.com/office/drawing/2014/main" id="{6D4409D9-66E1-FD8B-A24A-D68BC2A127AA}"/>
                </a:ext>
              </a:extLst>
            </p:cNvPr>
            <p:cNvCxnSpPr>
              <a:cxnSpLocks/>
            </p:cNvCxnSpPr>
            <p:nvPr/>
          </p:nvCxnSpPr>
          <p:spPr>
            <a:xfrm>
              <a:off x="7696158" y="2727724"/>
              <a:ext cx="32300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79" name="直接连接符 14378">
              <a:extLst>
                <a:ext uri="{FF2B5EF4-FFF2-40B4-BE49-F238E27FC236}">
                  <a16:creationId xmlns:a16="http://schemas.microsoft.com/office/drawing/2014/main" id="{0C37DA26-08FD-AF5F-24FD-5051FB7CD701}"/>
                </a:ext>
              </a:extLst>
            </p:cNvPr>
            <p:cNvCxnSpPr>
              <a:cxnSpLocks/>
            </p:cNvCxnSpPr>
            <p:nvPr/>
          </p:nvCxnSpPr>
          <p:spPr>
            <a:xfrm>
              <a:off x="9371005" y="2148431"/>
              <a:ext cx="0" cy="1232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50"/>
                                        </p:tgtEl>
                                        <p:attrNameLst>
                                          <p:attrName>style.visibility</p:attrName>
                                        </p:attrNameLst>
                                      </p:cBhvr>
                                      <p:to>
                                        <p:strVal val="visible"/>
                                      </p:to>
                                    </p:set>
                                    <p:animEffect transition="in" filter="fade">
                                      <p:cBhvr>
                                        <p:cTn id="12" dur="1000"/>
                                        <p:tgtEl>
                                          <p:spTgt spid="14350"/>
                                        </p:tgtEl>
                                      </p:cBhvr>
                                    </p:animEffect>
                                    <p:anim calcmode="lin" valueType="num">
                                      <p:cBhvr>
                                        <p:cTn id="13" dur="1000" fill="hold"/>
                                        <p:tgtEl>
                                          <p:spTgt spid="14350"/>
                                        </p:tgtEl>
                                        <p:attrNameLst>
                                          <p:attrName>ppt_x</p:attrName>
                                        </p:attrNameLst>
                                      </p:cBhvr>
                                      <p:tavLst>
                                        <p:tav tm="0">
                                          <p:val>
                                            <p:strVal val="#ppt_x"/>
                                          </p:val>
                                        </p:tav>
                                        <p:tav tm="100000">
                                          <p:val>
                                            <p:strVal val="#ppt_x"/>
                                          </p:val>
                                        </p:tav>
                                      </p:tavLst>
                                    </p:anim>
                                    <p:anim calcmode="lin" valueType="num">
                                      <p:cBhvr>
                                        <p:cTn id="14" dur="1000" fill="hold"/>
                                        <p:tgtEl>
                                          <p:spTgt spid="143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51"/>
                                        </p:tgtEl>
                                        <p:attrNameLst>
                                          <p:attrName>style.visibility</p:attrName>
                                        </p:attrNameLst>
                                      </p:cBhvr>
                                      <p:to>
                                        <p:strVal val="visible"/>
                                      </p:to>
                                    </p:set>
                                    <p:animEffect transition="in" filter="fade">
                                      <p:cBhvr>
                                        <p:cTn id="17" dur="1000"/>
                                        <p:tgtEl>
                                          <p:spTgt spid="14351"/>
                                        </p:tgtEl>
                                      </p:cBhvr>
                                    </p:animEffect>
                                    <p:anim calcmode="lin" valueType="num">
                                      <p:cBhvr>
                                        <p:cTn id="18" dur="1000" fill="hold"/>
                                        <p:tgtEl>
                                          <p:spTgt spid="14351"/>
                                        </p:tgtEl>
                                        <p:attrNameLst>
                                          <p:attrName>ppt_x</p:attrName>
                                        </p:attrNameLst>
                                      </p:cBhvr>
                                      <p:tavLst>
                                        <p:tav tm="0">
                                          <p:val>
                                            <p:strVal val="#ppt_x"/>
                                          </p:val>
                                        </p:tav>
                                        <p:tav tm="100000">
                                          <p:val>
                                            <p:strVal val="#ppt_x"/>
                                          </p:val>
                                        </p:tav>
                                      </p:tavLst>
                                    </p:anim>
                                    <p:anim calcmode="lin" valueType="num">
                                      <p:cBhvr>
                                        <p:cTn id="19" dur="1000" fill="hold"/>
                                        <p:tgtEl>
                                          <p:spTgt spid="1435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4365"/>
                                        </p:tgtEl>
                                        <p:attrNameLst>
                                          <p:attrName>style.visibility</p:attrName>
                                        </p:attrNameLst>
                                      </p:cBhvr>
                                      <p:to>
                                        <p:strVal val="visible"/>
                                      </p:to>
                                    </p:set>
                                    <p:animEffect transition="in" filter="randombar(horizontal)">
                                      <p:cBhvr>
                                        <p:cTn id="24" dur="500"/>
                                        <p:tgtEl>
                                          <p:spTgt spid="14365"/>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randombar(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362"/>
                                        </p:tgtEl>
                                        <p:attrNameLst>
                                          <p:attrName>style.visibility</p:attrName>
                                        </p:attrNameLst>
                                      </p:cBhvr>
                                      <p:to>
                                        <p:strVal val="visible"/>
                                      </p:to>
                                    </p:set>
                                    <p:animEffect transition="in" filter="fade">
                                      <p:cBhvr>
                                        <p:cTn id="34" dur="1000"/>
                                        <p:tgtEl>
                                          <p:spTgt spid="14362"/>
                                        </p:tgtEl>
                                      </p:cBhvr>
                                    </p:animEffect>
                                    <p:anim calcmode="lin" valueType="num">
                                      <p:cBhvr>
                                        <p:cTn id="35" dur="1000" fill="hold"/>
                                        <p:tgtEl>
                                          <p:spTgt spid="14362"/>
                                        </p:tgtEl>
                                        <p:attrNameLst>
                                          <p:attrName>ppt_x</p:attrName>
                                        </p:attrNameLst>
                                      </p:cBhvr>
                                      <p:tavLst>
                                        <p:tav tm="0">
                                          <p:val>
                                            <p:strVal val="#ppt_x"/>
                                          </p:val>
                                        </p:tav>
                                        <p:tav tm="100000">
                                          <p:val>
                                            <p:strVal val="#ppt_x"/>
                                          </p:val>
                                        </p:tav>
                                      </p:tavLst>
                                    </p:anim>
                                    <p:anim calcmode="lin" valueType="num">
                                      <p:cBhvr>
                                        <p:cTn id="36" dur="1000" fill="hold"/>
                                        <p:tgtEl>
                                          <p:spTgt spid="14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2" grpId="0" animBg="1"/>
      <p:bldGraphic spid="1436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Picture 9">
            <a:extLst>
              <a:ext uri="{FF2B5EF4-FFF2-40B4-BE49-F238E27FC236}">
                <a16:creationId xmlns:a16="http://schemas.microsoft.com/office/drawing/2014/main" id="{1938DDBC-FCE7-A6FD-4B72-98CC15D0F25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2239" b="16609"/>
          <a:stretch/>
        </p:blipFill>
        <p:spPr bwMode="auto">
          <a:xfrm>
            <a:off x="0" y="1"/>
            <a:ext cx="1220470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a:extLst>
              <a:ext uri="{FF2B5EF4-FFF2-40B4-BE49-F238E27FC236}">
                <a16:creationId xmlns:a16="http://schemas.microsoft.com/office/drawing/2014/main" id="{A4AAC0CB-D4B0-DB5A-BDFB-A73EEE7D1F2F}"/>
              </a:ext>
            </a:extLst>
          </p:cNvPr>
          <p:cNvGrpSpPr/>
          <p:nvPr/>
        </p:nvGrpSpPr>
        <p:grpSpPr>
          <a:xfrm>
            <a:off x="1342678" y="1805407"/>
            <a:ext cx="9627856" cy="2637448"/>
            <a:chOff x="1342678" y="1805407"/>
            <a:chExt cx="9627856" cy="2637448"/>
          </a:xfrm>
        </p:grpSpPr>
        <p:sp>
          <p:nvSpPr>
            <p:cNvPr id="2" name="Text Placeholder 3">
              <a:extLst>
                <a:ext uri="{FF2B5EF4-FFF2-40B4-BE49-F238E27FC236}">
                  <a16:creationId xmlns:a16="http://schemas.microsoft.com/office/drawing/2014/main" id="{8F19261A-7EAA-4B61-A7AA-333F4052B542}"/>
                </a:ext>
              </a:extLst>
            </p:cNvPr>
            <p:cNvSpPr txBox="1"/>
            <p:nvPr>
              <p:custDataLst>
                <p:tags r:id="rId1"/>
              </p:custDataLst>
            </p:nvPr>
          </p:nvSpPr>
          <p:spPr>
            <a:xfrm>
              <a:off x="1342678" y="2548529"/>
              <a:ext cx="1641261" cy="1570401"/>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hangingPunct="1">
                <a:spcBef>
                  <a:spcPct val="20000"/>
                </a:spcBef>
                <a:defRPr/>
              </a:pPr>
              <a:r>
                <a:rPr lang="en-US" sz="13800" i="1" dirty="0">
                  <a:solidFill>
                    <a:schemeClr val="bg1"/>
                  </a:solidFill>
                  <a:latin typeface="Algerian" panose="04020705040A02060702" pitchFamily="82" charset="0"/>
                  <a:cs typeface="Arial" panose="020B0604020202020204" pitchFamily="34" charset="0"/>
                </a:rPr>
                <a:t>02</a:t>
              </a:r>
            </a:p>
          </p:txBody>
        </p:sp>
        <p:sp>
          <p:nvSpPr>
            <p:cNvPr id="3" name="文本框 17">
              <a:extLst>
                <a:ext uri="{FF2B5EF4-FFF2-40B4-BE49-F238E27FC236}">
                  <a16:creationId xmlns:a16="http://schemas.microsoft.com/office/drawing/2014/main" id="{3A9BC668-8E55-A90C-65E6-6171AD9D0EE1}"/>
                </a:ext>
              </a:extLst>
            </p:cNvPr>
            <p:cNvSpPr txBox="1"/>
            <p:nvPr>
              <p:custDataLst>
                <p:tags r:id="rId2"/>
              </p:custDataLst>
            </p:nvPr>
          </p:nvSpPr>
          <p:spPr>
            <a:xfrm>
              <a:off x="3466774" y="2580512"/>
              <a:ext cx="1665835" cy="615549"/>
            </a:xfrm>
            <a:prstGeom prst="rect">
              <a:avLst/>
            </a:prstGeom>
            <a:noFill/>
          </p:spPr>
          <p:txBody>
            <a:bodyPr wrap="none" lIns="121917" tIns="60958" rIns="121917" bIns="60958">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a:latin typeface="+mj-lt"/>
                  <a:cs typeface="Arial" panose="020B0604020202020204" pitchFamily="34" charset="0"/>
                </a:rPr>
                <a:t>Part Two</a:t>
              </a:r>
              <a:endParaRPr lang="zh-CN" altLang="en-US" sz="3200" dirty="0">
                <a:latin typeface="+mj-lt"/>
                <a:cs typeface="Arial" panose="020B0604020202020204" pitchFamily="34" charset="0"/>
              </a:endParaRPr>
            </a:p>
          </p:txBody>
        </p:sp>
        <p:sp>
          <p:nvSpPr>
            <p:cNvPr id="4" name="等腰三角形 3">
              <a:extLst>
                <a:ext uri="{FF2B5EF4-FFF2-40B4-BE49-F238E27FC236}">
                  <a16:creationId xmlns:a16="http://schemas.microsoft.com/office/drawing/2014/main" id="{27D61451-FD32-4FB7-4BD2-0F4D63F56EAA}"/>
                </a:ext>
              </a:extLst>
            </p:cNvPr>
            <p:cNvSpPr/>
            <p:nvPr>
              <p:custDataLst>
                <p:tags r:id="rId3"/>
              </p:custDataLst>
            </p:nvPr>
          </p:nvSpPr>
          <p:spPr>
            <a:xfrm rot="9233090">
              <a:off x="8730115" y="2454844"/>
              <a:ext cx="266665" cy="230241"/>
            </a:xfrm>
            <a:prstGeom prst="triangle">
              <a:avLst/>
            </a:prstGeom>
            <a:solidFill>
              <a:schemeClr val="accent1">
                <a:lumMod val="20000"/>
                <a:lumOff val="80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5" name="等腰三角形 4">
              <a:extLst>
                <a:ext uri="{FF2B5EF4-FFF2-40B4-BE49-F238E27FC236}">
                  <a16:creationId xmlns:a16="http://schemas.microsoft.com/office/drawing/2014/main" id="{4CD2827F-DD45-8F75-D6CD-B356C86D403E}"/>
                </a:ext>
              </a:extLst>
            </p:cNvPr>
            <p:cNvSpPr/>
            <p:nvPr>
              <p:custDataLst>
                <p:tags r:id="rId4"/>
              </p:custDataLst>
            </p:nvPr>
          </p:nvSpPr>
          <p:spPr>
            <a:xfrm rot="15569576">
              <a:off x="8377663" y="3129750"/>
              <a:ext cx="396967" cy="342855"/>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6" name="等腰三角形 5">
              <a:extLst>
                <a:ext uri="{FF2B5EF4-FFF2-40B4-BE49-F238E27FC236}">
                  <a16:creationId xmlns:a16="http://schemas.microsoft.com/office/drawing/2014/main" id="{9DC39902-05B5-F6C8-1F15-6FFB1DC5705A}"/>
                </a:ext>
              </a:extLst>
            </p:cNvPr>
            <p:cNvSpPr/>
            <p:nvPr>
              <p:custDataLst>
                <p:tags r:id="rId5"/>
              </p:custDataLst>
            </p:nvPr>
          </p:nvSpPr>
          <p:spPr>
            <a:xfrm rot="21371394">
              <a:off x="8413140" y="1805407"/>
              <a:ext cx="266665" cy="230240"/>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7" name="等腰三角形 6">
              <a:extLst>
                <a:ext uri="{FF2B5EF4-FFF2-40B4-BE49-F238E27FC236}">
                  <a16:creationId xmlns:a16="http://schemas.microsoft.com/office/drawing/2014/main" id="{1C527636-8ADF-F114-ECCC-8C71F65CD77A}"/>
                </a:ext>
              </a:extLst>
            </p:cNvPr>
            <p:cNvSpPr/>
            <p:nvPr>
              <p:custDataLst>
                <p:tags r:id="rId6"/>
              </p:custDataLst>
            </p:nvPr>
          </p:nvSpPr>
          <p:spPr>
            <a:xfrm rot="12912161">
              <a:off x="9667365" y="3488547"/>
              <a:ext cx="944440" cy="816164"/>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8" name="等腰三角形 7">
              <a:extLst>
                <a:ext uri="{FF2B5EF4-FFF2-40B4-BE49-F238E27FC236}">
                  <a16:creationId xmlns:a16="http://schemas.microsoft.com/office/drawing/2014/main" id="{4E0D7277-0B34-E673-A5E8-100F8AED98EF}"/>
                </a:ext>
              </a:extLst>
            </p:cNvPr>
            <p:cNvSpPr/>
            <p:nvPr>
              <p:custDataLst>
                <p:tags r:id="rId7"/>
              </p:custDataLst>
            </p:nvPr>
          </p:nvSpPr>
          <p:spPr>
            <a:xfrm rot="12912161">
              <a:off x="9543944" y="3428208"/>
              <a:ext cx="1176186" cy="1014647"/>
            </a:xfrm>
            <a:prstGeom prst="triangle">
              <a:avLst/>
            </a:prstGeom>
            <a:noFill/>
            <a:ln w="12700" cap="flat" cmpd="sng" algn="ctr">
              <a:solidFill>
                <a:schemeClr val="bg1"/>
              </a:solid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9" name="椭圆 8">
              <a:extLst>
                <a:ext uri="{FF2B5EF4-FFF2-40B4-BE49-F238E27FC236}">
                  <a16:creationId xmlns:a16="http://schemas.microsoft.com/office/drawing/2014/main" id="{7C7A229C-6C6F-5267-B046-5A5A4CB5B7F0}"/>
                </a:ext>
              </a:extLst>
            </p:cNvPr>
            <p:cNvSpPr/>
            <p:nvPr>
              <p:custDataLst>
                <p:tags r:id="rId8"/>
              </p:custDataLst>
            </p:nvPr>
          </p:nvSpPr>
          <p:spPr>
            <a:xfrm rot="9110320">
              <a:off x="10856249" y="3793417"/>
              <a:ext cx="114285" cy="115914"/>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0" name="椭圆 9">
              <a:extLst>
                <a:ext uri="{FF2B5EF4-FFF2-40B4-BE49-F238E27FC236}">
                  <a16:creationId xmlns:a16="http://schemas.microsoft.com/office/drawing/2014/main" id="{03D71C88-EF84-2327-8E0A-9111C330F48E}"/>
                </a:ext>
              </a:extLst>
            </p:cNvPr>
            <p:cNvSpPr/>
            <p:nvPr>
              <p:custDataLst>
                <p:tags r:id="rId9"/>
              </p:custDataLst>
            </p:nvPr>
          </p:nvSpPr>
          <p:spPr>
            <a:xfrm rot="9110320">
              <a:off x="9767364" y="4296769"/>
              <a:ext cx="115873" cy="115915"/>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1" name="椭圆 10">
              <a:extLst>
                <a:ext uri="{FF2B5EF4-FFF2-40B4-BE49-F238E27FC236}">
                  <a16:creationId xmlns:a16="http://schemas.microsoft.com/office/drawing/2014/main" id="{36937047-E6EE-E147-C9AC-3B5F9EFC316B}"/>
                </a:ext>
              </a:extLst>
            </p:cNvPr>
            <p:cNvSpPr/>
            <p:nvPr>
              <p:custDataLst>
                <p:tags r:id="rId10"/>
              </p:custDataLst>
            </p:nvPr>
          </p:nvSpPr>
          <p:spPr>
            <a:xfrm rot="9110320">
              <a:off x="9884826" y="3132864"/>
              <a:ext cx="114285" cy="115914"/>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2" name="等腰三角形 11">
              <a:extLst>
                <a:ext uri="{FF2B5EF4-FFF2-40B4-BE49-F238E27FC236}">
                  <a16:creationId xmlns:a16="http://schemas.microsoft.com/office/drawing/2014/main" id="{7AE5A36E-F3C0-76C8-0008-729D2F087FB3}"/>
                </a:ext>
              </a:extLst>
            </p:cNvPr>
            <p:cNvSpPr/>
            <p:nvPr>
              <p:custDataLst>
                <p:tags r:id="rId11"/>
              </p:custDataLst>
            </p:nvPr>
          </p:nvSpPr>
          <p:spPr>
            <a:xfrm rot="18210217">
              <a:off x="8004389" y="2163491"/>
              <a:ext cx="127029" cy="109523"/>
            </a:xfrm>
            <a:prstGeom prst="triangle">
              <a:avLst/>
            </a:prstGeom>
            <a:solidFill>
              <a:schemeClr val="accent1">
                <a:lumMod val="20000"/>
                <a:lumOff val="80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3" name="等腰三角形 12">
              <a:extLst>
                <a:ext uri="{FF2B5EF4-FFF2-40B4-BE49-F238E27FC236}">
                  <a16:creationId xmlns:a16="http://schemas.microsoft.com/office/drawing/2014/main" id="{2D6291F3-32CB-087C-EC5F-F0CB211D788A}"/>
                </a:ext>
              </a:extLst>
            </p:cNvPr>
            <p:cNvSpPr/>
            <p:nvPr>
              <p:custDataLst>
                <p:tags r:id="rId12"/>
              </p:custDataLst>
            </p:nvPr>
          </p:nvSpPr>
          <p:spPr>
            <a:xfrm rot="8748521">
              <a:off x="8362346" y="2315111"/>
              <a:ext cx="128570" cy="109564"/>
            </a:xfrm>
            <a:prstGeom prst="triangle">
              <a:avLst/>
            </a:prstGeom>
            <a:solidFill>
              <a:schemeClr val="bg1">
                <a:lumMod val="95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cxnSp>
          <p:nvCxnSpPr>
            <p:cNvPr id="14" name="Straight Connector 13">
              <a:extLst>
                <a:ext uri="{FF2B5EF4-FFF2-40B4-BE49-F238E27FC236}">
                  <a16:creationId xmlns:a16="http://schemas.microsoft.com/office/drawing/2014/main" id="{AE015A4B-DE35-D015-270D-08B0173FB815}"/>
                </a:ext>
              </a:extLst>
            </p:cNvPr>
            <p:cNvCxnSpPr>
              <a:cxnSpLocks noChangeShapeType="1"/>
            </p:cNvCxnSpPr>
            <p:nvPr>
              <p:custDataLst>
                <p:tags r:id="rId13"/>
              </p:custDataLst>
            </p:nvPr>
          </p:nvCxnSpPr>
          <p:spPr bwMode="auto">
            <a:xfrm flipH="1">
              <a:off x="3352872" y="4110990"/>
              <a:ext cx="6390266" cy="0"/>
            </a:xfrm>
            <a:prstGeom prst="line">
              <a:avLst/>
            </a:prstGeom>
            <a:noFill/>
            <a:ln w="19050" cap="sq" algn="ctr">
              <a:solidFill>
                <a:schemeClr val="bg1"/>
              </a:solidFill>
              <a:miter lim="800000"/>
              <a:headEnd type="oval" w="med" len="med"/>
            </a:ln>
          </p:spPr>
        </p:cxnSp>
        <p:sp>
          <p:nvSpPr>
            <p:cNvPr id="15" name="文本框 14">
              <a:extLst>
                <a:ext uri="{FF2B5EF4-FFF2-40B4-BE49-F238E27FC236}">
                  <a16:creationId xmlns:a16="http://schemas.microsoft.com/office/drawing/2014/main" id="{51725036-6D0F-87F7-F4CC-ADB4BCA6C9ED}"/>
                </a:ext>
              </a:extLst>
            </p:cNvPr>
            <p:cNvSpPr txBox="1">
              <a:spLocks noChangeArrowheads="1"/>
            </p:cNvSpPr>
            <p:nvPr>
              <p:custDataLst>
                <p:tags r:id="rId14"/>
              </p:custDataLst>
            </p:nvPr>
          </p:nvSpPr>
          <p:spPr bwMode="auto">
            <a:xfrm>
              <a:off x="3454387" y="3230462"/>
              <a:ext cx="6731710" cy="75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4400" b="1" dirty="0">
                  <a:solidFill>
                    <a:schemeClr val="bg1"/>
                  </a:solidFill>
                  <a:latin typeface="等线" panose="02010600030101010101" pitchFamily="2" charset="-122"/>
                  <a:ea typeface="等线" panose="02010600030101010101" pitchFamily="2" charset="-122"/>
                  <a:sym typeface="+mn-ea"/>
                </a:rPr>
                <a:t>主流生鲜平台现状</a:t>
              </a:r>
            </a:p>
          </p:txBody>
        </p:sp>
      </p:grpSp>
    </p:spTree>
    <p:extLst>
      <p:ext uri="{BB962C8B-B14F-4D97-AF65-F5344CB8AC3E}">
        <p14:creationId xmlns:p14="http://schemas.microsoft.com/office/powerpoint/2010/main" val="1576436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4" descr="https://pic.anxz.com/d/file/20190815/bcbc5aa41a9b43adf15ff8fed5054f3d.png">
            <a:extLst>
              <a:ext uri="{FF2B5EF4-FFF2-40B4-BE49-F238E27FC236}">
                <a16:creationId xmlns:a16="http://schemas.microsoft.com/office/drawing/2014/main" id="{542C4842-E835-52B5-E5EB-C477E0C4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759" y="113098"/>
            <a:ext cx="513642" cy="5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F6FBCA47-7AB1-8336-5E75-4155899B64E5}"/>
              </a:ext>
            </a:extLst>
          </p:cNvPr>
          <p:cNvCxnSpPr>
            <a:cxnSpLocks/>
          </p:cNvCxnSpPr>
          <p:nvPr/>
        </p:nvCxnSpPr>
        <p:spPr>
          <a:xfrm>
            <a:off x="0" y="762070"/>
            <a:ext cx="121920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94F2230-F148-69EE-812C-46DB44BF9F6C}"/>
              </a:ext>
            </a:extLst>
          </p:cNvPr>
          <p:cNvSpPr txBox="1"/>
          <p:nvPr/>
        </p:nvSpPr>
        <p:spPr>
          <a:xfrm>
            <a:off x="436316" y="110189"/>
            <a:ext cx="6119036" cy="523220"/>
          </a:xfrm>
          <a:prstGeom prst="rect">
            <a:avLst/>
          </a:prstGeom>
          <a:noFill/>
        </p:spPr>
        <p:txBody>
          <a:bodyPr wrap="square">
            <a:spAutoFit/>
          </a:bodyPr>
          <a:lstStyle/>
          <a:p>
            <a:pPr algn="l">
              <a:lnSpc>
                <a:spcPct val="100000"/>
              </a:lnSpc>
            </a:pPr>
            <a:r>
              <a:rPr lang="zh-CN" altLang="en-US" sz="2800" b="1" dirty="0">
                <a:solidFill>
                  <a:srgbClr val="C00000"/>
                </a:solidFill>
                <a:latin typeface="等线" panose="02010600030101010101" pitchFamily="2" charset="-122"/>
                <a:ea typeface="等线" panose="02010600030101010101" pitchFamily="2" charset="-122"/>
              </a:rPr>
              <a:t>生鲜电商平台用户画像描述</a:t>
            </a:r>
            <a:endParaRPr lang="zh-CN" altLang="en-US" sz="2800" b="1" i="0" dirty="0">
              <a:solidFill>
                <a:srgbClr val="C00000"/>
              </a:solidFill>
              <a:latin typeface="等线" panose="02010600030101010101" pitchFamily="2" charset="-122"/>
              <a:ea typeface="等线" panose="02010600030101010101" pitchFamily="2" charset="-122"/>
            </a:endParaRPr>
          </a:p>
        </p:txBody>
      </p:sp>
      <p:graphicFrame>
        <p:nvGraphicFramePr>
          <p:cNvPr id="14365" name="图表 14364">
            <a:extLst>
              <a:ext uri="{FF2B5EF4-FFF2-40B4-BE49-F238E27FC236}">
                <a16:creationId xmlns:a16="http://schemas.microsoft.com/office/drawing/2014/main" id="{C876D56C-FD38-6C78-84F5-692E1D7F6B83}"/>
              </a:ext>
            </a:extLst>
          </p:cNvPr>
          <p:cNvGraphicFramePr/>
          <p:nvPr>
            <p:extLst>
              <p:ext uri="{D42A27DB-BD31-4B8C-83A1-F6EECF244321}">
                <p14:modId xmlns:p14="http://schemas.microsoft.com/office/powerpoint/2010/main" val="2542052169"/>
              </p:ext>
            </p:extLst>
          </p:nvPr>
        </p:nvGraphicFramePr>
        <p:xfrm>
          <a:off x="533546" y="1949101"/>
          <a:ext cx="7238810" cy="4296846"/>
        </p:xfrm>
        <a:graphic>
          <a:graphicData uri="http://schemas.openxmlformats.org/drawingml/2006/chart">
            <c:chart xmlns:c="http://schemas.openxmlformats.org/drawingml/2006/chart" xmlns:r="http://schemas.openxmlformats.org/officeDocument/2006/relationships" r:id="rId3"/>
          </a:graphicData>
        </a:graphic>
      </p:graphicFrame>
      <p:sp>
        <p:nvSpPr>
          <p:cNvPr id="2" name="内容占位符 2">
            <a:extLst>
              <a:ext uri="{FF2B5EF4-FFF2-40B4-BE49-F238E27FC236}">
                <a16:creationId xmlns:a16="http://schemas.microsoft.com/office/drawing/2014/main" id="{6749EA17-E8FB-474B-C296-D694C9780D8A}"/>
              </a:ext>
            </a:extLst>
          </p:cNvPr>
          <p:cNvSpPr>
            <a:spLocks noGrp="1"/>
          </p:cNvSpPr>
          <p:nvPr>
            <p:ph idx="1"/>
          </p:nvPr>
        </p:nvSpPr>
        <p:spPr>
          <a:xfrm>
            <a:off x="497936" y="994489"/>
            <a:ext cx="6040606" cy="540878"/>
          </a:xfrm>
        </p:spPr>
        <p:txBody>
          <a:bodyPr>
            <a:normAutofit fontScale="92500" lnSpcReduction="10000"/>
          </a:bodyPr>
          <a:lstStyle/>
          <a:p>
            <a:pPr>
              <a:lnSpc>
                <a:spcPct val="150000"/>
              </a:lnSpc>
              <a:buClr>
                <a:srgbClr val="C00000"/>
              </a:buClr>
              <a:buFont typeface="Wingdings" panose="05000000000000000000" pitchFamily="2" charset="2"/>
              <a:buChar char="n"/>
              <a:defRPr/>
            </a:pPr>
            <a:r>
              <a:rPr lang="zh-CN" altLang="en-US" sz="2400" dirty="0">
                <a:latin typeface="+mn-ea"/>
              </a:rPr>
              <a:t>调研方式：线上电子问卷</a:t>
            </a:r>
            <a:r>
              <a:rPr lang="en-US" altLang="zh-CN" sz="2400" dirty="0">
                <a:latin typeface="+mn-ea"/>
              </a:rPr>
              <a:t>+</a:t>
            </a:r>
            <a:r>
              <a:rPr lang="zh-CN" altLang="en-US" sz="2400" dirty="0">
                <a:latin typeface="+mn-ea"/>
              </a:rPr>
              <a:t>线下纸质问卷</a:t>
            </a:r>
            <a:endParaRPr lang="en-US" altLang="zh-CN" sz="2400" dirty="0">
              <a:latin typeface="+mn-ea"/>
            </a:endParaRPr>
          </a:p>
        </p:txBody>
      </p:sp>
      <p:sp>
        <p:nvSpPr>
          <p:cNvPr id="5" name="文本框 4">
            <a:extLst>
              <a:ext uri="{FF2B5EF4-FFF2-40B4-BE49-F238E27FC236}">
                <a16:creationId xmlns:a16="http://schemas.microsoft.com/office/drawing/2014/main" id="{B467144C-69F6-E049-ECAC-00986073B3DD}"/>
              </a:ext>
            </a:extLst>
          </p:cNvPr>
          <p:cNvSpPr txBox="1"/>
          <p:nvPr/>
        </p:nvSpPr>
        <p:spPr>
          <a:xfrm>
            <a:off x="7138633" y="1073702"/>
            <a:ext cx="3848319" cy="461665"/>
          </a:xfrm>
          <a:prstGeom prst="rect">
            <a:avLst/>
          </a:prstGeom>
          <a:noFill/>
        </p:spPr>
        <p:txBody>
          <a:bodyPr wrap="square">
            <a:spAutoFit/>
          </a:bodyPr>
          <a:lstStyle/>
          <a:p>
            <a:pPr marL="342900" indent="-342900">
              <a:buClr>
                <a:srgbClr val="C00000"/>
              </a:buClr>
              <a:buFont typeface="Wingdings" panose="05000000000000000000" pitchFamily="2" charset="2"/>
              <a:buChar char="n"/>
            </a:pPr>
            <a:r>
              <a:rPr lang="zh-CN" altLang="en-US" sz="2400" dirty="0">
                <a:latin typeface="+mn-ea"/>
                <a:ea typeface="+mn-ea"/>
              </a:rPr>
              <a:t> 收集有效问卷：</a:t>
            </a:r>
            <a:r>
              <a:rPr lang="en-US" altLang="zh-CN" sz="2400" dirty="0">
                <a:latin typeface="+mn-ea"/>
                <a:ea typeface="+mn-ea"/>
              </a:rPr>
              <a:t>969</a:t>
            </a:r>
            <a:r>
              <a:rPr lang="zh-CN" altLang="en-US" sz="2400" dirty="0">
                <a:latin typeface="+mn-ea"/>
                <a:ea typeface="+mn-ea"/>
              </a:rPr>
              <a:t>份</a:t>
            </a:r>
          </a:p>
        </p:txBody>
      </p:sp>
      <p:sp>
        <p:nvSpPr>
          <p:cNvPr id="7" name="文本框 6">
            <a:extLst>
              <a:ext uri="{FF2B5EF4-FFF2-40B4-BE49-F238E27FC236}">
                <a16:creationId xmlns:a16="http://schemas.microsoft.com/office/drawing/2014/main" id="{50E9169B-13AA-8B29-224F-EF1DAAE9CDA7}"/>
              </a:ext>
            </a:extLst>
          </p:cNvPr>
          <p:cNvSpPr txBox="1">
            <a:spLocks noChangeArrowheads="1"/>
          </p:cNvSpPr>
          <p:nvPr/>
        </p:nvSpPr>
        <p:spPr bwMode="auto">
          <a:xfrm>
            <a:off x="8130549" y="1857890"/>
            <a:ext cx="3348742" cy="78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nSpc>
                <a:spcPct val="130000"/>
              </a:lnSpc>
              <a:buClr>
                <a:srgbClr val="C00000"/>
              </a:buClr>
              <a:buFont typeface="Wingdings" panose="05000000000000000000" pitchFamily="2" charset="2"/>
              <a:buChar char="u"/>
            </a:pPr>
            <a:r>
              <a:rPr lang="zh-CN" altLang="en-US" dirty="0">
                <a:latin typeface="+mn-ea"/>
                <a:ea typeface="+mn-ea"/>
              </a:rPr>
              <a:t>男性用户正越来越青睐于生鲜电商市场。</a:t>
            </a:r>
          </a:p>
        </p:txBody>
      </p:sp>
      <p:sp>
        <p:nvSpPr>
          <p:cNvPr id="8" name="文本框 7">
            <a:extLst>
              <a:ext uri="{FF2B5EF4-FFF2-40B4-BE49-F238E27FC236}">
                <a16:creationId xmlns:a16="http://schemas.microsoft.com/office/drawing/2014/main" id="{5C68B4EA-468D-626D-8397-8D3584B72344}"/>
              </a:ext>
            </a:extLst>
          </p:cNvPr>
          <p:cNvSpPr txBox="1">
            <a:spLocks noChangeArrowheads="1"/>
          </p:cNvSpPr>
          <p:nvPr/>
        </p:nvSpPr>
        <p:spPr bwMode="auto">
          <a:xfrm>
            <a:off x="8121112" y="2861347"/>
            <a:ext cx="3348742" cy="114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nSpc>
                <a:spcPct val="130000"/>
              </a:lnSpc>
              <a:buClr>
                <a:srgbClr val="C00000"/>
              </a:buClr>
              <a:buFont typeface="Wingdings" panose="05000000000000000000" pitchFamily="2" charset="2"/>
              <a:buChar char="u"/>
            </a:pPr>
            <a:r>
              <a:rPr lang="zh-CN" altLang="en-US" dirty="0">
                <a:latin typeface="+mn-ea"/>
                <a:ea typeface="+mn-ea"/>
              </a:rPr>
              <a:t>有子女、有稳定生鲜需求而又工作繁忙的家庭更青睐于生鲜电商市场。</a:t>
            </a:r>
          </a:p>
        </p:txBody>
      </p:sp>
      <p:sp>
        <p:nvSpPr>
          <p:cNvPr id="9" name="文本框 8">
            <a:extLst>
              <a:ext uri="{FF2B5EF4-FFF2-40B4-BE49-F238E27FC236}">
                <a16:creationId xmlns:a16="http://schemas.microsoft.com/office/drawing/2014/main" id="{DDF7075F-1EA7-2674-59B2-6047619F4912}"/>
              </a:ext>
            </a:extLst>
          </p:cNvPr>
          <p:cNvSpPr txBox="1">
            <a:spLocks noChangeArrowheads="1"/>
          </p:cNvSpPr>
          <p:nvPr/>
        </p:nvSpPr>
        <p:spPr bwMode="auto">
          <a:xfrm>
            <a:off x="8121112" y="4242350"/>
            <a:ext cx="3348742" cy="114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nSpc>
                <a:spcPct val="130000"/>
              </a:lnSpc>
              <a:buClr>
                <a:srgbClr val="C00000"/>
              </a:buClr>
              <a:buFont typeface="Wingdings" panose="05000000000000000000" pitchFamily="2" charset="2"/>
              <a:buChar char="u"/>
            </a:pPr>
            <a:r>
              <a:rPr lang="zh-CN" altLang="en-US" dirty="0">
                <a:latin typeface="+mn-ea"/>
                <a:ea typeface="+mn-ea"/>
              </a:rPr>
              <a:t>生鲜电商行业的主要客源都是集中在一线城市的中高收入群体。</a:t>
            </a:r>
          </a:p>
        </p:txBody>
      </p:sp>
      <p:sp>
        <p:nvSpPr>
          <p:cNvPr id="10" name="文本框 9">
            <a:extLst>
              <a:ext uri="{FF2B5EF4-FFF2-40B4-BE49-F238E27FC236}">
                <a16:creationId xmlns:a16="http://schemas.microsoft.com/office/drawing/2014/main" id="{00136DBC-7DF4-919B-AC00-68A533C2AB10}"/>
              </a:ext>
            </a:extLst>
          </p:cNvPr>
          <p:cNvSpPr txBox="1">
            <a:spLocks noChangeArrowheads="1"/>
          </p:cNvSpPr>
          <p:nvPr/>
        </p:nvSpPr>
        <p:spPr bwMode="auto">
          <a:xfrm>
            <a:off x="8121112" y="5519505"/>
            <a:ext cx="3358179" cy="78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nSpc>
                <a:spcPct val="130000"/>
              </a:lnSpc>
              <a:buClr>
                <a:srgbClr val="C00000"/>
              </a:buClr>
              <a:buFont typeface="Wingdings" panose="05000000000000000000" pitchFamily="2" charset="2"/>
              <a:buChar char="u"/>
            </a:pPr>
            <a:r>
              <a:rPr lang="zh-CN" altLang="en-US" dirty="0">
                <a:latin typeface="+mn-ea"/>
                <a:ea typeface="+mn-ea"/>
              </a:rPr>
              <a:t>对生鲜电商的不同选择与学历同样相关。</a:t>
            </a:r>
          </a:p>
        </p:txBody>
      </p:sp>
      <p:cxnSp>
        <p:nvCxnSpPr>
          <p:cNvPr id="11" name="直接连接符 10">
            <a:extLst>
              <a:ext uri="{FF2B5EF4-FFF2-40B4-BE49-F238E27FC236}">
                <a16:creationId xmlns:a16="http://schemas.microsoft.com/office/drawing/2014/main" id="{4460343E-44F9-D8E4-119E-122F78166C6F}"/>
              </a:ext>
            </a:extLst>
          </p:cNvPr>
          <p:cNvCxnSpPr>
            <a:cxnSpLocks/>
          </p:cNvCxnSpPr>
          <p:nvPr/>
        </p:nvCxnSpPr>
        <p:spPr>
          <a:xfrm>
            <a:off x="8182487" y="2743218"/>
            <a:ext cx="32300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0058D1F-0395-23EA-3A76-5F602E6F948F}"/>
              </a:ext>
            </a:extLst>
          </p:cNvPr>
          <p:cNvCxnSpPr>
            <a:cxnSpLocks/>
          </p:cNvCxnSpPr>
          <p:nvPr/>
        </p:nvCxnSpPr>
        <p:spPr>
          <a:xfrm>
            <a:off x="8182487" y="4190595"/>
            <a:ext cx="32300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640E5F8-7D5A-27D3-0DED-437439E298DE}"/>
              </a:ext>
            </a:extLst>
          </p:cNvPr>
          <p:cNvCxnSpPr>
            <a:cxnSpLocks/>
          </p:cNvCxnSpPr>
          <p:nvPr/>
        </p:nvCxnSpPr>
        <p:spPr>
          <a:xfrm>
            <a:off x="8140248" y="5519505"/>
            <a:ext cx="32300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图表 19">
            <a:extLst>
              <a:ext uri="{FF2B5EF4-FFF2-40B4-BE49-F238E27FC236}">
                <a16:creationId xmlns:a16="http://schemas.microsoft.com/office/drawing/2014/main" id="{D2978939-8663-A5C9-3B73-6E522A6E54D7}"/>
              </a:ext>
            </a:extLst>
          </p:cNvPr>
          <p:cNvGraphicFramePr>
            <a:graphicFrameLocks/>
          </p:cNvGraphicFramePr>
          <p:nvPr>
            <p:extLst>
              <p:ext uri="{D42A27DB-BD31-4B8C-83A1-F6EECF244321}">
                <p14:modId xmlns:p14="http://schemas.microsoft.com/office/powerpoint/2010/main" val="1244610109"/>
              </p:ext>
            </p:extLst>
          </p:nvPr>
        </p:nvGraphicFramePr>
        <p:xfrm>
          <a:off x="524069" y="1949102"/>
          <a:ext cx="3438387" cy="429684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图表 23">
            <a:extLst>
              <a:ext uri="{FF2B5EF4-FFF2-40B4-BE49-F238E27FC236}">
                <a16:creationId xmlns:a16="http://schemas.microsoft.com/office/drawing/2014/main" id="{5C72C2B2-6D4F-01FB-8D27-B7A79E7043CC}"/>
              </a:ext>
            </a:extLst>
          </p:cNvPr>
          <p:cNvGraphicFramePr>
            <a:graphicFrameLocks/>
          </p:cNvGraphicFramePr>
          <p:nvPr>
            <p:extLst>
              <p:ext uri="{D42A27DB-BD31-4B8C-83A1-F6EECF244321}">
                <p14:modId xmlns:p14="http://schemas.microsoft.com/office/powerpoint/2010/main" val="4159772590"/>
              </p:ext>
            </p:extLst>
          </p:nvPr>
        </p:nvGraphicFramePr>
        <p:xfrm>
          <a:off x="4152951" y="1949099"/>
          <a:ext cx="3619405" cy="42968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图表 18">
            <a:extLst>
              <a:ext uri="{FF2B5EF4-FFF2-40B4-BE49-F238E27FC236}">
                <a16:creationId xmlns:a16="http://schemas.microsoft.com/office/drawing/2014/main" id="{A7FFFE88-2518-D317-B565-4DCE9373788D}"/>
              </a:ext>
            </a:extLst>
          </p:cNvPr>
          <p:cNvGraphicFramePr>
            <a:graphicFrameLocks/>
          </p:cNvGraphicFramePr>
          <p:nvPr>
            <p:extLst>
              <p:ext uri="{D42A27DB-BD31-4B8C-83A1-F6EECF244321}">
                <p14:modId xmlns:p14="http://schemas.microsoft.com/office/powerpoint/2010/main" val="3094144093"/>
              </p:ext>
            </p:extLst>
          </p:nvPr>
        </p:nvGraphicFramePr>
        <p:xfrm>
          <a:off x="530941" y="1949109"/>
          <a:ext cx="7238810" cy="4296831"/>
        </p:xfrm>
        <a:graphic>
          <a:graphicData uri="http://schemas.openxmlformats.org/drawingml/2006/chart">
            <c:chart xmlns:c="http://schemas.openxmlformats.org/drawingml/2006/chart" xmlns:r="http://schemas.openxmlformats.org/officeDocument/2006/relationships" r:id="rId6"/>
          </a:graphicData>
        </a:graphic>
      </p:graphicFrame>
      <p:pic>
        <p:nvPicPr>
          <p:cNvPr id="20" name="图片 19">
            <a:extLst>
              <a:ext uri="{FF2B5EF4-FFF2-40B4-BE49-F238E27FC236}">
                <a16:creationId xmlns:a16="http://schemas.microsoft.com/office/drawing/2014/main" id="{82969D69-751F-BA97-34EB-DEED1699D41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9537" y="1949111"/>
            <a:ext cx="7245760" cy="42968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345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65"/>
                                        </p:tgtEl>
                                        <p:attrNameLst>
                                          <p:attrName>style.visibility</p:attrName>
                                        </p:attrNameLst>
                                      </p:cBhvr>
                                      <p:to>
                                        <p:strVal val="visible"/>
                                      </p:to>
                                    </p:set>
                                    <p:animEffect transition="in" filter="randombar(horizontal)">
                                      <p:cBhvr>
                                        <p:cTn id="7" dur="500"/>
                                        <p:tgtEl>
                                          <p:spTgt spid="143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4365"/>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4"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4" presetClass="entr" presetSubtype="1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4" presetClass="entr" presetSubtype="1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randombar(horizontal)">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365" grpId="0">
        <p:bldAsOne/>
      </p:bldGraphic>
      <p:bldGraphic spid="14365" grpId="1">
        <p:bldAsOne/>
      </p:bldGraphic>
      <p:bldP spid="7" grpId="0"/>
      <p:bldP spid="8" grpId="0"/>
      <p:bldP spid="9" grpId="0"/>
      <p:bldP spid="10" grpId="0"/>
      <p:bldGraphic spid="17" grpId="0">
        <p:bldAsOne/>
      </p:bldGraphic>
      <p:bldGraphic spid="18" grpId="0">
        <p:bldAsOne/>
      </p:bldGraphic>
      <p:bldGraphic spid="1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Picture 9">
            <a:extLst>
              <a:ext uri="{FF2B5EF4-FFF2-40B4-BE49-F238E27FC236}">
                <a16:creationId xmlns:a16="http://schemas.microsoft.com/office/drawing/2014/main" id="{1938DDBC-FCE7-A6FD-4B72-98CC15D0F25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22239" b="16609"/>
          <a:stretch/>
        </p:blipFill>
        <p:spPr bwMode="auto">
          <a:xfrm>
            <a:off x="0" y="1"/>
            <a:ext cx="1220470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a:extLst>
              <a:ext uri="{FF2B5EF4-FFF2-40B4-BE49-F238E27FC236}">
                <a16:creationId xmlns:a16="http://schemas.microsoft.com/office/drawing/2014/main" id="{A4AAC0CB-D4B0-DB5A-BDFB-A73EEE7D1F2F}"/>
              </a:ext>
            </a:extLst>
          </p:cNvPr>
          <p:cNvGrpSpPr/>
          <p:nvPr/>
        </p:nvGrpSpPr>
        <p:grpSpPr>
          <a:xfrm>
            <a:off x="1342678" y="1805407"/>
            <a:ext cx="9627856" cy="2637448"/>
            <a:chOff x="1342678" y="1805407"/>
            <a:chExt cx="9627856" cy="2637448"/>
          </a:xfrm>
        </p:grpSpPr>
        <p:sp>
          <p:nvSpPr>
            <p:cNvPr id="2" name="Text Placeholder 3">
              <a:extLst>
                <a:ext uri="{FF2B5EF4-FFF2-40B4-BE49-F238E27FC236}">
                  <a16:creationId xmlns:a16="http://schemas.microsoft.com/office/drawing/2014/main" id="{8F19261A-7EAA-4B61-A7AA-333F4052B542}"/>
                </a:ext>
              </a:extLst>
            </p:cNvPr>
            <p:cNvSpPr txBox="1"/>
            <p:nvPr>
              <p:custDataLst>
                <p:tags r:id="rId1"/>
              </p:custDataLst>
            </p:nvPr>
          </p:nvSpPr>
          <p:spPr>
            <a:xfrm>
              <a:off x="1342678" y="2548529"/>
              <a:ext cx="1641261" cy="1570401"/>
            </a:xfrm>
            <a:prstGeom prst="rect">
              <a:avLst/>
            </a:prstGeom>
          </p:spPr>
          <p:txBody>
            <a:bodyPr wrap="none" lIns="0" tIns="0" rIns="0" bIns="0" anchor="ct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hangingPunct="1">
                <a:spcBef>
                  <a:spcPct val="20000"/>
                </a:spcBef>
                <a:defRPr/>
              </a:pPr>
              <a:r>
                <a:rPr lang="en-US" sz="13800" i="1" dirty="0">
                  <a:solidFill>
                    <a:schemeClr val="bg1"/>
                  </a:solidFill>
                  <a:latin typeface="Algerian" panose="04020705040A02060702" pitchFamily="82" charset="0"/>
                  <a:cs typeface="Arial" panose="020B0604020202020204" pitchFamily="34" charset="0"/>
                </a:rPr>
                <a:t>03</a:t>
              </a:r>
            </a:p>
          </p:txBody>
        </p:sp>
        <p:sp>
          <p:nvSpPr>
            <p:cNvPr id="3" name="文本框 17">
              <a:extLst>
                <a:ext uri="{FF2B5EF4-FFF2-40B4-BE49-F238E27FC236}">
                  <a16:creationId xmlns:a16="http://schemas.microsoft.com/office/drawing/2014/main" id="{3A9BC668-8E55-A90C-65E6-6171AD9D0EE1}"/>
                </a:ext>
              </a:extLst>
            </p:cNvPr>
            <p:cNvSpPr txBox="1"/>
            <p:nvPr>
              <p:custDataLst>
                <p:tags r:id="rId2"/>
              </p:custDataLst>
            </p:nvPr>
          </p:nvSpPr>
          <p:spPr>
            <a:xfrm>
              <a:off x="3466774" y="2580512"/>
              <a:ext cx="1920328" cy="615549"/>
            </a:xfrm>
            <a:prstGeom prst="rect">
              <a:avLst/>
            </a:prstGeom>
            <a:noFill/>
          </p:spPr>
          <p:txBody>
            <a:bodyPr wrap="none" lIns="121917" tIns="60958" rIns="121917" bIns="60958">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pPr>
                <a:defRPr/>
              </a:pPr>
              <a:r>
                <a:rPr lang="en-US" altLang="zh-CN" sz="3200" dirty="0">
                  <a:latin typeface="+mj-lt"/>
                  <a:cs typeface="Arial" panose="020B0604020202020204" pitchFamily="34" charset="0"/>
                </a:rPr>
                <a:t>Part Three</a:t>
              </a:r>
              <a:endParaRPr lang="zh-CN" altLang="en-US" sz="3200" dirty="0">
                <a:latin typeface="+mj-lt"/>
                <a:cs typeface="Arial" panose="020B0604020202020204" pitchFamily="34" charset="0"/>
              </a:endParaRPr>
            </a:p>
          </p:txBody>
        </p:sp>
        <p:sp>
          <p:nvSpPr>
            <p:cNvPr id="4" name="等腰三角形 3">
              <a:extLst>
                <a:ext uri="{FF2B5EF4-FFF2-40B4-BE49-F238E27FC236}">
                  <a16:creationId xmlns:a16="http://schemas.microsoft.com/office/drawing/2014/main" id="{27D61451-FD32-4FB7-4BD2-0F4D63F56EAA}"/>
                </a:ext>
              </a:extLst>
            </p:cNvPr>
            <p:cNvSpPr/>
            <p:nvPr>
              <p:custDataLst>
                <p:tags r:id="rId3"/>
              </p:custDataLst>
            </p:nvPr>
          </p:nvSpPr>
          <p:spPr>
            <a:xfrm rot="9233090">
              <a:off x="8730115" y="2454844"/>
              <a:ext cx="266665" cy="230241"/>
            </a:xfrm>
            <a:prstGeom prst="triangle">
              <a:avLst/>
            </a:prstGeom>
            <a:solidFill>
              <a:schemeClr val="accent1">
                <a:lumMod val="20000"/>
                <a:lumOff val="80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5" name="等腰三角形 4">
              <a:extLst>
                <a:ext uri="{FF2B5EF4-FFF2-40B4-BE49-F238E27FC236}">
                  <a16:creationId xmlns:a16="http://schemas.microsoft.com/office/drawing/2014/main" id="{4CD2827F-DD45-8F75-D6CD-B356C86D403E}"/>
                </a:ext>
              </a:extLst>
            </p:cNvPr>
            <p:cNvSpPr/>
            <p:nvPr>
              <p:custDataLst>
                <p:tags r:id="rId4"/>
              </p:custDataLst>
            </p:nvPr>
          </p:nvSpPr>
          <p:spPr>
            <a:xfrm rot="15569576">
              <a:off x="8377663" y="3129750"/>
              <a:ext cx="396967" cy="342855"/>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6" name="等腰三角形 5">
              <a:extLst>
                <a:ext uri="{FF2B5EF4-FFF2-40B4-BE49-F238E27FC236}">
                  <a16:creationId xmlns:a16="http://schemas.microsoft.com/office/drawing/2014/main" id="{9DC39902-05B5-F6C8-1F15-6FFB1DC5705A}"/>
                </a:ext>
              </a:extLst>
            </p:cNvPr>
            <p:cNvSpPr/>
            <p:nvPr>
              <p:custDataLst>
                <p:tags r:id="rId5"/>
              </p:custDataLst>
            </p:nvPr>
          </p:nvSpPr>
          <p:spPr>
            <a:xfrm rot="21371394">
              <a:off x="8413140" y="1805407"/>
              <a:ext cx="266665" cy="230240"/>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7" name="等腰三角形 6">
              <a:extLst>
                <a:ext uri="{FF2B5EF4-FFF2-40B4-BE49-F238E27FC236}">
                  <a16:creationId xmlns:a16="http://schemas.microsoft.com/office/drawing/2014/main" id="{1C527636-8ADF-F114-ECCC-8C71F65CD77A}"/>
                </a:ext>
              </a:extLst>
            </p:cNvPr>
            <p:cNvSpPr/>
            <p:nvPr>
              <p:custDataLst>
                <p:tags r:id="rId6"/>
              </p:custDataLst>
            </p:nvPr>
          </p:nvSpPr>
          <p:spPr>
            <a:xfrm rot="12912161">
              <a:off x="9667365" y="3488547"/>
              <a:ext cx="944440" cy="816164"/>
            </a:xfrm>
            <a:prstGeom prst="triangl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8" name="等腰三角形 7">
              <a:extLst>
                <a:ext uri="{FF2B5EF4-FFF2-40B4-BE49-F238E27FC236}">
                  <a16:creationId xmlns:a16="http://schemas.microsoft.com/office/drawing/2014/main" id="{4E0D7277-0B34-E673-A5E8-100F8AED98EF}"/>
                </a:ext>
              </a:extLst>
            </p:cNvPr>
            <p:cNvSpPr/>
            <p:nvPr>
              <p:custDataLst>
                <p:tags r:id="rId7"/>
              </p:custDataLst>
            </p:nvPr>
          </p:nvSpPr>
          <p:spPr>
            <a:xfrm rot="12912161">
              <a:off x="9543944" y="3428208"/>
              <a:ext cx="1176186" cy="1014647"/>
            </a:xfrm>
            <a:prstGeom prst="triangle">
              <a:avLst/>
            </a:prstGeom>
            <a:noFill/>
            <a:ln w="12700" cap="flat" cmpd="sng" algn="ctr">
              <a:solidFill>
                <a:schemeClr val="bg1"/>
              </a:solid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9" name="椭圆 8">
              <a:extLst>
                <a:ext uri="{FF2B5EF4-FFF2-40B4-BE49-F238E27FC236}">
                  <a16:creationId xmlns:a16="http://schemas.microsoft.com/office/drawing/2014/main" id="{7C7A229C-6C6F-5267-B046-5A5A4CB5B7F0}"/>
                </a:ext>
              </a:extLst>
            </p:cNvPr>
            <p:cNvSpPr/>
            <p:nvPr>
              <p:custDataLst>
                <p:tags r:id="rId8"/>
              </p:custDataLst>
            </p:nvPr>
          </p:nvSpPr>
          <p:spPr>
            <a:xfrm rot="9110320">
              <a:off x="10856249" y="3793417"/>
              <a:ext cx="114285" cy="115914"/>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0" name="椭圆 9">
              <a:extLst>
                <a:ext uri="{FF2B5EF4-FFF2-40B4-BE49-F238E27FC236}">
                  <a16:creationId xmlns:a16="http://schemas.microsoft.com/office/drawing/2014/main" id="{03D71C88-EF84-2327-8E0A-9111C330F48E}"/>
                </a:ext>
              </a:extLst>
            </p:cNvPr>
            <p:cNvSpPr/>
            <p:nvPr>
              <p:custDataLst>
                <p:tags r:id="rId9"/>
              </p:custDataLst>
            </p:nvPr>
          </p:nvSpPr>
          <p:spPr>
            <a:xfrm rot="9110320">
              <a:off x="9767364" y="4296769"/>
              <a:ext cx="115873" cy="115915"/>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1" name="椭圆 10">
              <a:extLst>
                <a:ext uri="{FF2B5EF4-FFF2-40B4-BE49-F238E27FC236}">
                  <a16:creationId xmlns:a16="http://schemas.microsoft.com/office/drawing/2014/main" id="{36937047-E6EE-E147-C9AC-3B5F9EFC316B}"/>
                </a:ext>
              </a:extLst>
            </p:cNvPr>
            <p:cNvSpPr/>
            <p:nvPr>
              <p:custDataLst>
                <p:tags r:id="rId10"/>
              </p:custDataLst>
            </p:nvPr>
          </p:nvSpPr>
          <p:spPr>
            <a:xfrm rot="9110320">
              <a:off x="9884826" y="3132864"/>
              <a:ext cx="114285" cy="115914"/>
            </a:xfrm>
            <a:prstGeom prst="ellipse">
              <a:avLst/>
            </a:prstGeom>
            <a:solidFill>
              <a:schemeClr val="bg1"/>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2" name="等腰三角形 11">
              <a:extLst>
                <a:ext uri="{FF2B5EF4-FFF2-40B4-BE49-F238E27FC236}">
                  <a16:creationId xmlns:a16="http://schemas.microsoft.com/office/drawing/2014/main" id="{7AE5A36E-F3C0-76C8-0008-729D2F087FB3}"/>
                </a:ext>
              </a:extLst>
            </p:cNvPr>
            <p:cNvSpPr/>
            <p:nvPr>
              <p:custDataLst>
                <p:tags r:id="rId11"/>
              </p:custDataLst>
            </p:nvPr>
          </p:nvSpPr>
          <p:spPr>
            <a:xfrm rot="18210217">
              <a:off x="8004389" y="2163491"/>
              <a:ext cx="127029" cy="109523"/>
            </a:xfrm>
            <a:prstGeom prst="triangle">
              <a:avLst/>
            </a:prstGeom>
            <a:solidFill>
              <a:schemeClr val="accent1">
                <a:lumMod val="20000"/>
                <a:lumOff val="80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sp>
          <p:nvSpPr>
            <p:cNvPr id="13" name="等腰三角形 12">
              <a:extLst>
                <a:ext uri="{FF2B5EF4-FFF2-40B4-BE49-F238E27FC236}">
                  <a16:creationId xmlns:a16="http://schemas.microsoft.com/office/drawing/2014/main" id="{2D6291F3-32CB-087C-EC5F-F0CB211D788A}"/>
                </a:ext>
              </a:extLst>
            </p:cNvPr>
            <p:cNvSpPr/>
            <p:nvPr>
              <p:custDataLst>
                <p:tags r:id="rId12"/>
              </p:custDataLst>
            </p:nvPr>
          </p:nvSpPr>
          <p:spPr>
            <a:xfrm rot="8748521">
              <a:off x="8362346" y="2315111"/>
              <a:ext cx="128570" cy="109564"/>
            </a:xfrm>
            <a:prstGeom prst="triangle">
              <a:avLst/>
            </a:prstGeom>
            <a:solidFill>
              <a:schemeClr val="bg1">
                <a:lumMod val="95000"/>
              </a:schemeClr>
            </a:solidFill>
            <a:ln w="12700" cap="flat" cmpd="sng" algn="ctr">
              <a:noFill/>
              <a:prstDash val="solid"/>
              <a:miter lim="800000"/>
            </a:ln>
            <a:effectLst/>
          </p:spPr>
          <p:txBody>
            <a:bodyPr lIns="121917" tIns="60958" rIns="121917" bIns="60958" anchor="ctr"/>
            <a:lstStyle/>
            <a:p>
              <a:pPr algn="ctr" hangingPunct="1">
                <a:defRPr/>
              </a:pPr>
              <a:endParaRPr lang="zh-CN" altLang="en-US" sz="1800">
                <a:solidFill>
                  <a:srgbClr val="228EB0"/>
                </a:solidFill>
                <a:latin typeface="Calibri" panose="020F0502020204030204"/>
                <a:ea typeface="幼圆" panose="02010509060101010101" charset="-122"/>
              </a:endParaRPr>
            </a:p>
          </p:txBody>
        </p:sp>
        <p:cxnSp>
          <p:nvCxnSpPr>
            <p:cNvPr id="14" name="Straight Connector 13">
              <a:extLst>
                <a:ext uri="{FF2B5EF4-FFF2-40B4-BE49-F238E27FC236}">
                  <a16:creationId xmlns:a16="http://schemas.microsoft.com/office/drawing/2014/main" id="{AE015A4B-DE35-D015-270D-08B0173FB815}"/>
                </a:ext>
              </a:extLst>
            </p:cNvPr>
            <p:cNvCxnSpPr>
              <a:cxnSpLocks noChangeShapeType="1"/>
            </p:cNvCxnSpPr>
            <p:nvPr>
              <p:custDataLst>
                <p:tags r:id="rId13"/>
              </p:custDataLst>
            </p:nvPr>
          </p:nvCxnSpPr>
          <p:spPr bwMode="auto">
            <a:xfrm flipH="1">
              <a:off x="3352872" y="4110990"/>
              <a:ext cx="6390266" cy="0"/>
            </a:xfrm>
            <a:prstGeom prst="line">
              <a:avLst/>
            </a:prstGeom>
            <a:noFill/>
            <a:ln w="19050" cap="sq" algn="ctr">
              <a:solidFill>
                <a:schemeClr val="bg1"/>
              </a:solidFill>
              <a:miter lim="800000"/>
              <a:headEnd type="oval" w="med" len="med"/>
            </a:ln>
          </p:spPr>
        </p:cxnSp>
        <p:sp>
          <p:nvSpPr>
            <p:cNvPr id="15" name="文本框 14">
              <a:extLst>
                <a:ext uri="{FF2B5EF4-FFF2-40B4-BE49-F238E27FC236}">
                  <a16:creationId xmlns:a16="http://schemas.microsoft.com/office/drawing/2014/main" id="{51725036-6D0F-87F7-F4CC-ADB4BCA6C9ED}"/>
                </a:ext>
              </a:extLst>
            </p:cNvPr>
            <p:cNvSpPr txBox="1">
              <a:spLocks noChangeArrowheads="1"/>
            </p:cNvSpPr>
            <p:nvPr>
              <p:custDataLst>
                <p:tags r:id="rId14"/>
              </p:custDataLst>
            </p:nvPr>
          </p:nvSpPr>
          <p:spPr bwMode="auto">
            <a:xfrm>
              <a:off x="3454387" y="3230462"/>
              <a:ext cx="6731710" cy="75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4400" b="1" dirty="0">
                  <a:solidFill>
                    <a:schemeClr val="bg1"/>
                  </a:solidFill>
                  <a:latin typeface="等线" panose="02010600030101010101" pitchFamily="2" charset="-122"/>
                  <a:ea typeface="等线" panose="02010600030101010101" pitchFamily="2" charset="-122"/>
                  <a:sym typeface="+mn-ea"/>
                </a:rPr>
                <a:t>核心问题及项目成果</a:t>
              </a:r>
            </a:p>
          </p:txBody>
        </p:sp>
      </p:grpSp>
    </p:spTree>
    <p:extLst>
      <p:ext uri="{BB962C8B-B14F-4D97-AF65-F5344CB8AC3E}">
        <p14:creationId xmlns:p14="http://schemas.microsoft.com/office/powerpoint/2010/main" val="3873094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4" descr="https://pic.anxz.com/d/file/20190815/bcbc5aa41a9b43adf15ff8fed5054f3d.png">
            <a:extLst>
              <a:ext uri="{FF2B5EF4-FFF2-40B4-BE49-F238E27FC236}">
                <a16:creationId xmlns:a16="http://schemas.microsoft.com/office/drawing/2014/main" id="{542C4842-E835-52B5-E5EB-C477E0C4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759" y="113098"/>
            <a:ext cx="513642" cy="5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F6FBCA47-7AB1-8336-5E75-4155899B64E5}"/>
              </a:ext>
            </a:extLst>
          </p:cNvPr>
          <p:cNvCxnSpPr>
            <a:cxnSpLocks/>
          </p:cNvCxnSpPr>
          <p:nvPr/>
        </p:nvCxnSpPr>
        <p:spPr>
          <a:xfrm>
            <a:off x="0" y="762070"/>
            <a:ext cx="121920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94F2230-F148-69EE-812C-46DB44BF9F6C}"/>
              </a:ext>
            </a:extLst>
          </p:cNvPr>
          <p:cNvSpPr txBox="1"/>
          <p:nvPr/>
        </p:nvSpPr>
        <p:spPr>
          <a:xfrm>
            <a:off x="436316" y="110189"/>
            <a:ext cx="6119036" cy="523220"/>
          </a:xfrm>
          <a:prstGeom prst="rect">
            <a:avLst/>
          </a:prstGeom>
          <a:noFill/>
        </p:spPr>
        <p:txBody>
          <a:bodyPr wrap="square">
            <a:spAutoFit/>
          </a:bodyPr>
          <a:lstStyle/>
          <a:p>
            <a:pPr algn="l">
              <a:lnSpc>
                <a:spcPct val="100000"/>
              </a:lnSpc>
            </a:pPr>
            <a:r>
              <a:rPr lang="zh-CN" altLang="en-US" sz="2800" b="1" dirty="0">
                <a:solidFill>
                  <a:srgbClr val="C00000"/>
                </a:solidFill>
                <a:latin typeface="等线" panose="02010600030101010101" pitchFamily="2" charset="-122"/>
                <a:ea typeface="等线" panose="02010600030101010101" pitchFamily="2" charset="-122"/>
              </a:rPr>
              <a:t>新用户问题讨论及经典案例</a:t>
            </a:r>
            <a:endParaRPr lang="zh-CN" altLang="en-US" sz="2800" b="1" i="0" dirty="0">
              <a:solidFill>
                <a:srgbClr val="C00000"/>
              </a:solidFill>
              <a:latin typeface="等线" panose="02010600030101010101" pitchFamily="2" charset="-122"/>
              <a:ea typeface="等线" panose="02010600030101010101" pitchFamily="2" charset="-122"/>
            </a:endParaRPr>
          </a:p>
        </p:txBody>
      </p:sp>
      <p:grpSp>
        <p:nvGrpSpPr>
          <p:cNvPr id="3" name="组合 2">
            <a:extLst>
              <a:ext uri="{FF2B5EF4-FFF2-40B4-BE49-F238E27FC236}">
                <a16:creationId xmlns:a16="http://schemas.microsoft.com/office/drawing/2014/main" id="{8EDBABC4-1354-B1EA-08D0-7F4E166EEF56}"/>
              </a:ext>
            </a:extLst>
          </p:cNvPr>
          <p:cNvGrpSpPr/>
          <p:nvPr/>
        </p:nvGrpSpPr>
        <p:grpSpPr>
          <a:xfrm>
            <a:off x="669717" y="1219258"/>
            <a:ext cx="2960431" cy="5181463"/>
            <a:chOff x="669717" y="1219258"/>
            <a:chExt cx="2960431" cy="5181463"/>
          </a:xfrm>
        </p:grpSpPr>
        <p:sp>
          <p:nvSpPr>
            <p:cNvPr id="23" name="圆角矩形 2">
              <a:extLst>
                <a:ext uri="{FF2B5EF4-FFF2-40B4-BE49-F238E27FC236}">
                  <a16:creationId xmlns:a16="http://schemas.microsoft.com/office/drawing/2014/main" id="{94684B99-7A69-F620-5812-34E9E8765740}"/>
                </a:ext>
              </a:extLst>
            </p:cNvPr>
            <p:cNvSpPr/>
            <p:nvPr/>
          </p:nvSpPr>
          <p:spPr>
            <a:xfrm>
              <a:off x="917033" y="1517152"/>
              <a:ext cx="2465797" cy="542587"/>
            </a:xfrm>
            <a:prstGeom prst="roundRect">
              <a:avLst>
                <a:gd name="adj" fmla="val 0"/>
              </a:avLst>
            </a:prstGeom>
            <a:solidFill>
              <a:srgbClr val="95161D"/>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n-ea"/>
              </a:endParaRPr>
            </a:p>
          </p:txBody>
        </p:sp>
        <p:sp>
          <p:nvSpPr>
            <p:cNvPr id="24" name="圆角矩形 3">
              <a:extLst>
                <a:ext uri="{FF2B5EF4-FFF2-40B4-BE49-F238E27FC236}">
                  <a16:creationId xmlns:a16="http://schemas.microsoft.com/office/drawing/2014/main" id="{C8E5F768-7927-702D-56F8-53BB3521AFAC}"/>
                </a:ext>
              </a:extLst>
            </p:cNvPr>
            <p:cNvSpPr/>
            <p:nvPr/>
          </p:nvSpPr>
          <p:spPr>
            <a:xfrm>
              <a:off x="669717" y="1219258"/>
              <a:ext cx="2960431" cy="5181463"/>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n-ea"/>
              </a:endParaRPr>
            </a:p>
          </p:txBody>
        </p:sp>
        <p:sp>
          <p:nvSpPr>
            <p:cNvPr id="25" name="文本框 24">
              <a:extLst>
                <a:ext uri="{FF2B5EF4-FFF2-40B4-BE49-F238E27FC236}">
                  <a16:creationId xmlns:a16="http://schemas.microsoft.com/office/drawing/2014/main" id="{E8AA19AC-CE3B-597B-D729-40C7F7968895}"/>
                </a:ext>
              </a:extLst>
            </p:cNvPr>
            <p:cNvSpPr txBox="1"/>
            <p:nvPr/>
          </p:nvSpPr>
          <p:spPr>
            <a:xfrm>
              <a:off x="932846" y="1564103"/>
              <a:ext cx="2449984" cy="461665"/>
            </a:xfrm>
            <a:prstGeom prst="rect">
              <a:avLst/>
            </a:prstGeom>
            <a:noFill/>
          </p:spPr>
          <p:txBody>
            <a:bodyPr wrap="square" rtlCol="0">
              <a:spAutoFit/>
            </a:bodyPr>
            <a:lstStyle/>
            <a:p>
              <a:pPr algn="ctr"/>
              <a:r>
                <a:rPr kumimoji="1" lang="zh-CN" altLang="en-US" sz="2400" b="1" dirty="0">
                  <a:solidFill>
                    <a:schemeClr val="bg1"/>
                  </a:solidFill>
                  <a:latin typeface="+mn-ea"/>
                  <a:ea typeface="+mn-ea"/>
                </a:rPr>
                <a:t>平台宣传问题</a:t>
              </a:r>
            </a:p>
          </p:txBody>
        </p:sp>
        <p:sp>
          <p:nvSpPr>
            <p:cNvPr id="26" name="文本框 25">
              <a:extLst>
                <a:ext uri="{FF2B5EF4-FFF2-40B4-BE49-F238E27FC236}">
                  <a16:creationId xmlns:a16="http://schemas.microsoft.com/office/drawing/2014/main" id="{E36C54A8-7D14-7107-D242-B591E9A3CCB6}"/>
                </a:ext>
              </a:extLst>
            </p:cNvPr>
            <p:cNvSpPr txBox="1"/>
            <p:nvPr/>
          </p:nvSpPr>
          <p:spPr>
            <a:xfrm>
              <a:off x="932846" y="2251052"/>
              <a:ext cx="2513522" cy="338554"/>
            </a:xfrm>
            <a:prstGeom prst="rect">
              <a:avLst/>
            </a:prstGeom>
            <a:noFill/>
          </p:spPr>
          <p:txBody>
            <a:bodyPr wrap="square" rtlCol="0">
              <a:spAutoFit/>
            </a:bodyPr>
            <a:lstStyle/>
            <a:p>
              <a:r>
                <a:rPr kumimoji="1" lang="zh-CN" altLang="en-US" sz="1600" b="1" dirty="0">
                  <a:solidFill>
                    <a:srgbClr val="C00000"/>
                  </a:solidFill>
                  <a:latin typeface="+mn-ea"/>
                  <a:ea typeface="+mn-ea"/>
                </a:rPr>
                <a:t>经典示范案例：朴朴超市</a:t>
              </a:r>
            </a:p>
          </p:txBody>
        </p:sp>
        <p:sp>
          <p:nvSpPr>
            <p:cNvPr id="27" name="文本框 26">
              <a:extLst>
                <a:ext uri="{FF2B5EF4-FFF2-40B4-BE49-F238E27FC236}">
                  <a16:creationId xmlns:a16="http://schemas.microsoft.com/office/drawing/2014/main" id="{38F1B36D-3FD7-8F90-6763-27BBFA6684A1}"/>
                </a:ext>
              </a:extLst>
            </p:cNvPr>
            <p:cNvSpPr txBox="1"/>
            <p:nvPr/>
          </p:nvSpPr>
          <p:spPr>
            <a:xfrm>
              <a:off x="932846" y="2628420"/>
              <a:ext cx="2591062" cy="1352165"/>
            </a:xfrm>
            <a:prstGeom prst="rect">
              <a:avLst/>
            </a:prstGeom>
            <a:noFill/>
          </p:spPr>
          <p:txBody>
            <a:bodyPr wrap="square" rtlCol="0">
              <a:spAutoFit/>
            </a:bodyPr>
            <a:lstStyle/>
            <a:p>
              <a:pPr>
                <a:lnSpc>
                  <a:spcPct val="150000"/>
                </a:lnSpc>
              </a:pPr>
              <a:r>
                <a:rPr kumimoji="1" lang="zh-CN" altLang="en-US" sz="1400" dirty="0">
                  <a:solidFill>
                    <a:schemeClr val="tx1">
                      <a:lumMod val="75000"/>
                      <a:lumOff val="25000"/>
                    </a:schemeClr>
                  </a:solidFill>
                  <a:latin typeface="+mn-ea"/>
                  <a:ea typeface="+mn-ea"/>
                </a:rPr>
                <a:t>朴朴超市开设直播间直播“带货”，可享如“满</a:t>
              </a:r>
              <a:r>
                <a:rPr kumimoji="1" lang="en-US" altLang="zh-CN" sz="1400" dirty="0">
                  <a:solidFill>
                    <a:schemeClr val="tx1">
                      <a:lumMod val="75000"/>
                      <a:lumOff val="25000"/>
                    </a:schemeClr>
                  </a:solidFill>
                  <a:latin typeface="+mn-ea"/>
                  <a:ea typeface="+mn-ea"/>
                </a:rPr>
                <a:t>20</a:t>
              </a:r>
              <a:r>
                <a:rPr kumimoji="1" lang="zh-CN" altLang="en-US" sz="1400" dirty="0">
                  <a:solidFill>
                    <a:schemeClr val="tx1">
                      <a:lumMod val="75000"/>
                      <a:lumOff val="25000"/>
                    </a:schemeClr>
                  </a:solidFill>
                  <a:latin typeface="+mn-ea"/>
                  <a:ea typeface="+mn-ea"/>
                </a:rPr>
                <a:t>减</a:t>
              </a:r>
              <a:r>
                <a:rPr kumimoji="1" lang="en-US" altLang="zh-CN" sz="1400" dirty="0">
                  <a:solidFill>
                    <a:schemeClr val="tx1">
                      <a:lumMod val="75000"/>
                      <a:lumOff val="25000"/>
                    </a:schemeClr>
                  </a:solidFill>
                  <a:latin typeface="+mn-ea"/>
                  <a:ea typeface="+mn-ea"/>
                </a:rPr>
                <a:t>20”</a:t>
              </a:r>
              <a:r>
                <a:rPr kumimoji="1" lang="zh-CN" altLang="en-US" sz="1400" dirty="0">
                  <a:solidFill>
                    <a:schemeClr val="tx1">
                      <a:lumMod val="75000"/>
                      <a:lumOff val="25000"/>
                    </a:schemeClr>
                  </a:solidFill>
                  <a:latin typeface="+mn-ea"/>
                  <a:ea typeface="+mn-ea"/>
                </a:rPr>
                <a:t>的优惠券，同样进行抽奖活动，并根据直播时间段进行针对性直播。</a:t>
              </a:r>
            </a:p>
          </p:txBody>
        </p:sp>
        <p:pic>
          <p:nvPicPr>
            <p:cNvPr id="15" name="图片 5">
              <a:extLst>
                <a:ext uri="{FF2B5EF4-FFF2-40B4-BE49-F238E27FC236}">
                  <a16:creationId xmlns:a16="http://schemas.microsoft.com/office/drawing/2014/main" id="{BEC48E35-709A-1BDD-D08C-3420D13E69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8794" y="4357450"/>
              <a:ext cx="2478088" cy="1790700"/>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5" name="组合 4">
            <a:extLst>
              <a:ext uri="{FF2B5EF4-FFF2-40B4-BE49-F238E27FC236}">
                <a16:creationId xmlns:a16="http://schemas.microsoft.com/office/drawing/2014/main" id="{5CE43C7A-2960-E775-E590-22BB28EE449F}"/>
              </a:ext>
            </a:extLst>
          </p:cNvPr>
          <p:cNvGrpSpPr/>
          <p:nvPr/>
        </p:nvGrpSpPr>
        <p:grpSpPr>
          <a:xfrm>
            <a:off x="4055522" y="1219258"/>
            <a:ext cx="3326294" cy="5181463"/>
            <a:chOff x="4055522" y="1219258"/>
            <a:chExt cx="3326294" cy="5181463"/>
          </a:xfrm>
        </p:grpSpPr>
        <p:sp>
          <p:nvSpPr>
            <p:cNvPr id="33" name="圆角矩形 12">
              <a:extLst>
                <a:ext uri="{FF2B5EF4-FFF2-40B4-BE49-F238E27FC236}">
                  <a16:creationId xmlns:a16="http://schemas.microsoft.com/office/drawing/2014/main" id="{810D7445-7DD4-3F55-1587-C044933F2BC1}"/>
                </a:ext>
              </a:extLst>
            </p:cNvPr>
            <p:cNvSpPr/>
            <p:nvPr/>
          </p:nvSpPr>
          <p:spPr>
            <a:xfrm>
              <a:off x="4302838" y="1517152"/>
              <a:ext cx="2698985" cy="542587"/>
            </a:xfrm>
            <a:prstGeom prst="roundRect">
              <a:avLst>
                <a:gd name="adj" fmla="val 0"/>
              </a:avLst>
            </a:prstGeom>
            <a:solidFill>
              <a:srgbClr val="95161D"/>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n-ea"/>
              </a:endParaRPr>
            </a:p>
          </p:txBody>
        </p:sp>
        <p:sp>
          <p:nvSpPr>
            <p:cNvPr id="34" name="圆角矩形 13">
              <a:extLst>
                <a:ext uri="{FF2B5EF4-FFF2-40B4-BE49-F238E27FC236}">
                  <a16:creationId xmlns:a16="http://schemas.microsoft.com/office/drawing/2014/main" id="{AFABC7AF-3248-3805-3E08-1504FB0D29C4}"/>
                </a:ext>
              </a:extLst>
            </p:cNvPr>
            <p:cNvSpPr/>
            <p:nvPr/>
          </p:nvSpPr>
          <p:spPr>
            <a:xfrm>
              <a:off x="4055522" y="1219258"/>
              <a:ext cx="3326294" cy="5181463"/>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n-ea"/>
              </a:endParaRPr>
            </a:p>
          </p:txBody>
        </p:sp>
        <p:sp>
          <p:nvSpPr>
            <p:cNvPr id="35" name="文本框 34">
              <a:extLst>
                <a:ext uri="{FF2B5EF4-FFF2-40B4-BE49-F238E27FC236}">
                  <a16:creationId xmlns:a16="http://schemas.microsoft.com/office/drawing/2014/main" id="{D2B7012F-52D1-93C5-F408-277F8C7450D0}"/>
                </a:ext>
              </a:extLst>
            </p:cNvPr>
            <p:cNvSpPr txBox="1"/>
            <p:nvPr/>
          </p:nvSpPr>
          <p:spPr>
            <a:xfrm>
              <a:off x="4318650" y="1564103"/>
              <a:ext cx="2683173" cy="461665"/>
            </a:xfrm>
            <a:prstGeom prst="rect">
              <a:avLst/>
            </a:prstGeom>
            <a:noFill/>
          </p:spPr>
          <p:txBody>
            <a:bodyPr wrap="square" rtlCol="0">
              <a:spAutoFit/>
            </a:bodyPr>
            <a:lstStyle/>
            <a:p>
              <a:pPr algn="ctr"/>
              <a:r>
                <a:rPr kumimoji="1" lang="zh-CN" altLang="en-US" sz="2400" b="1" dirty="0">
                  <a:solidFill>
                    <a:schemeClr val="bg1"/>
                  </a:solidFill>
                  <a:latin typeface="+mn-ea"/>
                  <a:ea typeface="+mn-ea"/>
                </a:rPr>
                <a:t>食品满意度问题</a:t>
              </a:r>
            </a:p>
          </p:txBody>
        </p:sp>
        <p:sp>
          <p:nvSpPr>
            <p:cNvPr id="36" name="文本框 35">
              <a:extLst>
                <a:ext uri="{FF2B5EF4-FFF2-40B4-BE49-F238E27FC236}">
                  <a16:creationId xmlns:a16="http://schemas.microsoft.com/office/drawing/2014/main" id="{C27BD86A-7369-CFFA-AA77-65A23DDDEB6D}"/>
                </a:ext>
              </a:extLst>
            </p:cNvPr>
            <p:cNvSpPr txBox="1"/>
            <p:nvPr/>
          </p:nvSpPr>
          <p:spPr>
            <a:xfrm>
              <a:off x="4318651" y="2251052"/>
              <a:ext cx="2878497" cy="338554"/>
            </a:xfrm>
            <a:prstGeom prst="rect">
              <a:avLst/>
            </a:prstGeom>
            <a:noFill/>
          </p:spPr>
          <p:txBody>
            <a:bodyPr wrap="square" rtlCol="0">
              <a:spAutoFit/>
            </a:bodyPr>
            <a:lstStyle/>
            <a:p>
              <a:r>
                <a:rPr kumimoji="1" lang="zh-CN" altLang="en-US" sz="1600" b="1" dirty="0">
                  <a:solidFill>
                    <a:srgbClr val="C00000"/>
                  </a:solidFill>
                  <a:latin typeface="+mn-ea"/>
                  <a:ea typeface="+mn-ea"/>
                </a:rPr>
                <a:t>经典示范案例：盒马鲜生</a:t>
              </a:r>
            </a:p>
          </p:txBody>
        </p:sp>
        <p:sp>
          <p:nvSpPr>
            <p:cNvPr id="37" name="文本框 36">
              <a:extLst>
                <a:ext uri="{FF2B5EF4-FFF2-40B4-BE49-F238E27FC236}">
                  <a16:creationId xmlns:a16="http://schemas.microsoft.com/office/drawing/2014/main" id="{74C912D8-CE40-C55F-1747-BBDFBFC48FA2}"/>
                </a:ext>
              </a:extLst>
            </p:cNvPr>
            <p:cNvSpPr txBox="1"/>
            <p:nvPr/>
          </p:nvSpPr>
          <p:spPr>
            <a:xfrm>
              <a:off x="4318652" y="2628419"/>
              <a:ext cx="2990312" cy="1675330"/>
            </a:xfrm>
            <a:prstGeom prst="rect">
              <a:avLst/>
            </a:prstGeom>
            <a:noFill/>
          </p:spPr>
          <p:txBody>
            <a:bodyPr wrap="square" rtlCol="0">
              <a:spAutoFit/>
            </a:bodyPr>
            <a:lstStyle/>
            <a:p>
              <a:pPr>
                <a:lnSpc>
                  <a:spcPct val="150000"/>
                </a:lnSpc>
              </a:pPr>
              <a:r>
                <a:rPr kumimoji="1" lang="zh-CN" altLang="en-US" sz="1400" dirty="0">
                  <a:solidFill>
                    <a:schemeClr val="tx1">
                      <a:lumMod val="75000"/>
                      <a:lumOff val="25000"/>
                    </a:schemeClr>
                  </a:solidFill>
                  <a:latin typeface="+mn-ea"/>
                  <a:ea typeface="+mn-ea"/>
                </a:rPr>
                <a:t>盒马鲜生将其实体店铺布局精心设计，将传统的超市、餐厅和市场功能区域巧妙融合。顾客通过现场挑选食材，可即买即食，从而方便决定以后是否也在线上关注。</a:t>
              </a:r>
            </a:p>
          </p:txBody>
        </p:sp>
        <p:pic>
          <p:nvPicPr>
            <p:cNvPr id="21" name="图片 7">
              <a:extLst>
                <a:ext uri="{FF2B5EF4-FFF2-40B4-BE49-F238E27FC236}">
                  <a16:creationId xmlns:a16="http://schemas.microsoft.com/office/drawing/2014/main" id="{FBAE0613-D4CD-7260-A073-BDB169F224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72949" y="4621964"/>
              <a:ext cx="2891440" cy="1526186"/>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6" name="组合 5">
            <a:extLst>
              <a:ext uri="{FF2B5EF4-FFF2-40B4-BE49-F238E27FC236}">
                <a16:creationId xmlns:a16="http://schemas.microsoft.com/office/drawing/2014/main" id="{39237BD5-B22B-1999-D992-405E3B043588}"/>
              </a:ext>
            </a:extLst>
          </p:cNvPr>
          <p:cNvGrpSpPr/>
          <p:nvPr/>
        </p:nvGrpSpPr>
        <p:grpSpPr>
          <a:xfrm>
            <a:off x="7780128" y="1219258"/>
            <a:ext cx="3521553" cy="5181463"/>
            <a:chOff x="7780128" y="1219258"/>
            <a:chExt cx="3521553" cy="5181463"/>
          </a:xfrm>
        </p:grpSpPr>
        <p:sp>
          <p:nvSpPr>
            <p:cNvPr id="44" name="圆角矩形 22">
              <a:extLst>
                <a:ext uri="{FF2B5EF4-FFF2-40B4-BE49-F238E27FC236}">
                  <a16:creationId xmlns:a16="http://schemas.microsoft.com/office/drawing/2014/main" id="{0489DF18-4A63-2E54-DF12-9BBDF6F87182}"/>
                </a:ext>
              </a:extLst>
            </p:cNvPr>
            <p:cNvSpPr/>
            <p:nvPr/>
          </p:nvSpPr>
          <p:spPr>
            <a:xfrm>
              <a:off x="8027444" y="1517152"/>
              <a:ext cx="3022307" cy="542587"/>
            </a:xfrm>
            <a:prstGeom prst="roundRect">
              <a:avLst>
                <a:gd name="adj" fmla="val 0"/>
              </a:avLst>
            </a:prstGeom>
            <a:solidFill>
              <a:srgbClr val="95161D"/>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n-ea"/>
              </a:endParaRPr>
            </a:p>
          </p:txBody>
        </p:sp>
        <p:sp>
          <p:nvSpPr>
            <p:cNvPr id="45" name="圆角矩形 23">
              <a:extLst>
                <a:ext uri="{FF2B5EF4-FFF2-40B4-BE49-F238E27FC236}">
                  <a16:creationId xmlns:a16="http://schemas.microsoft.com/office/drawing/2014/main" id="{81F0C619-B14A-2201-9A25-4AC9098E1A99}"/>
                </a:ext>
              </a:extLst>
            </p:cNvPr>
            <p:cNvSpPr/>
            <p:nvPr/>
          </p:nvSpPr>
          <p:spPr>
            <a:xfrm>
              <a:off x="7780128" y="1219258"/>
              <a:ext cx="3521553" cy="5181463"/>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mn-ea"/>
              </a:endParaRPr>
            </a:p>
          </p:txBody>
        </p:sp>
        <p:sp>
          <p:nvSpPr>
            <p:cNvPr id="46" name="文本框 45">
              <a:extLst>
                <a:ext uri="{FF2B5EF4-FFF2-40B4-BE49-F238E27FC236}">
                  <a16:creationId xmlns:a16="http://schemas.microsoft.com/office/drawing/2014/main" id="{6F7C59B7-0B12-EB7C-F672-16BF7CB624A8}"/>
                </a:ext>
              </a:extLst>
            </p:cNvPr>
            <p:cNvSpPr txBox="1"/>
            <p:nvPr/>
          </p:nvSpPr>
          <p:spPr>
            <a:xfrm>
              <a:off x="8043257" y="1564103"/>
              <a:ext cx="3006494" cy="461665"/>
            </a:xfrm>
            <a:prstGeom prst="rect">
              <a:avLst/>
            </a:prstGeom>
            <a:noFill/>
          </p:spPr>
          <p:txBody>
            <a:bodyPr wrap="square" rtlCol="0">
              <a:spAutoFit/>
            </a:bodyPr>
            <a:lstStyle/>
            <a:p>
              <a:pPr algn="ctr"/>
              <a:r>
                <a:rPr kumimoji="1" lang="zh-CN" altLang="en-US" sz="2400" b="1" dirty="0">
                  <a:solidFill>
                    <a:schemeClr val="bg1"/>
                  </a:solidFill>
                  <a:latin typeface="+mn-ea"/>
                  <a:ea typeface="+mn-ea"/>
                </a:rPr>
                <a:t>商品信息问题</a:t>
              </a:r>
            </a:p>
          </p:txBody>
        </p:sp>
        <p:sp>
          <p:nvSpPr>
            <p:cNvPr id="47" name="文本框 46">
              <a:extLst>
                <a:ext uri="{FF2B5EF4-FFF2-40B4-BE49-F238E27FC236}">
                  <a16:creationId xmlns:a16="http://schemas.microsoft.com/office/drawing/2014/main" id="{FDF2FB78-6C2B-401A-E4DA-E65978D12449}"/>
                </a:ext>
              </a:extLst>
            </p:cNvPr>
            <p:cNvSpPr txBox="1"/>
            <p:nvPr/>
          </p:nvSpPr>
          <p:spPr>
            <a:xfrm>
              <a:off x="8043257" y="2251052"/>
              <a:ext cx="2379804" cy="338554"/>
            </a:xfrm>
            <a:prstGeom prst="rect">
              <a:avLst/>
            </a:prstGeom>
            <a:noFill/>
          </p:spPr>
          <p:txBody>
            <a:bodyPr wrap="square" rtlCol="0">
              <a:spAutoFit/>
            </a:bodyPr>
            <a:lstStyle/>
            <a:p>
              <a:r>
                <a:rPr kumimoji="1" lang="zh-CN" altLang="en-US" sz="1600" b="1" dirty="0">
                  <a:solidFill>
                    <a:srgbClr val="C00000"/>
                  </a:solidFill>
                  <a:latin typeface="+mn-ea"/>
                  <a:ea typeface="+mn-ea"/>
                </a:rPr>
                <a:t>经典示范案例：淘宝</a:t>
              </a:r>
            </a:p>
          </p:txBody>
        </p:sp>
        <p:sp>
          <p:nvSpPr>
            <p:cNvPr id="48" name="文本框 47">
              <a:extLst>
                <a:ext uri="{FF2B5EF4-FFF2-40B4-BE49-F238E27FC236}">
                  <a16:creationId xmlns:a16="http://schemas.microsoft.com/office/drawing/2014/main" id="{E06C0662-B6BC-954D-5AE3-26B64E38641C}"/>
                </a:ext>
              </a:extLst>
            </p:cNvPr>
            <p:cNvSpPr txBox="1"/>
            <p:nvPr/>
          </p:nvSpPr>
          <p:spPr>
            <a:xfrm>
              <a:off x="8043256" y="2628420"/>
              <a:ext cx="3022307" cy="1998496"/>
            </a:xfrm>
            <a:prstGeom prst="rect">
              <a:avLst/>
            </a:prstGeom>
            <a:noFill/>
          </p:spPr>
          <p:txBody>
            <a:bodyPr wrap="square" rtlCol="0">
              <a:spAutoFit/>
            </a:bodyPr>
            <a:lstStyle/>
            <a:p>
              <a:pPr>
                <a:lnSpc>
                  <a:spcPct val="150000"/>
                </a:lnSpc>
              </a:pPr>
              <a:r>
                <a:rPr kumimoji="1" lang="zh-CN" altLang="en-US" sz="1400" dirty="0">
                  <a:solidFill>
                    <a:schemeClr val="tx1">
                      <a:lumMod val="75000"/>
                      <a:lumOff val="25000"/>
                    </a:schemeClr>
                  </a:solidFill>
                  <a:latin typeface="+mn-ea"/>
                  <a:ea typeface="+mn-ea"/>
                </a:rPr>
                <a:t>淘宝采用了多种方式让潜在买家在线上不接触实物的前提下尽可能了解一个商品的全部信息，如商品具体描述、月销售量、店铺评分系统、“老店”认证、“问大家”等。通过这些能增加用户对商品的认知。</a:t>
              </a:r>
            </a:p>
          </p:txBody>
        </p:sp>
        <p:pic>
          <p:nvPicPr>
            <p:cNvPr id="22" name="图片 9">
              <a:extLst>
                <a:ext uri="{FF2B5EF4-FFF2-40B4-BE49-F238E27FC236}">
                  <a16:creationId xmlns:a16="http://schemas.microsoft.com/office/drawing/2014/main" id="{2D5FFF48-722A-9E22-1160-F633D95058C5}"/>
                </a:ext>
              </a:extLst>
            </p:cNvPr>
            <p:cNvPicPr>
              <a:picLocks noChangeAspect="1"/>
            </p:cNvPicPr>
            <p:nvPr/>
          </p:nvPicPr>
          <p:blipFill rotWithShape="1">
            <a:blip r:embed="rId5">
              <a:extLst>
                <a:ext uri="{28A0092B-C50C-407E-A947-70E740481C1C}">
                  <a14:useLocalDpi xmlns:a14="http://schemas.microsoft.com/office/drawing/2010/main" val="0"/>
                </a:ext>
              </a:extLst>
            </a:blip>
            <a:srcRect r="10989"/>
            <a:stretch/>
          </p:blipFill>
          <p:spPr bwMode="auto">
            <a:xfrm>
              <a:off x="7968698" y="4778141"/>
              <a:ext cx="3155611" cy="1370009"/>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3177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4" descr="https://pic.anxz.com/d/file/20190815/bcbc5aa41a9b43adf15ff8fed5054f3d.png">
            <a:extLst>
              <a:ext uri="{FF2B5EF4-FFF2-40B4-BE49-F238E27FC236}">
                <a16:creationId xmlns:a16="http://schemas.microsoft.com/office/drawing/2014/main" id="{542C4842-E835-52B5-E5EB-C477E0C4F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759" y="113098"/>
            <a:ext cx="513642" cy="5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a:extLst>
              <a:ext uri="{FF2B5EF4-FFF2-40B4-BE49-F238E27FC236}">
                <a16:creationId xmlns:a16="http://schemas.microsoft.com/office/drawing/2014/main" id="{F6FBCA47-7AB1-8336-5E75-4155899B64E5}"/>
              </a:ext>
            </a:extLst>
          </p:cNvPr>
          <p:cNvCxnSpPr>
            <a:cxnSpLocks/>
          </p:cNvCxnSpPr>
          <p:nvPr/>
        </p:nvCxnSpPr>
        <p:spPr>
          <a:xfrm>
            <a:off x="0" y="762070"/>
            <a:ext cx="121920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94F2230-F148-69EE-812C-46DB44BF9F6C}"/>
              </a:ext>
            </a:extLst>
          </p:cNvPr>
          <p:cNvSpPr txBox="1"/>
          <p:nvPr/>
        </p:nvSpPr>
        <p:spPr>
          <a:xfrm>
            <a:off x="436316" y="110189"/>
            <a:ext cx="7640832" cy="523220"/>
          </a:xfrm>
          <a:prstGeom prst="rect">
            <a:avLst/>
          </a:prstGeom>
          <a:noFill/>
        </p:spPr>
        <p:txBody>
          <a:bodyPr wrap="square">
            <a:spAutoFit/>
          </a:bodyPr>
          <a:lstStyle/>
          <a:p>
            <a:r>
              <a:rPr lang="zh-CN" altLang="en-US" sz="2800" b="1" dirty="0">
                <a:solidFill>
                  <a:srgbClr val="C00000"/>
                </a:solidFill>
                <a:latin typeface="等线" panose="02010600030101010101" pitchFamily="2" charset="-122"/>
                <a:ea typeface="等线" panose="02010600030101010101" pitchFamily="2" charset="-122"/>
              </a:rPr>
              <a:t>问题讨论</a:t>
            </a:r>
          </a:p>
        </p:txBody>
      </p:sp>
      <p:sp>
        <p:nvSpPr>
          <p:cNvPr id="14353" name="文本框 14352">
            <a:extLst>
              <a:ext uri="{FF2B5EF4-FFF2-40B4-BE49-F238E27FC236}">
                <a16:creationId xmlns:a16="http://schemas.microsoft.com/office/drawing/2014/main" id="{61FAC2FF-4662-6EFE-77C0-6A2236D4A56F}"/>
              </a:ext>
            </a:extLst>
          </p:cNvPr>
          <p:cNvSpPr txBox="1"/>
          <p:nvPr/>
        </p:nvSpPr>
        <p:spPr>
          <a:xfrm>
            <a:off x="559954" y="1149558"/>
            <a:ext cx="6115050" cy="461665"/>
          </a:xfrm>
          <a:prstGeom prst="rect">
            <a:avLst/>
          </a:prstGeom>
          <a:noFill/>
        </p:spPr>
        <p:txBody>
          <a:bodyPr wrap="square">
            <a:spAutoFit/>
          </a:bodyPr>
          <a:lstStyle/>
          <a:p>
            <a:pPr marL="285750" indent="-285750">
              <a:buFont typeface="Wingdings" panose="05000000000000000000" pitchFamily="2" charset="2"/>
              <a:buChar char="n"/>
            </a:pPr>
            <a:r>
              <a:rPr lang="zh-CN" altLang="en-US" sz="2400" b="1" dirty="0">
                <a:latin typeface="等线" panose="02010600030101010101" pitchFamily="2" charset="-122"/>
                <a:ea typeface="等线" panose="02010600030101010101" pitchFamily="2" charset="-122"/>
              </a:rPr>
              <a:t>用户对平台的忠诚度及粘性</a:t>
            </a:r>
            <a:endParaRPr lang="zh-CN" altLang="en-US" sz="2400" dirty="0"/>
          </a:p>
        </p:txBody>
      </p:sp>
      <p:sp>
        <p:nvSpPr>
          <p:cNvPr id="14341" name="矩形: 圆角 14340">
            <a:extLst>
              <a:ext uri="{FF2B5EF4-FFF2-40B4-BE49-F238E27FC236}">
                <a16:creationId xmlns:a16="http://schemas.microsoft.com/office/drawing/2014/main" id="{B9081368-9FF8-5F7C-340A-82A10E977462}"/>
              </a:ext>
            </a:extLst>
          </p:cNvPr>
          <p:cNvSpPr/>
          <p:nvPr/>
        </p:nvSpPr>
        <p:spPr>
          <a:xfrm>
            <a:off x="1118990" y="4877677"/>
            <a:ext cx="2380274" cy="374020"/>
          </a:xfrm>
          <a:prstGeom prst="roundRect">
            <a:avLst>
              <a:gd name="adj" fmla="val 50000"/>
            </a:avLst>
          </a:prstGeom>
          <a:gradFill>
            <a:gsLst>
              <a:gs pos="77000">
                <a:srgbClr val="BC0208"/>
              </a:gs>
              <a:gs pos="100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latin typeface="+mn-ea"/>
                <a:cs typeface="阿里巴巴普惠体" panose="00020600040101010101" pitchFamily="18" charset="-122"/>
                <a:sym typeface="+mn-lt"/>
              </a:rPr>
              <a:t>01 .</a:t>
            </a:r>
            <a:r>
              <a:rPr lang="zh-CN" altLang="en-US" b="1" dirty="0">
                <a:solidFill>
                  <a:schemeClr val="bg1"/>
                </a:solidFill>
                <a:latin typeface="+mn-ea"/>
                <a:cs typeface="阿里巴巴普惠体" panose="00020600040101010101" pitchFamily="18" charset="-122"/>
                <a:sym typeface="+mn-lt"/>
              </a:rPr>
              <a:t>商品价格</a:t>
            </a:r>
          </a:p>
        </p:txBody>
      </p:sp>
      <p:sp>
        <p:nvSpPr>
          <p:cNvPr id="14343" name="矩形 14342">
            <a:extLst>
              <a:ext uri="{FF2B5EF4-FFF2-40B4-BE49-F238E27FC236}">
                <a16:creationId xmlns:a16="http://schemas.microsoft.com/office/drawing/2014/main" id="{307BB2D3-0923-10B4-DFDF-BD61D37F70B5}"/>
              </a:ext>
            </a:extLst>
          </p:cNvPr>
          <p:cNvSpPr/>
          <p:nvPr/>
        </p:nvSpPr>
        <p:spPr>
          <a:xfrm>
            <a:off x="613027" y="5315793"/>
            <a:ext cx="2956676" cy="10290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ü"/>
            </a:pPr>
            <a:r>
              <a:rPr lang="zh-CN" altLang="en-US" sz="1400" b="1" dirty="0">
                <a:solidFill>
                  <a:schemeClr val="tx1">
                    <a:lumMod val="65000"/>
                    <a:lumOff val="35000"/>
                  </a:schemeClr>
                </a:solidFill>
                <a:latin typeface="+mn-ea"/>
                <a:cs typeface="阿里巴巴普惠体" panose="00020600040101010101" pitchFamily="18" charset="-122"/>
              </a:rPr>
              <a:t>价格的高低比较，合理的价格策略可以增加忠诚度，如红包、优惠券等</a:t>
            </a:r>
          </a:p>
        </p:txBody>
      </p:sp>
      <p:sp>
        <p:nvSpPr>
          <p:cNvPr id="14344" name="矩形: 圆角 14343">
            <a:extLst>
              <a:ext uri="{FF2B5EF4-FFF2-40B4-BE49-F238E27FC236}">
                <a16:creationId xmlns:a16="http://schemas.microsoft.com/office/drawing/2014/main" id="{FE2D405F-3846-C341-A325-1F54D865B3CE}"/>
              </a:ext>
            </a:extLst>
          </p:cNvPr>
          <p:cNvSpPr/>
          <p:nvPr/>
        </p:nvSpPr>
        <p:spPr>
          <a:xfrm>
            <a:off x="1752714" y="3210174"/>
            <a:ext cx="2539099" cy="374020"/>
          </a:xfrm>
          <a:prstGeom prst="roundRect">
            <a:avLst>
              <a:gd name="adj" fmla="val 50000"/>
            </a:avLst>
          </a:prstGeom>
          <a:gradFill>
            <a:gsLst>
              <a:gs pos="77000">
                <a:srgbClr val="BC0208"/>
              </a:gs>
              <a:gs pos="100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latin typeface="+mn-ea"/>
                <a:cs typeface="阿里巴巴普惠体" panose="00020600040101010101" pitchFamily="18" charset="-122"/>
                <a:sym typeface="+mn-lt"/>
              </a:rPr>
              <a:t>02 .</a:t>
            </a:r>
            <a:r>
              <a:rPr lang="zh-CN" altLang="en-US" b="1" dirty="0">
                <a:solidFill>
                  <a:schemeClr val="bg1"/>
                </a:solidFill>
                <a:latin typeface="+mn-ea"/>
                <a:cs typeface="阿里巴巴普惠体" panose="00020600040101010101" pitchFamily="18" charset="-122"/>
                <a:sym typeface="+mn-lt"/>
              </a:rPr>
              <a:t>产品或服务质量</a:t>
            </a:r>
          </a:p>
        </p:txBody>
      </p:sp>
      <p:sp>
        <p:nvSpPr>
          <p:cNvPr id="14345" name="矩形 14344">
            <a:extLst>
              <a:ext uri="{FF2B5EF4-FFF2-40B4-BE49-F238E27FC236}">
                <a16:creationId xmlns:a16="http://schemas.microsoft.com/office/drawing/2014/main" id="{3D288339-91CE-1474-6A70-E37B551C080F}"/>
              </a:ext>
            </a:extLst>
          </p:cNvPr>
          <p:cNvSpPr/>
          <p:nvPr/>
        </p:nvSpPr>
        <p:spPr>
          <a:xfrm>
            <a:off x="1413079" y="3648290"/>
            <a:ext cx="2699107" cy="7058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ü"/>
            </a:pPr>
            <a:r>
              <a:rPr lang="zh-CN" altLang="en-US" sz="1400" b="1" dirty="0">
                <a:solidFill>
                  <a:schemeClr val="tx1">
                    <a:lumMod val="65000"/>
                    <a:lumOff val="35000"/>
                  </a:schemeClr>
                </a:solidFill>
                <a:latin typeface="+mn-ea"/>
                <a:cs typeface="阿里巴巴普惠体" panose="00020600040101010101" pitchFamily="18" charset="-122"/>
              </a:rPr>
              <a:t>主要体现在“好评率”、“顾客投诉次数”等</a:t>
            </a:r>
          </a:p>
        </p:txBody>
      </p:sp>
      <p:sp>
        <p:nvSpPr>
          <p:cNvPr id="14346" name="矩形: 圆角 14345">
            <a:extLst>
              <a:ext uri="{FF2B5EF4-FFF2-40B4-BE49-F238E27FC236}">
                <a16:creationId xmlns:a16="http://schemas.microsoft.com/office/drawing/2014/main" id="{BEA843F3-FE63-F1FA-234E-3D73DACE3941}"/>
              </a:ext>
            </a:extLst>
          </p:cNvPr>
          <p:cNvSpPr/>
          <p:nvPr/>
        </p:nvSpPr>
        <p:spPr>
          <a:xfrm>
            <a:off x="8095795" y="3210174"/>
            <a:ext cx="2191096" cy="374020"/>
          </a:xfrm>
          <a:prstGeom prst="roundRect">
            <a:avLst>
              <a:gd name="adj" fmla="val 50000"/>
            </a:avLst>
          </a:prstGeom>
          <a:gradFill>
            <a:gsLst>
              <a:gs pos="77000">
                <a:srgbClr val="BC0208"/>
              </a:gs>
              <a:gs pos="100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latin typeface="+mn-ea"/>
                <a:cs typeface="阿里巴巴普惠体" panose="00020600040101010101" pitchFamily="18" charset="-122"/>
                <a:sym typeface="+mn-lt"/>
              </a:rPr>
              <a:t>04 .</a:t>
            </a:r>
            <a:r>
              <a:rPr lang="zh-CN" altLang="en-US" b="1" dirty="0">
                <a:solidFill>
                  <a:schemeClr val="bg1"/>
                </a:solidFill>
                <a:latin typeface="+mn-ea"/>
                <a:cs typeface="阿里巴巴普惠体" panose="00020600040101010101" pitchFamily="18" charset="-122"/>
                <a:sym typeface="+mn-lt"/>
              </a:rPr>
              <a:t>顾客信任度</a:t>
            </a:r>
          </a:p>
        </p:txBody>
      </p:sp>
      <p:sp>
        <p:nvSpPr>
          <p:cNvPr id="14347" name="矩形 14346">
            <a:extLst>
              <a:ext uri="{FF2B5EF4-FFF2-40B4-BE49-F238E27FC236}">
                <a16:creationId xmlns:a16="http://schemas.microsoft.com/office/drawing/2014/main" id="{D995C109-2CD8-7E35-4F0C-E3606729CD15}"/>
              </a:ext>
            </a:extLst>
          </p:cNvPr>
          <p:cNvSpPr/>
          <p:nvPr/>
        </p:nvSpPr>
        <p:spPr>
          <a:xfrm>
            <a:off x="8245214" y="3648290"/>
            <a:ext cx="2803656" cy="7058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ü"/>
            </a:pPr>
            <a:r>
              <a:rPr lang="zh-CN" altLang="en-US" sz="1400" b="1" dirty="0">
                <a:solidFill>
                  <a:schemeClr val="tx1">
                    <a:lumMod val="65000"/>
                    <a:lumOff val="35000"/>
                  </a:schemeClr>
                </a:solidFill>
                <a:latin typeface="+mn-ea"/>
                <a:cs typeface="阿里巴巴普惠体" panose="00020600040101010101" pitchFamily="18" charset="-122"/>
              </a:rPr>
              <a:t>主要体现在“顾客对商品的好评”、“重复购物次数”等</a:t>
            </a:r>
          </a:p>
        </p:txBody>
      </p:sp>
      <p:sp>
        <p:nvSpPr>
          <p:cNvPr id="14348" name="矩形: 圆角 14347">
            <a:extLst>
              <a:ext uri="{FF2B5EF4-FFF2-40B4-BE49-F238E27FC236}">
                <a16:creationId xmlns:a16="http://schemas.microsoft.com/office/drawing/2014/main" id="{3E8E8B4F-A48A-70B9-3A47-8BCBDD4BD054}"/>
              </a:ext>
            </a:extLst>
          </p:cNvPr>
          <p:cNvSpPr/>
          <p:nvPr/>
        </p:nvSpPr>
        <p:spPr>
          <a:xfrm>
            <a:off x="8758814" y="4904904"/>
            <a:ext cx="1985264" cy="390414"/>
          </a:xfrm>
          <a:prstGeom prst="roundRect">
            <a:avLst>
              <a:gd name="adj" fmla="val 50000"/>
            </a:avLst>
          </a:prstGeom>
          <a:gradFill>
            <a:gsLst>
              <a:gs pos="77000">
                <a:srgbClr val="BC0208"/>
              </a:gs>
              <a:gs pos="100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latin typeface="+mn-ea"/>
                <a:cs typeface="阿里巴巴普惠体" panose="00020600040101010101" pitchFamily="18" charset="-122"/>
                <a:sym typeface="+mn-lt"/>
              </a:rPr>
              <a:t>05 .</a:t>
            </a:r>
            <a:r>
              <a:rPr lang="zh-CN" altLang="en-US" b="1" dirty="0">
                <a:solidFill>
                  <a:schemeClr val="bg1"/>
                </a:solidFill>
                <a:latin typeface="+mn-ea"/>
                <a:cs typeface="阿里巴巴普惠体" panose="00020600040101010101" pitchFamily="18" charset="-122"/>
                <a:sym typeface="+mn-lt"/>
              </a:rPr>
              <a:t>更换成本</a:t>
            </a:r>
          </a:p>
        </p:txBody>
      </p:sp>
      <p:sp>
        <p:nvSpPr>
          <p:cNvPr id="14349" name="矩形 14348">
            <a:extLst>
              <a:ext uri="{FF2B5EF4-FFF2-40B4-BE49-F238E27FC236}">
                <a16:creationId xmlns:a16="http://schemas.microsoft.com/office/drawing/2014/main" id="{0A9CA6B3-7CE7-BFC9-F1EA-10559D146BD5}"/>
              </a:ext>
            </a:extLst>
          </p:cNvPr>
          <p:cNvSpPr/>
          <p:nvPr/>
        </p:nvSpPr>
        <p:spPr>
          <a:xfrm>
            <a:off x="8840315" y="5394119"/>
            <a:ext cx="2461444" cy="7058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ü"/>
            </a:pPr>
            <a:r>
              <a:rPr lang="zh-CN" altLang="en-US" sz="1400" b="1" dirty="0">
                <a:solidFill>
                  <a:schemeClr val="tx1">
                    <a:lumMod val="65000"/>
                    <a:lumOff val="35000"/>
                  </a:schemeClr>
                </a:solidFill>
                <a:latin typeface="+mn-ea"/>
                <a:cs typeface="阿里巴巴普惠体" panose="00020600040101010101" pitchFamily="18" charset="-122"/>
              </a:rPr>
              <a:t>过高的更换成本也能增加客户的粘性。</a:t>
            </a:r>
          </a:p>
        </p:txBody>
      </p:sp>
      <p:sp>
        <p:nvSpPr>
          <p:cNvPr id="14350" name="矩形: 圆角 14349">
            <a:extLst>
              <a:ext uri="{FF2B5EF4-FFF2-40B4-BE49-F238E27FC236}">
                <a16:creationId xmlns:a16="http://schemas.microsoft.com/office/drawing/2014/main" id="{D7AA64B0-D78E-3241-0F4E-4CE19468A85A}"/>
              </a:ext>
            </a:extLst>
          </p:cNvPr>
          <p:cNvSpPr/>
          <p:nvPr/>
        </p:nvSpPr>
        <p:spPr>
          <a:xfrm>
            <a:off x="5119666" y="2022803"/>
            <a:ext cx="2204302" cy="374020"/>
          </a:xfrm>
          <a:prstGeom prst="roundRect">
            <a:avLst>
              <a:gd name="adj" fmla="val 50000"/>
            </a:avLst>
          </a:prstGeom>
          <a:gradFill>
            <a:gsLst>
              <a:gs pos="77000">
                <a:srgbClr val="BC0208"/>
              </a:gs>
              <a:gs pos="100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latin typeface="+mn-ea"/>
                <a:cs typeface="阿里巴巴普惠体" panose="00020600040101010101" pitchFamily="18" charset="-122"/>
                <a:sym typeface="+mn-lt"/>
              </a:rPr>
              <a:t>03 .</a:t>
            </a:r>
            <a:r>
              <a:rPr lang="zh-CN" altLang="en-US" b="1" dirty="0">
                <a:solidFill>
                  <a:schemeClr val="bg1"/>
                </a:solidFill>
                <a:latin typeface="+mn-ea"/>
                <a:cs typeface="阿里巴巴普惠体" panose="00020600040101010101" pitchFamily="18" charset="-122"/>
                <a:sym typeface="+mn-lt"/>
              </a:rPr>
              <a:t>平台便利程度</a:t>
            </a:r>
          </a:p>
        </p:txBody>
      </p:sp>
      <p:sp>
        <p:nvSpPr>
          <p:cNvPr id="14351" name="矩形 14350">
            <a:extLst>
              <a:ext uri="{FF2B5EF4-FFF2-40B4-BE49-F238E27FC236}">
                <a16:creationId xmlns:a16="http://schemas.microsoft.com/office/drawing/2014/main" id="{DF475520-7482-BF64-5B66-40A8AA9B079C}"/>
              </a:ext>
            </a:extLst>
          </p:cNvPr>
          <p:cNvSpPr/>
          <p:nvPr/>
        </p:nvSpPr>
        <p:spPr>
          <a:xfrm>
            <a:off x="4259380" y="2460919"/>
            <a:ext cx="3785310" cy="7058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ü"/>
            </a:pPr>
            <a:r>
              <a:rPr lang="zh-CN" altLang="en-US" sz="1400" b="1" dirty="0">
                <a:solidFill>
                  <a:schemeClr val="tx1">
                    <a:lumMod val="65000"/>
                    <a:lumOff val="35000"/>
                  </a:schemeClr>
                </a:solidFill>
                <a:latin typeface="+mn-ea"/>
                <a:cs typeface="阿里巴巴普惠体" panose="00020600040101010101" pitchFamily="18" charset="-122"/>
              </a:rPr>
              <a:t>尤指如平台根据用户行为的准确推送推荐相应商品，也指如操作界面的便捷性</a:t>
            </a:r>
          </a:p>
        </p:txBody>
      </p:sp>
      <p:grpSp>
        <p:nvGrpSpPr>
          <p:cNvPr id="2" name="组合 1">
            <a:extLst>
              <a:ext uri="{FF2B5EF4-FFF2-40B4-BE49-F238E27FC236}">
                <a16:creationId xmlns:a16="http://schemas.microsoft.com/office/drawing/2014/main" id="{C50615F5-A7BD-FA2C-CA21-CBABC93243B5}"/>
              </a:ext>
            </a:extLst>
          </p:cNvPr>
          <p:cNvGrpSpPr/>
          <p:nvPr/>
        </p:nvGrpSpPr>
        <p:grpSpPr>
          <a:xfrm>
            <a:off x="3090694" y="3253437"/>
            <a:ext cx="6115050" cy="3825151"/>
            <a:chOff x="3090694" y="3253437"/>
            <a:chExt cx="6115050" cy="3825151"/>
          </a:xfrm>
        </p:grpSpPr>
        <p:sp>
          <p:nvSpPr>
            <p:cNvPr id="60" name="任意多边形: 形状 59">
              <a:extLst>
                <a:ext uri="{FF2B5EF4-FFF2-40B4-BE49-F238E27FC236}">
                  <a16:creationId xmlns:a16="http://schemas.microsoft.com/office/drawing/2014/main" id="{D5FBA3A9-0C29-CD7D-6670-130D40E70157}"/>
                </a:ext>
              </a:extLst>
            </p:cNvPr>
            <p:cNvSpPr/>
            <p:nvPr/>
          </p:nvSpPr>
          <p:spPr>
            <a:xfrm>
              <a:off x="3801998" y="3398030"/>
              <a:ext cx="4692443" cy="3680558"/>
            </a:xfrm>
            <a:custGeom>
              <a:avLst/>
              <a:gdLst>
                <a:gd name="connsiteX0" fmla="*/ 3340100 w 6680200"/>
                <a:gd name="connsiteY0" fmla="*/ 0 h 5201556"/>
                <a:gd name="connsiteX1" fmla="*/ 6680200 w 6680200"/>
                <a:gd name="connsiteY1" fmla="*/ 3340099 h 5201556"/>
                <a:gd name="connsiteX2" fmla="*/ 6277068 w 6680200"/>
                <a:gd name="connsiteY2" fmla="*/ 4932189 h 5201556"/>
                <a:gd name="connsiteX3" fmla="*/ 6113423 w 6680200"/>
                <a:gd name="connsiteY3" fmla="*/ 5201556 h 5201556"/>
                <a:gd name="connsiteX4" fmla="*/ 566777 w 6680200"/>
                <a:gd name="connsiteY4" fmla="*/ 5201556 h 5201556"/>
                <a:gd name="connsiteX5" fmla="*/ 403132 w 6680200"/>
                <a:gd name="connsiteY5" fmla="*/ 4932189 h 5201556"/>
                <a:gd name="connsiteX6" fmla="*/ 0 w 6680200"/>
                <a:gd name="connsiteY6" fmla="*/ 3340099 h 5201556"/>
                <a:gd name="connsiteX7" fmla="*/ 3340100 w 6680200"/>
                <a:gd name="connsiteY7" fmla="*/ 0 h 520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0200" h="5201556">
                  <a:moveTo>
                    <a:pt x="3340100" y="0"/>
                  </a:moveTo>
                  <a:cubicBezTo>
                    <a:pt x="5184786" y="0"/>
                    <a:pt x="6680200" y="1495413"/>
                    <a:pt x="6680200" y="3340099"/>
                  </a:cubicBezTo>
                  <a:cubicBezTo>
                    <a:pt x="6680200" y="3916564"/>
                    <a:pt x="6534164" y="4458919"/>
                    <a:pt x="6277068" y="4932189"/>
                  </a:cubicBezTo>
                  <a:lnTo>
                    <a:pt x="6113423" y="5201556"/>
                  </a:lnTo>
                  <a:lnTo>
                    <a:pt x="566777" y="5201556"/>
                  </a:lnTo>
                  <a:lnTo>
                    <a:pt x="403132" y="4932189"/>
                  </a:lnTo>
                  <a:cubicBezTo>
                    <a:pt x="146037" y="4458919"/>
                    <a:pt x="0" y="3916564"/>
                    <a:pt x="0" y="3340099"/>
                  </a:cubicBezTo>
                  <a:cubicBezTo>
                    <a:pt x="0" y="1495413"/>
                    <a:pt x="1495415" y="0"/>
                    <a:pt x="3340100" y="0"/>
                  </a:cubicBezTo>
                  <a:close/>
                </a:path>
              </a:pathLst>
            </a:custGeom>
            <a:noFill/>
            <a:ln>
              <a:gradFill>
                <a:gsLst>
                  <a:gs pos="78000">
                    <a:schemeClr val="accent1">
                      <a:lumMod val="5000"/>
                      <a:lumOff val="95000"/>
                      <a:alpha val="0"/>
                    </a:schemeClr>
                  </a:gs>
                  <a:gs pos="0">
                    <a:srgbClr val="C000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endParaRPr>
            </a:p>
          </p:txBody>
        </p:sp>
        <p:sp>
          <p:nvSpPr>
            <p:cNvPr id="61" name="任意多边形: 形状 60">
              <a:extLst>
                <a:ext uri="{FF2B5EF4-FFF2-40B4-BE49-F238E27FC236}">
                  <a16:creationId xmlns:a16="http://schemas.microsoft.com/office/drawing/2014/main" id="{9F15A045-D58F-325A-B186-6B2F879FBED8}"/>
                </a:ext>
              </a:extLst>
            </p:cNvPr>
            <p:cNvSpPr/>
            <p:nvPr/>
          </p:nvSpPr>
          <p:spPr>
            <a:xfrm>
              <a:off x="4236067" y="3859693"/>
              <a:ext cx="3808622" cy="2987326"/>
            </a:xfrm>
            <a:custGeom>
              <a:avLst/>
              <a:gdLst>
                <a:gd name="connsiteX0" fmla="*/ 3340100 w 6680200"/>
                <a:gd name="connsiteY0" fmla="*/ 0 h 5201556"/>
                <a:gd name="connsiteX1" fmla="*/ 6680200 w 6680200"/>
                <a:gd name="connsiteY1" fmla="*/ 3340099 h 5201556"/>
                <a:gd name="connsiteX2" fmla="*/ 6277068 w 6680200"/>
                <a:gd name="connsiteY2" fmla="*/ 4932189 h 5201556"/>
                <a:gd name="connsiteX3" fmla="*/ 6113423 w 6680200"/>
                <a:gd name="connsiteY3" fmla="*/ 5201556 h 5201556"/>
                <a:gd name="connsiteX4" fmla="*/ 566777 w 6680200"/>
                <a:gd name="connsiteY4" fmla="*/ 5201556 h 5201556"/>
                <a:gd name="connsiteX5" fmla="*/ 403132 w 6680200"/>
                <a:gd name="connsiteY5" fmla="*/ 4932189 h 5201556"/>
                <a:gd name="connsiteX6" fmla="*/ 0 w 6680200"/>
                <a:gd name="connsiteY6" fmla="*/ 3340099 h 5201556"/>
                <a:gd name="connsiteX7" fmla="*/ 3340100 w 6680200"/>
                <a:gd name="connsiteY7" fmla="*/ 0 h 520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0200" h="5201556">
                  <a:moveTo>
                    <a:pt x="3340100" y="0"/>
                  </a:moveTo>
                  <a:cubicBezTo>
                    <a:pt x="5184786" y="0"/>
                    <a:pt x="6680200" y="1495413"/>
                    <a:pt x="6680200" y="3340099"/>
                  </a:cubicBezTo>
                  <a:cubicBezTo>
                    <a:pt x="6680200" y="3916564"/>
                    <a:pt x="6534164" y="4458919"/>
                    <a:pt x="6277068" y="4932189"/>
                  </a:cubicBezTo>
                  <a:lnTo>
                    <a:pt x="6113423" y="5201556"/>
                  </a:lnTo>
                  <a:lnTo>
                    <a:pt x="566777" y="5201556"/>
                  </a:lnTo>
                  <a:lnTo>
                    <a:pt x="403132" y="4932189"/>
                  </a:lnTo>
                  <a:cubicBezTo>
                    <a:pt x="146037" y="4458919"/>
                    <a:pt x="0" y="3916564"/>
                    <a:pt x="0" y="3340099"/>
                  </a:cubicBezTo>
                  <a:cubicBezTo>
                    <a:pt x="0" y="1495413"/>
                    <a:pt x="1495415" y="0"/>
                    <a:pt x="3340100" y="0"/>
                  </a:cubicBezTo>
                  <a:close/>
                </a:path>
              </a:pathLst>
            </a:custGeom>
            <a:solidFill>
              <a:schemeClr val="bg1">
                <a:lumMod val="95000"/>
                <a:alpha val="7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endParaRPr>
            </a:p>
          </p:txBody>
        </p:sp>
        <p:sp>
          <p:nvSpPr>
            <p:cNvPr id="62" name="任意多边形: 形状 61">
              <a:extLst>
                <a:ext uri="{FF2B5EF4-FFF2-40B4-BE49-F238E27FC236}">
                  <a16:creationId xmlns:a16="http://schemas.microsoft.com/office/drawing/2014/main" id="{D348EA0A-305A-0F9B-9998-E792474CA1F4}"/>
                </a:ext>
              </a:extLst>
            </p:cNvPr>
            <p:cNvSpPr/>
            <p:nvPr/>
          </p:nvSpPr>
          <p:spPr>
            <a:xfrm>
              <a:off x="4685149" y="4389787"/>
              <a:ext cx="2910457" cy="2457232"/>
            </a:xfrm>
            <a:custGeom>
              <a:avLst/>
              <a:gdLst>
                <a:gd name="connsiteX0" fmla="*/ 1455229 w 2910457"/>
                <a:gd name="connsiteY0" fmla="*/ 0 h 2457232"/>
                <a:gd name="connsiteX1" fmla="*/ 2910457 w 2910457"/>
                <a:gd name="connsiteY1" fmla="*/ 1465892 h 2457232"/>
                <a:gd name="connsiteX2" fmla="*/ 2532415 w 2910457"/>
                <a:gd name="connsiteY2" fmla="*/ 2451524 h 2457232"/>
                <a:gd name="connsiteX3" fmla="*/ 2526612 w 2910457"/>
                <a:gd name="connsiteY3" fmla="*/ 2457232 h 2457232"/>
                <a:gd name="connsiteX4" fmla="*/ 383846 w 2910457"/>
                <a:gd name="connsiteY4" fmla="*/ 2457232 h 2457232"/>
                <a:gd name="connsiteX5" fmla="*/ 378043 w 2910457"/>
                <a:gd name="connsiteY5" fmla="*/ 2451524 h 2457232"/>
                <a:gd name="connsiteX6" fmla="*/ 0 w 2910457"/>
                <a:gd name="connsiteY6" fmla="*/ 1465892 h 2457232"/>
                <a:gd name="connsiteX7" fmla="*/ 1455229 w 2910457"/>
                <a:gd name="connsiteY7" fmla="*/ 0 h 245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0457" h="2457232">
                  <a:moveTo>
                    <a:pt x="1455229" y="0"/>
                  </a:moveTo>
                  <a:cubicBezTo>
                    <a:pt x="2258929" y="0"/>
                    <a:pt x="2910457" y="656302"/>
                    <a:pt x="2910457" y="1465892"/>
                  </a:cubicBezTo>
                  <a:cubicBezTo>
                    <a:pt x="2910457" y="1845387"/>
                    <a:pt x="2767299" y="2191201"/>
                    <a:pt x="2532415" y="2451524"/>
                  </a:cubicBezTo>
                  <a:lnTo>
                    <a:pt x="2526612" y="2457232"/>
                  </a:lnTo>
                  <a:lnTo>
                    <a:pt x="383846" y="2457232"/>
                  </a:lnTo>
                  <a:lnTo>
                    <a:pt x="378043" y="2451524"/>
                  </a:lnTo>
                  <a:cubicBezTo>
                    <a:pt x="143159" y="2191201"/>
                    <a:pt x="0" y="1845387"/>
                    <a:pt x="0" y="1465892"/>
                  </a:cubicBezTo>
                  <a:cubicBezTo>
                    <a:pt x="0" y="656302"/>
                    <a:pt x="651528" y="0"/>
                    <a:pt x="1455229" y="0"/>
                  </a:cubicBezTo>
                  <a:close/>
                </a:path>
              </a:pathLst>
            </a:custGeom>
            <a:gradFill>
              <a:gsLst>
                <a:gs pos="77000">
                  <a:srgbClr val="BC0208"/>
                </a:gs>
                <a:gs pos="100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latin typeface="+mn-ea"/>
                <a:cs typeface="阿里巴巴普惠体" panose="00020600040101010101" pitchFamily="18" charset="-122"/>
                <a:sym typeface="+mn-lt"/>
              </a:endParaRPr>
            </a:p>
          </p:txBody>
        </p:sp>
        <p:sp>
          <p:nvSpPr>
            <p:cNvPr id="63" name="椭圆 62">
              <a:extLst>
                <a:ext uri="{FF2B5EF4-FFF2-40B4-BE49-F238E27FC236}">
                  <a16:creationId xmlns:a16="http://schemas.microsoft.com/office/drawing/2014/main" id="{55EC3EC7-1EF5-384D-0D58-2F40AC2A6DCE}"/>
                </a:ext>
              </a:extLst>
            </p:cNvPr>
            <p:cNvSpPr/>
            <p:nvPr/>
          </p:nvSpPr>
          <p:spPr>
            <a:xfrm>
              <a:off x="5185319" y="4900169"/>
              <a:ext cx="1910117" cy="1924113"/>
            </a:xfrm>
            <a:prstGeom prst="ellipse">
              <a:avLst/>
            </a:prstGeom>
            <a:gradFill>
              <a:gsLst>
                <a:gs pos="100000">
                  <a:schemeClr val="bg2">
                    <a:lumMod val="90000"/>
                  </a:schemeClr>
                </a:gs>
                <a:gs pos="0">
                  <a:srgbClr val="F3F3F3"/>
                </a:gs>
                <a:gs pos="83000">
                  <a:srgbClr val="F3F3F3"/>
                </a:gs>
              </a:gsLst>
              <a:lin ang="81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endParaRPr>
            </a:p>
          </p:txBody>
        </p:sp>
        <p:sp>
          <p:nvSpPr>
            <p:cNvPr id="14336" name="椭圆 14335">
              <a:extLst>
                <a:ext uri="{FF2B5EF4-FFF2-40B4-BE49-F238E27FC236}">
                  <a16:creationId xmlns:a16="http://schemas.microsoft.com/office/drawing/2014/main" id="{93AFD87A-4403-A112-0581-90A88014D9AB}"/>
                </a:ext>
              </a:extLst>
            </p:cNvPr>
            <p:cNvSpPr/>
            <p:nvPr/>
          </p:nvSpPr>
          <p:spPr>
            <a:xfrm>
              <a:off x="3729680" y="5012453"/>
              <a:ext cx="305862" cy="30810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rPr>
                <a:t>1</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endParaRPr>
            </a:p>
          </p:txBody>
        </p:sp>
        <p:sp>
          <p:nvSpPr>
            <p:cNvPr id="14337" name="椭圆 14336">
              <a:extLst>
                <a:ext uri="{FF2B5EF4-FFF2-40B4-BE49-F238E27FC236}">
                  <a16:creationId xmlns:a16="http://schemas.microsoft.com/office/drawing/2014/main" id="{1B5CBB8F-36F2-3088-A8F8-A9658DAE0BAD}"/>
                </a:ext>
              </a:extLst>
            </p:cNvPr>
            <p:cNvSpPr/>
            <p:nvPr/>
          </p:nvSpPr>
          <p:spPr>
            <a:xfrm>
              <a:off x="8262106" y="5012453"/>
              <a:ext cx="305862" cy="30810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rPr>
                <a:t>5</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endParaRPr>
            </a:p>
          </p:txBody>
        </p:sp>
        <p:sp>
          <p:nvSpPr>
            <p:cNvPr id="14338" name="椭圆 14337">
              <a:extLst>
                <a:ext uri="{FF2B5EF4-FFF2-40B4-BE49-F238E27FC236}">
                  <a16:creationId xmlns:a16="http://schemas.microsoft.com/office/drawing/2014/main" id="{B4325778-2D16-5D99-4A8D-1858127E5D1A}"/>
                </a:ext>
              </a:extLst>
            </p:cNvPr>
            <p:cNvSpPr/>
            <p:nvPr/>
          </p:nvSpPr>
          <p:spPr>
            <a:xfrm>
              <a:off x="5995289" y="3253437"/>
              <a:ext cx="305862" cy="30810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rPr>
                <a:t>3</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endParaRPr>
            </a:p>
          </p:txBody>
        </p:sp>
        <p:sp>
          <p:nvSpPr>
            <p:cNvPr id="14339" name="椭圆 14338">
              <a:extLst>
                <a:ext uri="{FF2B5EF4-FFF2-40B4-BE49-F238E27FC236}">
                  <a16:creationId xmlns:a16="http://schemas.microsoft.com/office/drawing/2014/main" id="{3B902356-79AA-3869-A573-F4798165F8F0}"/>
                </a:ext>
              </a:extLst>
            </p:cNvPr>
            <p:cNvSpPr/>
            <p:nvPr/>
          </p:nvSpPr>
          <p:spPr>
            <a:xfrm>
              <a:off x="7323968" y="3673020"/>
              <a:ext cx="305862" cy="30810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rPr>
                <a:t>4</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endParaRPr>
            </a:p>
          </p:txBody>
        </p:sp>
        <p:sp>
          <p:nvSpPr>
            <p:cNvPr id="14340" name="椭圆 14339">
              <a:extLst>
                <a:ext uri="{FF2B5EF4-FFF2-40B4-BE49-F238E27FC236}">
                  <a16:creationId xmlns:a16="http://schemas.microsoft.com/office/drawing/2014/main" id="{B826CECC-AEEB-489B-7140-69803717C9DB}"/>
                </a:ext>
              </a:extLst>
            </p:cNvPr>
            <p:cNvSpPr/>
            <p:nvPr/>
          </p:nvSpPr>
          <p:spPr>
            <a:xfrm>
              <a:off x="4666611" y="3673020"/>
              <a:ext cx="305862" cy="30810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rPr>
                <a:t>2</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mn-ea"/>
                <a:cs typeface="阿里巴巴普惠体" panose="00020600040101010101" pitchFamily="18" charset="-122"/>
                <a:sym typeface="+mn-lt"/>
              </a:endParaRPr>
            </a:p>
          </p:txBody>
        </p:sp>
        <p:sp>
          <p:nvSpPr>
            <p:cNvPr id="14355" name="文本框 14354">
              <a:extLst>
                <a:ext uri="{FF2B5EF4-FFF2-40B4-BE49-F238E27FC236}">
                  <a16:creationId xmlns:a16="http://schemas.microsoft.com/office/drawing/2014/main" id="{08BC0297-BEC0-B2D8-B7F2-23397D9A9549}"/>
                </a:ext>
              </a:extLst>
            </p:cNvPr>
            <p:cNvSpPr txBox="1"/>
            <p:nvPr/>
          </p:nvSpPr>
          <p:spPr>
            <a:xfrm>
              <a:off x="3090694" y="5677070"/>
              <a:ext cx="6115050" cy="461665"/>
            </a:xfrm>
            <a:prstGeom prst="rect">
              <a:avLst/>
            </a:prstGeom>
            <a:noFill/>
          </p:spPr>
          <p:txBody>
            <a:bodyPr wrap="square">
              <a:spAutoFit/>
            </a:bodyPr>
            <a:lstStyle/>
            <a:p>
              <a:pPr algn="ctr">
                <a:defRPr/>
              </a:pPr>
              <a:r>
                <a:rPr lang="zh-CN" altLang="en-US" sz="2400" b="1" dirty="0">
                  <a:latin typeface="等线" panose="02010600030101010101" pitchFamily="2" charset="-122"/>
                  <a:ea typeface="等线" panose="02010600030101010101" pitchFamily="2" charset="-122"/>
                </a:rPr>
                <a:t>用户忠诚度</a:t>
              </a:r>
              <a:endParaRPr lang="en-US" altLang="zh-CN" sz="2400" b="1" dirty="0">
                <a:latin typeface="等线" panose="02010600030101010101" pitchFamily="2" charset="-122"/>
                <a:ea typeface="等线" panose="02010600030101010101" pitchFamily="2" charset="-122"/>
              </a:endParaRPr>
            </a:p>
          </p:txBody>
        </p:sp>
      </p:grpSp>
    </p:spTree>
    <p:extLst>
      <p:ext uri="{BB962C8B-B14F-4D97-AF65-F5344CB8AC3E}">
        <p14:creationId xmlns:p14="http://schemas.microsoft.com/office/powerpoint/2010/main" val="752417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fade">
                                      <p:cBhvr>
                                        <p:cTn id="12" dur="1000"/>
                                        <p:tgtEl>
                                          <p:spTgt spid="14341"/>
                                        </p:tgtEl>
                                      </p:cBhvr>
                                    </p:animEffect>
                                    <p:anim calcmode="lin" valueType="num">
                                      <p:cBhvr>
                                        <p:cTn id="13" dur="1000" fill="hold"/>
                                        <p:tgtEl>
                                          <p:spTgt spid="14341"/>
                                        </p:tgtEl>
                                        <p:attrNameLst>
                                          <p:attrName>ppt_x</p:attrName>
                                        </p:attrNameLst>
                                      </p:cBhvr>
                                      <p:tavLst>
                                        <p:tav tm="0">
                                          <p:val>
                                            <p:strVal val="#ppt_x"/>
                                          </p:val>
                                        </p:tav>
                                        <p:tav tm="100000">
                                          <p:val>
                                            <p:strVal val="#ppt_x"/>
                                          </p:val>
                                        </p:tav>
                                      </p:tavLst>
                                    </p:anim>
                                    <p:anim calcmode="lin" valueType="num">
                                      <p:cBhvr>
                                        <p:cTn id="14" dur="1000" fill="hold"/>
                                        <p:tgtEl>
                                          <p:spTgt spid="143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fade">
                                      <p:cBhvr>
                                        <p:cTn id="17" dur="1000"/>
                                        <p:tgtEl>
                                          <p:spTgt spid="14343"/>
                                        </p:tgtEl>
                                      </p:cBhvr>
                                    </p:animEffect>
                                    <p:anim calcmode="lin" valueType="num">
                                      <p:cBhvr>
                                        <p:cTn id="18" dur="1000" fill="hold"/>
                                        <p:tgtEl>
                                          <p:spTgt spid="14343"/>
                                        </p:tgtEl>
                                        <p:attrNameLst>
                                          <p:attrName>ppt_x</p:attrName>
                                        </p:attrNameLst>
                                      </p:cBhvr>
                                      <p:tavLst>
                                        <p:tav tm="0">
                                          <p:val>
                                            <p:strVal val="#ppt_x"/>
                                          </p:val>
                                        </p:tav>
                                        <p:tav tm="100000">
                                          <p:val>
                                            <p:strVal val="#ppt_x"/>
                                          </p:val>
                                        </p:tav>
                                      </p:tavLst>
                                    </p:anim>
                                    <p:anim calcmode="lin" valueType="num">
                                      <p:cBhvr>
                                        <p:cTn id="19" dur="1000" fill="hold"/>
                                        <p:tgtEl>
                                          <p:spTgt spid="143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344"/>
                                        </p:tgtEl>
                                        <p:attrNameLst>
                                          <p:attrName>style.visibility</p:attrName>
                                        </p:attrNameLst>
                                      </p:cBhvr>
                                      <p:to>
                                        <p:strVal val="visible"/>
                                      </p:to>
                                    </p:set>
                                    <p:animEffect transition="in" filter="fade">
                                      <p:cBhvr>
                                        <p:cTn id="24" dur="1000"/>
                                        <p:tgtEl>
                                          <p:spTgt spid="14344"/>
                                        </p:tgtEl>
                                      </p:cBhvr>
                                    </p:animEffect>
                                    <p:anim calcmode="lin" valueType="num">
                                      <p:cBhvr>
                                        <p:cTn id="25" dur="1000" fill="hold"/>
                                        <p:tgtEl>
                                          <p:spTgt spid="14344"/>
                                        </p:tgtEl>
                                        <p:attrNameLst>
                                          <p:attrName>ppt_x</p:attrName>
                                        </p:attrNameLst>
                                      </p:cBhvr>
                                      <p:tavLst>
                                        <p:tav tm="0">
                                          <p:val>
                                            <p:strVal val="#ppt_x"/>
                                          </p:val>
                                        </p:tav>
                                        <p:tav tm="100000">
                                          <p:val>
                                            <p:strVal val="#ppt_x"/>
                                          </p:val>
                                        </p:tav>
                                      </p:tavLst>
                                    </p:anim>
                                    <p:anim calcmode="lin" valueType="num">
                                      <p:cBhvr>
                                        <p:cTn id="26" dur="1000" fill="hold"/>
                                        <p:tgtEl>
                                          <p:spTgt spid="143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345"/>
                                        </p:tgtEl>
                                        <p:attrNameLst>
                                          <p:attrName>style.visibility</p:attrName>
                                        </p:attrNameLst>
                                      </p:cBhvr>
                                      <p:to>
                                        <p:strVal val="visible"/>
                                      </p:to>
                                    </p:set>
                                    <p:animEffect transition="in" filter="fade">
                                      <p:cBhvr>
                                        <p:cTn id="29" dur="1000"/>
                                        <p:tgtEl>
                                          <p:spTgt spid="14345"/>
                                        </p:tgtEl>
                                      </p:cBhvr>
                                    </p:animEffect>
                                    <p:anim calcmode="lin" valueType="num">
                                      <p:cBhvr>
                                        <p:cTn id="30" dur="1000" fill="hold"/>
                                        <p:tgtEl>
                                          <p:spTgt spid="14345"/>
                                        </p:tgtEl>
                                        <p:attrNameLst>
                                          <p:attrName>ppt_x</p:attrName>
                                        </p:attrNameLst>
                                      </p:cBhvr>
                                      <p:tavLst>
                                        <p:tav tm="0">
                                          <p:val>
                                            <p:strVal val="#ppt_x"/>
                                          </p:val>
                                        </p:tav>
                                        <p:tav tm="100000">
                                          <p:val>
                                            <p:strVal val="#ppt_x"/>
                                          </p:val>
                                        </p:tav>
                                      </p:tavLst>
                                    </p:anim>
                                    <p:anim calcmode="lin" valueType="num">
                                      <p:cBhvr>
                                        <p:cTn id="31" dur="1000" fill="hold"/>
                                        <p:tgtEl>
                                          <p:spTgt spid="143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350"/>
                                        </p:tgtEl>
                                        <p:attrNameLst>
                                          <p:attrName>style.visibility</p:attrName>
                                        </p:attrNameLst>
                                      </p:cBhvr>
                                      <p:to>
                                        <p:strVal val="visible"/>
                                      </p:to>
                                    </p:set>
                                    <p:animEffect transition="in" filter="fade">
                                      <p:cBhvr>
                                        <p:cTn id="36" dur="1000"/>
                                        <p:tgtEl>
                                          <p:spTgt spid="14350"/>
                                        </p:tgtEl>
                                      </p:cBhvr>
                                    </p:animEffect>
                                    <p:anim calcmode="lin" valueType="num">
                                      <p:cBhvr>
                                        <p:cTn id="37" dur="1000" fill="hold"/>
                                        <p:tgtEl>
                                          <p:spTgt spid="14350"/>
                                        </p:tgtEl>
                                        <p:attrNameLst>
                                          <p:attrName>ppt_x</p:attrName>
                                        </p:attrNameLst>
                                      </p:cBhvr>
                                      <p:tavLst>
                                        <p:tav tm="0">
                                          <p:val>
                                            <p:strVal val="#ppt_x"/>
                                          </p:val>
                                        </p:tav>
                                        <p:tav tm="100000">
                                          <p:val>
                                            <p:strVal val="#ppt_x"/>
                                          </p:val>
                                        </p:tav>
                                      </p:tavLst>
                                    </p:anim>
                                    <p:anim calcmode="lin" valueType="num">
                                      <p:cBhvr>
                                        <p:cTn id="38" dur="1000" fill="hold"/>
                                        <p:tgtEl>
                                          <p:spTgt spid="1435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351"/>
                                        </p:tgtEl>
                                        <p:attrNameLst>
                                          <p:attrName>style.visibility</p:attrName>
                                        </p:attrNameLst>
                                      </p:cBhvr>
                                      <p:to>
                                        <p:strVal val="visible"/>
                                      </p:to>
                                    </p:set>
                                    <p:animEffect transition="in" filter="fade">
                                      <p:cBhvr>
                                        <p:cTn id="41" dur="1000"/>
                                        <p:tgtEl>
                                          <p:spTgt spid="14351"/>
                                        </p:tgtEl>
                                      </p:cBhvr>
                                    </p:animEffect>
                                    <p:anim calcmode="lin" valueType="num">
                                      <p:cBhvr>
                                        <p:cTn id="42" dur="1000" fill="hold"/>
                                        <p:tgtEl>
                                          <p:spTgt spid="14351"/>
                                        </p:tgtEl>
                                        <p:attrNameLst>
                                          <p:attrName>ppt_x</p:attrName>
                                        </p:attrNameLst>
                                      </p:cBhvr>
                                      <p:tavLst>
                                        <p:tav tm="0">
                                          <p:val>
                                            <p:strVal val="#ppt_x"/>
                                          </p:val>
                                        </p:tav>
                                        <p:tav tm="100000">
                                          <p:val>
                                            <p:strVal val="#ppt_x"/>
                                          </p:val>
                                        </p:tav>
                                      </p:tavLst>
                                    </p:anim>
                                    <p:anim calcmode="lin" valueType="num">
                                      <p:cBhvr>
                                        <p:cTn id="43" dur="1000" fill="hold"/>
                                        <p:tgtEl>
                                          <p:spTgt spid="1435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346"/>
                                        </p:tgtEl>
                                        <p:attrNameLst>
                                          <p:attrName>style.visibility</p:attrName>
                                        </p:attrNameLst>
                                      </p:cBhvr>
                                      <p:to>
                                        <p:strVal val="visible"/>
                                      </p:to>
                                    </p:set>
                                    <p:animEffect transition="in" filter="fade">
                                      <p:cBhvr>
                                        <p:cTn id="48" dur="1000"/>
                                        <p:tgtEl>
                                          <p:spTgt spid="14346"/>
                                        </p:tgtEl>
                                      </p:cBhvr>
                                    </p:animEffect>
                                    <p:anim calcmode="lin" valueType="num">
                                      <p:cBhvr>
                                        <p:cTn id="49" dur="1000" fill="hold"/>
                                        <p:tgtEl>
                                          <p:spTgt spid="14346"/>
                                        </p:tgtEl>
                                        <p:attrNameLst>
                                          <p:attrName>ppt_x</p:attrName>
                                        </p:attrNameLst>
                                      </p:cBhvr>
                                      <p:tavLst>
                                        <p:tav tm="0">
                                          <p:val>
                                            <p:strVal val="#ppt_x"/>
                                          </p:val>
                                        </p:tav>
                                        <p:tav tm="100000">
                                          <p:val>
                                            <p:strVal val="#ppt_x"/>
                                          </p:val>
                                        </p:tav>
                                      </p:tavLst>
                                    </p:anim>
                                    <p:anim calcmode="lin" valueType="num">
                                      <p:cBhvr>
                                        <p:cTn id="50" dur="1000" fill="hold"/>
                                        <p:tgtEl>
                                          <p:spTgt spid="1434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347"/>
                                        </p:tgtEl>
                                        <p:attrNameLst>
                                          <p:attrName>style.visibility</p:attrName>
                                        </p:attrNameLst>
                                      </p:cBhvr>
                                      <p:to>
                                        <p:strVal val="visible"/>
                                      </p:to>
                                    </p:set>
                                    <p:animEffect transition="in" filter="fade">
                                      <p:cBhvr>
                                        <p:cTn id="53" dur="1000"/>
                                        <p:tgtEl>
                                          <p:spTgt spid="14347"/>
                                        </p:tgtEl>
                                      </p:cBhvr>
                                    </p:animEffect>
                                    <p:anim calcmode="lin" valueType="num">
                                      <p:cBhvr>
                                        <p:cTn id="54" dur="1000" fill="hold"/>
                                        <p:tgtEl>
                                          <p:spTgt spid="14347"/>
                                        </p:tgtEl>
                                        <p:attrNameLst>
                                          <p:attrName>ppt_x</p:attrName>
                                        </p:attrNameLst>
                                      </p:cBhvr>
                                      <p:tavLst>
                                        <p:tav tm="0">
                                          <p:val>
                                            <p:strVal val="#ppt_x"/>
                                          </p:val>
                                        </p:tav>
                                        <p:tav tm="100000">
                                          <p:val>
                                            <p:strVal val="#ppt_x"/>
                                          </p:val>
                                        </p:tav>
                                      </p:tavLst>
                                    </p:anim>
                                    <p:anim calcmode="lin" valueType="num">
                                      <p:cBhvr>
                                        <p:cTn id="55" dur="1000" fill="hold"/>
                                        <p:tgtEl>
                                          <p:spTgt spid="1434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4348"/>
                                        </p:tgtEl>
                                        <p:attrNameLst>
                                          <p:attrName>style.visibility</p:attrName>
                                        </p:attrNameLst>
                                      </p:cBhvr>
                                      <p:to>
                                        <p:strVal val="visible"/>
                                      </p:to>
                                    </p:set>
                                    <p:animEffect transition="in" filter="fade">
                                      <p:cBhvr>
                                        <p:cTn id="60" dur="1000"/>
                                        <p:tgtEl>
                                          <p:spTgt spid="14348"/>
                                        </p:tgtEl>
                                      </p:cBhvr>
                                    </p:animEffect>
                                    <p:anim calcmode="lin" valueType="num">
                                      <p:cBhvr>
                                        <p:cTn id="61" dur="1000" fill="hold"/>
                                        <p:tgtEl>
                                          <p:spTgt spid="14348"/>
                                        </p:tgtEl>
                                        <p:attrNameLst>
                                          <p:attrName>ppt_x</p:attrName>
                                        </p:attrNameLst>
                                      </p:cBhvr>
                                      <p:tavLst>
                                        <p:tav tm="0">
                                          <p:val>
                                            <p:strVal val="#ppt_x"/>
                                          </p:val>
                                        </p:tav>
                                        <p:tav tm="100000">
                                          <p:val>
                                            <p:strVal val="#ppt_x"/>
                                          </p:val>
                                        </p:tav>
                                      </p:tavLst>
                                    </p:anim>
                                    <p:anim calcmode="lin" valueType="num">
                                      <p:cBhvr>
                                        <p:cTn id="62" dur="1000" fill="hold"/>
                                        <p:tgtEl>
                                          <p:spTgt spid="1434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4349"/>
                                        </p:tgtEl>
                                        <p:attrNameLst>
                                          <p:attrName>style.visibility</p:attrName>
                                        </p:attrNameLst>
                                      </p:cBhvr>
                                      <p:to>
                                        <p:strVal val="visible"/>
                                      </p:to>
                                    </p:set>
                                    <p:animEffect transition="in" filter="fade">
                                      <p:cBhvr>
                                        <p:cTn id="65" dur="1000"/>
                                        <p:tgtEl>
                                          <p:spTgt spid="14349"/>
                                        </p:tgtEl>
                                      </p:cBhvr>
                                    </p:animEffect>
                                    <p:anim calcmode="lin" valueType="num">
                                      <p:cBhvr>
                                        <p:cTn id="66" dur="1000" fill="hold"/>
                                        <p:tgtEl>
                                          <p:spTgt spid="14349"/>
                                        </p:tgtEl>
                                        <p:attrNameLst>
                                          <p:attrName>ppt_x</p:attrName>
                                        </p:attrNameLst>
                                      </p:cBhvr>
                                      <p:tavLst>
                                        <p:tav tm="0">
                                          <p:val>
                                            <p:strVal val="#ppt_x"/>
                                          </p:val>
                                        </p:tav>
                                        <p:tav tm="100000">
                                          <p:val>
                                            <p:strVal val="#ppt_x"/>
                                          </p:val>
                                        </p:tav>
                                      </p:tavLst>
                                    </p:anim>
                                    <p:anim calcmode="lin" valueType="num">
                                      <p:cBhvr>
                                        <p:cTn id="67" dur="1000" fill="hold"/>
                                        <p:tgtEl>
                                          <p:spTgt spid="143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14343" grpId="0"/>
      <p:bldP spid="14344" grpId="0" animBg="1"/>
      <p:bldP spid="14345" grpId="0"/>
      <p:bldP spid="14346" grpId="0" animBg="1"/>
      <p:bldP spid="14347" grpId="0"/>
      <p:bldP spid="14348" grpId="0" animBg="1"/>
      <p:bldP spid="14349" grpId="0"/>
      <p:bldP spid="14350" grpId="0" animBg="1"/>
      <p:bldP spid="1435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0"/>
</p:tagLst>
</file>

<file path=ppt/tags/tag11.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1"/>
</p:tagLst>
</file>

<file path=ppt/tags/tag12.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2"/>
</p:tagLst>
</file>

<file path=ppt/tags/tag13.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3"/>
</p:tagLst>
</file>

<file path=ppt/tags/tag14.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4"/>
</p:tagLst>
</file>

<file path=ppt/tags/tag15.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5"/>
</p:tagLst>
</file>

<file path=ppt/tags/tag16.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6"/>
</p:tagLst>
</file>

<file path=ppt/tags/tag17.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7"/>
</p:tagLst>
</file>

<file path=ppt/tags/tag18.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Straight Connector 13"/>
</p:tagLst>
</file>

<file path=ppt/tags/tag19.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文本框 16"/>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Text Placeholder 3"/>
</p:tagLst>
</file>

<file path=ppt/tags/tag21.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文本框 17"/>
</p:tagLst>
</file>

<file path=ppt/tags/tag22.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18"/>
</p:tagLst>
</file>

<file path=ppt/tags/tag23.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19"/>
</p:tagLst>
</file>

<file path=ppt/tags/tag24.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0"/>
</p:tagLst>
</file>

<file path=ppt/tags/tag25.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1"/>
</p:tagLst>
</file>

<file path=ppt/tags/tag26.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2"/>
</p:tagLst>
</file>

<file path=ppt/tags/tag27.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3"/>
</p:tagLst>
</file>

<file path=ppt/tags/tag28.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4"/>
</p:tagLst>
</file>

<file path=ppt/tags/tag29.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5"/>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6"/>
</p:tagLst>
</file>

<file path=ppt/tags/tag31.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7"/>
</p:tagLst>
</file>

<file path=ppt/tags/tag32.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Straight Connector 13"/>
</p:tagLst>
</file>

<file path=ppt/tags/tag33.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文本框 16"/>
</p:tagLst>
</file>

<file path=ppt/tags/tag34.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Text Placeholder 3"/>
</p:tagLst>
</file>

<file path=ppt/tags/tag35.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文本框 17"/>
</p:tagLst>
</file>

<file path=ppt/tags/tag36.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18"/>
</p:tagLst>
</file>

<file path=ppt/tags/tag37.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19"/>
</p:tagLst>
</file>

<file path=ppt/tags/tag38.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0"/>
</p:tagLst>
</file>

<file path=ppt/tags/tag39.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2"/>
</p:tagLst>
</file>

<file path=ppt/tags/tag41.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3"/>
</p:tagLst>
</file>

<file path=ppt/tags/tag42.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4"/>
</p:tagLst>
</file>

<file path=ppt/tags/tag43.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5"/>
</p:tagLst>
</file>

<file path=ppt/tags/tag44.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6"/>
</p:tagLst>
</file>

<file path=ppt/tags/tag45.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7"/>
</p:tagLst>
</file>

<file path=ppt/tags/tag46.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Straight Connector 13"/>
</p:tagLst>
</file>

<file path=ppt/tags/tag47.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文本框 16"/>
</p:tagLst>
</file>

<file path=ppt/tags/tag48.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Text Placeholder 3"/>
</p:tagLst>
</file>

<file path=ppt/tags/tag49.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文本框 17"/>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18"/>
</p:tagLst>
</file>

<file path=ppt/tags/tag51.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19"/>
</p:tagLst>
</file>

<file path=ppt/tags/tag52.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0"/>
</p:tagLst>
</file>

<file path=ppt/tags/tag53.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1"/>
</p:tagLst>
</file>

<file path=ppt/tags/tag54.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2"/>
</p:tagLst>
</file>

<file path=ppt/tags/tag55.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3"/>
</p:tagLst>
</file>

<file path=ppt/tags/tag56.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4"/>
</p:tagLst>
</file>

<file path=ppt/tags/tag57.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椭圆 25"/>
</p:tagLst>
</file>

<file path=ppt/tags/tag58.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6"/>
</p:tagLst>
</file>

<file path=ppt/tags/tag59.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27"/>
</p:tagLst>
</file>

<file path=ppt/tags/tag6.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Text Placeholder 3"/>
</p:tagLst>
</file>

<file path=ppt/tags/tag60.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Straight Connector 13"/>
</p:tagLst>
</file>

<file path=ppt/tags/tag61.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文本框 16"/>
</p:tagLst>
</file>

<file path=ppt/tags/tag7.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文本框 17"/>
</p:tagLst>
</file>

<file path=ppt/tags/tag8.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18"/>
</p:tagLst>
</file>

<file path=ppt/tags/tag9.xml><?xml version="1.0" encoding="utf-8"?>
<p:tagLst xmlns:a="http://schemas.openxmlformats.org/drawingml/2006/main" xmlns:r="http://schemas.openxmlformats.org/officeDocument/2006/relationships" xmlns:p="http://schemas.openxmlformats.org/presentationml/2006/main">
  <p:tag name="MH" val="20160310183216"/>
  <p:tag name="MH_LIBRARY" val="GRAPHIC"/>
  <p:tag name="MH_ORDER" val="等腰三角形 19"/>
</p:tagLst>
</file>

<file path=ppt/theme/theme1.xml><?xml version="1.0" encoding="utf-8"?>
<a:theme xmlns:a="http://schemas.openxmlformats.org/drawingml/2006/main" name="2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宋体"/>
        <a:cs typeface=""/>
      </a:majorFont>
      <a:minorFont>
        <a:latin typeface="MElleHKS-Medium"/>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Pgroup">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Pgroup">
      <a:majorFont>
        <a:latin typeface="Arial"/>
        <a:ea typeface="宋体"/>
        <a:cs typeface=""/>
      </a:majorFont>
      <a:minorFont>
        <a:latin typeface="黑体"/>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Pgroup">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Pgroup">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Pgroup">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Pgroup">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Pgroup">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Pgroup">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黑体"/>
        <a:cs typeface=""/>
      </a:majorFont>
      <a:minorFont>
        <a:latin typeface="MElleHKS-Medium"/>
        <a:ea typeface="MElleHKS-Medium"/>
        <a:cs typeface="MElleHKS-Medium"/>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Custom Design">
  <a:themeElements>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3_Custom Design">
      <a:majorFont>
        <a:latin typeface="Arial"/>
        <a:ea typeface="宋体"/>
        <a:cs typeface=""/>
      </a:majorFont>
      <a:minorFont>
        <a:latin typeface="MElleHKS-Medium"/>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Custom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黑体"/>
        <a:cs typeface=""/>
      </a:majorFont>
      <a:minorFont>
        <a:latin typeface="MElleHKS-Medium"/>
        <a:ea typeface="MElleHKS-Medium"/>
        <a:cs typeface="MElleHKS-Medium"/>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757</Words>
  <Application>Microsoft Office PowerPoint</Application>
  <PresentationFormat>宽屏</PresentationFormat>
  <Paragraphs>125</Paragraphs>
  <Slides>14</Slides>
  <Notes>0</Notes>
  <HiddenSlides>0</HiddenSlides>
  <MMClips>0</MMClips>
  <ScaleCrop>false</ScaleCrop>
  <HeadingPairs>
    <vt:vector size="6" baseType="variant">
      <vt:variant>
        <vt:lpstr>已用的字体</vt:lpstr>
      </vt:variant>
      <vt:variant>
        <vt:i4>17</vt:i4>
      </vt:variant>
      <vt:variant>
        <vt:lpstr>主题</vt:lpstr>
      </vt:variant>
      <vt:variant>
        <vt:i4>10</vt:i4>
      </vt:variant>
      <vt:variant>
        <vt:lpstr>幻灯片标题</vt:lpstr>
      </vt:variant>
      <vt:variant>
        <vt:i4>14</vt:i4>
      </vt:variant>
    </vt:vector>
  </HeadingPairs>
  <TitlesOfParts>
    <vt:vector size="41" baseType="lpstr">
      <vt:lpstr>Meiryo UI</vt:lpstr>
      <vt:lpstr>MElleHKS-Medium</vt:lpstr>
      <vt:lpstr>阿里巴巴普惠体</vt:lpstr>
      <vt:lpstr>等线</vt:lpstr>
      <vt:lpstr>等线 Light</vt:lpstr>
      <vt:lpstr>汉仪雅酷黑 85W</vt:lpstr>
      <vt:lpstr>黑体</vt:lpstr>
      <vt:lpstr>华文细黑</vt:lpstr>
      <vt:lpstr>宋体</vt:lpstr>
      <vt:lpstr>微软雅黑</vt:lpstr>
      <vt:lpstr>幼圆</vt:lpstr>
      <vt:lpstr>Algerian</vt:lpstr>
      <vt:lpstr>Arial</vt:lpstr>
      <vt:lpstr>Calibri</vt:lpstr>
      <vt:lpstr>Calibri Light</vt:lpstr>
      <vt:lpstr>Garamond</vt:lpstr>
      <vt:lpstr>Wingdings</vt:lpstr>
      <vt:lpstr>2_Custom Design</vt:lpstr>
      <vt:lpstr>1_CPgroup</vt:lpstr>
      <vt:lpstr>1_自定义设计方案</vt:lpstr>
      <vt:lpstr>2_CPgroup</vt:lpstr>
      <vt:lpstr>3_CPgroup</vt:lpstr>
      <vt:lpstr>4_CPgroup</vt:lpstr>
      <vt:lpstr>1_Custom Design</vt:lpstr>
      <vt:lpstr>3_Custom Design</vt:lpstr>
      <vt:lpstr>4_Custom Design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线下莲花线上GO 购出“鲜”机 ——以生鲜电商平台发展路径为鉴挖掘潜在机会</dc:title>
  <dc:creator>邬嘉恺</dc:creator>
  <cp:lastModifiedBy>arkca0322@163.com</cp:lastModifiedBy>
  <cp:revision>140</cp:revision>
  <dcterms:modified xsi:type="dcterms:W3CDTF">2024-05-08T03:58:22Z</dcterms:modified>
</cp:coreProperties>
</file>