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85749-9D5B-0216-4368-12C7D594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14EB7-CECA-4DBB-081E-063B45DAB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D112B-02C2-450E-668F-8D474F6F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9D30B-7CFB-52D3-6619-BFA504D3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7C428-7964-66D9-8BE6-DFF5305B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7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2592F-E888-0B85-3D23-451A4DB8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1E0C0-3EFB-953B-0025-B7C30EE8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8BA56-4211-672A-CD0C-C9A7D180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1B870-86DA-9B4A-594D-9F03C346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A208A-16E4-8358-6ECD-3400BB6C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AEBC-C186-2F03-20BB-18B590D9C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E0B76-7839-15D8-B40D-5C7409EFF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AB7B2-CF4D-2381-2466-72A572F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AF603-0FCA-2B39-52FF-4B1BA22F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69107-1BC4-6275-F381-640E5A0C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2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A36C-D294-E736-496C-19EBF29A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82E0A-2781-B180-B5F7-58822250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D5AB6-8CDB-32CC-0AB5-1BF0C2E2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BE9CF-490C-CABE-80E3-AA12679B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666D9-04A8-DB8B-A76B-3C900C17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5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74C6D-1BDB-3A32-43F7-D55387C9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1B06F-85FE-B9FC-FA3C-3305BB14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B8D09-1C18-6FE3-BEF8-1A3CD794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9F09F-88B4-827A-18B5-67B21F78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6B727-AC1C-4E20-2EA8-3F580DA5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F009E-3267-2E65-7760-8C92101C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42150-A4CF-93E4-342E-B4CD575A1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38123-4070-6A89-13F5-FEE74AD41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9B919-22C5-C5A8-CAC6-053AB02B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AD8E7-5511-081B-CAFD-DB994867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6AE1-93B7-117C-3F95-E81436B6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0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CB593-F9D5-FE58-C00A-64DFE369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D68BA-3DBA-AA58-D611-32336F49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154D42-566B-C689-75E4-8DC2C9E64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843DB0-EACE-2A78-55F6-E03869C6E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B4562E-1009-A191-3368-0D3976FE4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3DB227-55D4-597D-E072-C73EDD95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261CC8-1356-E552-3D46-D46D4EFC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6B9AC3-9A6F-CE1D-3EE7-3D69BE7D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8A245-E55C-F6F2-4636-55A3F98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8D2B30-F22E-AB4C-16A8-488F6868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A52FA7-3D8D-5F69-0CF9-2255C8A0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062551-0B42-7C08-0062-FB625A45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5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28E8E3-594F-5470-B504-7742BF18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590B0B-F046-4D43-049B-1D72E4EC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53AD4D-49ED-1A80-0085-2852996C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2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3A74A-B904-AE7E-6389-AEF50A76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C9572-6139-241D-98D6-899ECD6B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F92CD-7A4A-9EE4-3D91-302A1878B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30043-415C-E80C-7C1E-D0698F81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5586A-1623-E17C-47E0-CC645F6F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8BDF90-FC11-2613-4641-F7D54927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5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CA15A-43FF-05AC-9147-0C0B19D0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3EA27F-6001-D5D1-8271-E04807F65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22E5A-4D99-50C3-9B9D-5334CA98B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F7576-C0F7-9F3F-CB4E-29084CD1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9BAF3-E8C1-9942-032B-DD33471D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E93A9-8139-3352-8040-59DF4E7A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659366-59A9-74F0-F15D-19A66990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74CB0-E23D-C0BF-18AC-5E6B95AF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41EF6-4333-A23E-B56E-283048251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AF25E-A5C6-40AF-8BFD-F46DF166C2B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DACDA-B867-D924-AAFA-DA99D42DD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81C94-6478-7856-3720-CBF83DB9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82708-B08A-4DA8-8D3D-3FDF457DD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0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F216DEA7-B0CB-B846-8B77-B709F36DBC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9" b="16701"/>
          <a:stretch/>
        </p:blipFill>
        <p:spPr>
          <a:xfrm>
            <a:off x="853147" y="458515"/>
            <a:ext cx="5379770" cy="498075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r>
              <a:rPr spc="-25" dirty="0"/>
              <a:t>50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8184" y="609343"/>
            <a:ext cx="3344016" cy="2499498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A441AB-08FF-24CE-1BE3-56A8B035E715}"/>
              </a:ext>
            </a:extLst>
          </p:cNvPr>
          <p:cNvCxnSpPr>
            <a:cxnSpLocks/>
          </p:cNvCxnSpPr>
          <p:nvPr/>
        </p:nvCxnSpPr>
        <p:spPr>
          <a:xfrm flipV="1">
            <a:off x="4996206" y="2002420"/>
            <a:ext cx="2029627" cy="25058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啊星</dc:creator>
  <cp:lastModifiedBy>啊星</cp:lastModifiedBy>
  <cp:revision>2</cp:revision>
  <dcterms:created xsi:type="dcterms:W3CDTF">2024-05-14T08:19:43Z</dcterms:created>
  <dcterms:modified xsi:type="dcterms:W3CDTF">2024-05-14T08:30:37Z</dcterms:modified>
</cp:coreProperties>
</file>