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D83F-BAD3-4A18-94E1-515F67F5FFEB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10741-22D3-4826-9EA6-921C549FC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nowshed chy</dc:creator>
  <cp:lastModifiedBy>abu nowshed chy</cp:lastModifiedBy>
  <cp:revision>1</cp:revision>
  <dcterms:created xsi:type="dcterms:W3CDTF">2021-04-24T04:27:44Z</dcterms:created>
  <dcterms:modified xsi:type="dcterms:W3CDTF">2021-04-24T04:28:10Z</dcterms:modified>
</cp:coreProperties>
</file>