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4"/>
  </p:notesMasterIdLst>
  <p:handoutMasterIdLst>
    <p:handoutMasterId r:id="rId5"/>
  </p:handoutMasterIdLst>
  <p:sldIdLst>
    <p:sldId id="429" r:id="rId3"/>
  </p:sldIdLst>
  <p:sldSz cx="4479925" cy="2651125"/>
  <p:notesSz cx="9872663" cy="6742113"/>
  <p:defaultTextStyle>
    <a:defPPr>
      <a:defRPr lang="en-US"/>
    </a:defPPr>
    <a:lvl1pPr marL="0" algn="l" rtl="0" latinLnBrk="0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1145" algn="l" rtl="0" latinLnBrk="0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2289" algn="l" rtl="0" latinLnBrk="0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3434" algn="l" rtl="0" latinLnBrk="0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84578" algn="l" rtl="0" latinLnBrk="0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55723" algn="l" rtl="0" latinLnBrk="0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26867" algn="l" rtl="0" latinLnBrk="0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98013" algn="l" rtl="0" latinLnBrk="0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69157" algn="l" rtl="0" latinLnBrk="0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D"/>
    <a:srgbClr val="1919FF"/>
    <a:srgbClr val="0000CC"/>
    <a:srgbClr val="0000FF"/>
    <a:srgbClr val="3333FF"/>
    <a:srgbClr val="5E84F0"/>
    <a:srgbClr val="A28CF4"/>
    <a:srgbClr val="416ED9"/>
    <a:srgbClr val="416EED"/>
    <a:srgbClr val="4C7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867" autoAdjust="0"/>
    <p:restoredTop sz="99429" autoAdjust="0"/>
  </p:normalViewPr>
  <p:slideViewPr>
    <p:cSldViewPr>
      <p:cViewPr>
        <p:scale>
          <a:sx n="150" d="100"/>
          <a:sy n="150" d="100"/>
        </p:scale>
        <p:origin x="-1949" y="-653"/>
      </p:cViewPr>
      <p:guideLst>
        <p:guide orient="horz" pos="836"/>
        <p:guide pos="14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owshed\Desktop\EvaluationResult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Sheet3!$E$9</c:f>
              <c:strCache>
                <c:ptCount val="1"/>
                <c:pt idx="0">
                  <c:v>EnsembleBaseline</c:v>
                </c:pt>
              </c:strCache>
            </c:strRef>
          </c:tx>
          <c:spPr>
            <a:effectLst>
              <a:glow rad="12700">
                <a:schemeClr val="tx2">
                  <a:lumMod val="60000"/>
                  <a:lumOff val="40000"/>
                  <a:alpha val="63000"/>
                </a:schemeClr>
              </a:glow>
            </a:effectLst>
          </c:spPr>
          <c:invertIfNegative val="0"/>
          <c:cat>
            <c:strRef>
              <c:f>Sheet3!$D$10:$D$14</c:f>
              <c:strCache>
                <c:ptCount val="5"/>
                <c:pt idx="0">
                  <c:v>Atheism</c:v>
                </c:pt>
                <c:pt idx="1">
                  <c:v>Climate Change is a Real Concern</c:v>
                </c:pt>
                <c:pt idx="2">
                  <c:v>Feminist Movement</c:v>
                </c:pt>
                <c:pt idx="3">
                  <c:v>Hillary Clinton</c:v>
                </c:pt>
                <c:pt idx="4">
                  <c:v>Legalization of Abortion</c:v>
                </c:pt>
              </c:strCache>
            </c:strRef>
          </c:cat>
          <c:val>
            <c:numRef>
              <c:f>Sheet3!$E$10:$E$14</c:f>
              <c:numCache>
                <c:formatCode>0.00</c:formatCode>
                <c:ptCount val="5"/>
                <c:pt idx="0">
                  <c:v>46.39</c:v>
                </c:pt>
                <c:pt idx="1">
                  <c:v>42.12</c:v>
                </c:pt>
                <c:pt idx="2">
                  <c:v>54.14</c:v>
                </c:pt>
                <c:pt idx="3">
                  <c:v>49.64</c:v>
                </c:pt>
                <c:pt idx="4">
                  <c:v>53.72</c:v>
                </c:pt>
              </c:numCache>
            </c:numRef>
          </c:val>
        </c:ser>
        <c:ser>
          <c:idx val="1"/>
          <c:order val="1"/>
          <c:tx>
            <c:strRef>
              <c:f>Sheet3!$F$9</c:f>
              <c:strCache>
                <c:ptCount val="1"/>
                <c:pt idx="0">
                  <c:v>EnsembleTKPGHS</c:v>
                </c:pt>
              </c:strCache>
            </c:strRef>
          </c:tx>
          <c:spPr>
            <a:effectLst>
              <a:glow rad="12700">
                <a:schemeClr val="accent2">
                  <a:lumMod val="75000"/>
                  <a:alpha val="63000"/>
                </a:schemeClr>
              </a:glow>
            </a:effectLst>
          </c:spPr>
          <c:invertIfNegative val="0"/>
          <c:cat>
            <c:strRef>
              <c:f>Sheet3!$D$10:$D$14</c:f>
              <c:strCache>
                <c:ptCount val="5"/>
                <c:pt idx="0">
                  <c:v>Atheism</c:v>
                </c:pt>
                <c:pt idx="1">
                  <c:v>Climate Change is a Real Concern</c:v>
                </c:pt>
                <c:pt idx="2">
                  <c:v>Feminist Movement</c:v>
                </c:pt>
                <c:pt idx="3">
                  <c:v>Hillary Clinton</c:v>
                </c:pt>
                <c:pt idx="4">
                  <c:v>Legalization of Abortion</c:v>
                </c:pt>
              </c:strCache>
            </c:strRef>
          </c:cat>
          <c:val>
            <c:numRef>
              <c:f>Sheet3!$F$10:$F$14</c:f>
              <c:numCache>
                <c:formatCode>0.00</c:formatCode>
                <c:ptCount val="5"/>
                <c:pt idx="0">
                  <c:v>59.53</c:v>
                </c:pt>
                <c:pt idx="1">
                  <c:v>42.12</c:v>
                </c:pt>
                <c:pt idx="2">
                  <c:v>56.84</c:v>
                </c:pt>
                <c:pt idx="3">
                  <c:v>53.64</c:v>
                </c:pt>
                <c:pt idx="4">
                  <c:v>71.89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021888"/>
        <c:axId val="50023424"/>
      </c:barChart>
      <c:catAx>
        <c:axId val="50021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0023424"/>
        <c:crosses val="autoZero"/>
        <c:auto val="1"/>
        <c:lblAlgn val="ctr"/>
        <c:lblOffset val="100"/>
        <c:noMultiLvlLbl val="0"/>
      </c:catAx>
      <c:valAx>
        <c:axId val="5002342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0021888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28562915329109034"/>
          <c:y val="1.167104111986002E-2"/>
          <c:w val="0.23148086195816966"/>
          <c:h val="0.16184310294546514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0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7301" cy="3371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037" y="0"/>
            <a:ext cx="4277301" cy="3371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14BA-58E7-4DD8-9174-E2CC49A8DF08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69"/>
            <a:ext cx="4277301" cy="3371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037" y="6403869"/>
            <a:ext cx="4277301" cy="3371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74251-40B6-463C-9141-4600D3F8A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7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710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00350" y="504825"/>
            <a:ext cx="4271963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7"/>
            <a:ext cx="4278154" cy="33710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71145" algn="l" rtl="0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342289" algn="l" rtl="0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513434" algn="l" rtl="0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684578" algn="l" rtl="0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855723" algn="l" rtl="0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1026867" algn="l" rtl="0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1198013" algn="l" rtl="0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1369157" algn="l" rtl="0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97331" y="1502309"/>
            <a:ext cx="3359942" cy="382941"/>
          </a:xfrm>
        </p:spPr>
        <p:txBody>
          <a:bodyPr anchor="t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97331" y="1980989"/>
            <a:ext cx="3359942" cy="206199"/>
          </a:xfrm>
        </p:spPr>
        <p:txBody>
          <a:bodyPr/>
          <a:lstStyle>
            <a:lvl1pPr marL="0" indent="0" algn="r">
              <a:buNone/>
              <a:defRPr sz="9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171145" indent="0" algn="ctr">
              <a:buNone/>
            </a:lvl2pPr>
            <a:lvl3pPr marL="342289" indent="0" algn="ctr">
              <a:buNone/>
            </a:lvl3pPr>
            <a:lvl4pPr marL="513434" indent="0" algn="ctr">
              <a:buNone/>
            </a:lvl4pPr>
            <a:lvl5pPr marL="684578" indent="0" algn="ctr">
              <a:buNone/>
            </a:lvl5pPr>
            <a:lvl6pPr marL="855723" indent="0" algn="ctr">
              <a:buNone/>
            </a:lvl6pPr>
            <a:lvl7pPr marL="1026867" indent="0" algn="ctr">
              <a:buNone/>
            </a:lvl7pPr>
            <a:lvl8pPr marL="1198013" indent="0" algn="ctr">
              <a:buNone/>
            </a:lvl8pPr>
            <a:lvl9pPr marL="1369157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135953" y="2456723"/>
            <a:ext cx="1119983" cy="141393"/>
          </a:xfrm>
        </p:spPr>
        <p:txBody>
          <a:bodyPr/>
          <a:lstStyle>
            <a:lvl1pPr>
              <a:defRPr sz="500"/>
            </a:lvl1pPr>
          </a:lstStyle>
          <a:p>
            <a:r>
              <a:rPr lang="en-US" dirty="0" smtClean="0"/>
              <a:t>December  13, 2013</a:t>
            </a:r>
            <a:endParaRPr lang="en-US" sz="7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420146" y="2456723"/>
            <a:ext cx="1702371" cy="1413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95839" y="2456723"/>
            <a:ext cx="597324" cy="141393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3325" y="1410259"/>
            <a:ext cx="3583940" cy="49487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7994" y="1951529"/>
            <a:ext cx="3583940" cy="265114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3325" y="1410259"/>
            <a:ext cx="111998" cy="49487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7993" y="1951529"/>
            <a:ext cx="111998" cy="265114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5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7951" y="106174"/>
            <a:ext cx="1007982" cy="22620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999" y="106174"/>
            <a:ext cx="2949284" cy="22620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5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24002" y="2455974"/>
            <a:ext cx="403193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4230" tIns="17116" rIns="34230" bIns="17116" anchor="t" compatLnSpc="1"/>
          <a:lstStyle/>
          <a:p>
            <a:endParaRPr lang="en-US" dirty="0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215200" y="2493948"/>
            <a:ext cx="73777" cy="5894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2080691" y="1237791"/>
            <a:ext cx="226229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4230" tIns="17116" rIns="34230" bIns="17116" anchor="t" compatLnSpc="1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5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4002" y="471320"/>
            <a:ext cx="4031933" cy="19088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31" y="1148830"/>
            <a:ext cx="3359942" cy="412397"/>
          </a:xfrm>
        </p:spPr>
        <p:txBody>
          <a:bodyPr anchor="t" anchorCtr="0"/>
          <a:lstStyle>
            <a:lvl1pPr algn="r">
              <a:buNone/>
              <a:defRPr sz="1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657" y="1649597"/>
            <a:ext cx="3322611" cy="441854"/>
          </a:xfrm>
        </p:spPr>
        <p:txBody>
          <a:bodyPr anchor="t" anchorCtr="0"/>
          <a:lstStyle>
            <a:lvl1pPr algn="r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35953" y="2456723"/>
            <a:ext cx="1119983" cy="141393"/>
          </a:xfrm>
        </p:spPr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46" y="2456723"/>
            <a:ext cx="1702371" cy="1413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4157" y="2456723"/>
            <a:ext cx="745160" cy="141393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7994" y="1089913"/>
            <a:ext cx="3583940" cy="49487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993" y="1089913"/>
            <a:ext cx="111998" cy="49487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02" y="88378"/>
            <a:ext cx="4031933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4005" y="471320"/>
            <a:ext cx="1980124" cy="19088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2269466" y="470142"/>
            <a:ext cx="1980124" cy="19088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02" y="88378"/>
            <a:ext cx="4031933" cy="35348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006" y="497092"/>
            <a:ext cx="1979411" cy="265114"/>
          </a:xfrm>
          <a:noFill/>
          <a:ln>
            <a:noFill/>
          </a:ln>
        </p:spPr>
        <p:txBody>
          <a:bodyPr lIns="34230" anchor="b" anchorCtr="0">
            <a:noAutofit/>
          </a:bodyPr>
          <a:lstStyle>
            <a:lvl1pPr marL="0" indent="0">
              <a:buNone/>
              <a:defRPr sz="1000" b="1">
                <a:solidFill>
                  <a:schemeClr val="accent2"/>
                </a:solidFill>
              </a:defRPr>
            </a:lvl1pPr>
            <a:lvl2pPr>
              <a:buNone/>
              <a:defRPr sz="900" b="1"/>
            </a:lvl2pPr>
            <a:lvl3pPr>
              <a:buNone/>
              <a:defRPr sz="700" b="1"/>
            </a:lvl3pPr>
            <a:lvl4pPr>
              <a:buNone/>
              <a:defRPr sz="700" b="1"/>
            </a:lvl4pPr>
            <a:lvl5pPr>
              <a:buNone/>
              <a:defRPr sz="7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77301" y="500775"/>
            <a:ext cx="1980188" cy="265114"/>
          </a:xfrm>
          <a:noFill/>
          <a:ln>
            <a:noFill/>
          </a:ln>
        </p:spPr>
        <p:txBody>
          <a:bodyPr lIns="34230" anchor="b" anchorCtr="0"/>
          <a:lstStyle>
            <a:lvl1pPr marL="0" indent="0">
              <a:buNone/>
              <a:defRPr sz="1000" b="1">
                <a:solidFill>
                  <a:schemeClr val="accent2"/>
                </a:solidFill>
              </a:defRPr>
            </a:lvl1pPr>
            <a:lvl2pPr>
              <a:buNone/>
              <a:defRPr sz="900" b="1"/>
            </a:lvl2pPr>
            <a:lvl3pPr>
              <a:buNone/>
              <a:defRPr sz="700" b="1"/>
            </a:lvl3pPr>
            <a:lvl4pPr>
              <a:buNone/>
              <a:defRPr sz="700" b="1"/>
            </a:lvl4pPr>
            <a:lvl5pPr>
              <a:buNone/>
              <a:defRPr sz="7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224001" y="824799"/>
            <a:ext cx="1978632" cy="1561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2277306" y="824799"/>
            <a:ext cx="1978632" cy="1561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02" y="88378"/>
            <a:ext cx="4031933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5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215200" y="2493948"/>
            <a:ext cx="73777" cy="5894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224002" y="2455974"/>
            <a:ext cx="403193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4230" tIns="17116" rIns="34230" bIns="17116" anchor="t" compatLnSpc="1"/>
          <a:lstStyle/>
          <a:p>
            <a:endParaRPr lang="en-US" dirty="0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215200" y="2493948"/>
            <a:ext cx="73777" cy="5894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621" y="117832"/>
            <a:ext cx="1231980" cy="324028"/>
          </a:xfrm>
        </p:spPr>
        <p:txBody>
          <a:bodyPr anchor="b" anchorCtr="0">
            <a:noAutofit/>
          </a:bodyPr>
          <a:lstStyle>
            <a:lvl1pPr algn="l">
              <a:buNone/>
              <a:defRPr sz="9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98621" y="471319"/>
            <a:ext cx="1231980" cy="1872357"/>
          </a:xfrm>
        </p:spPr>
        <p:txBody>
          <a:bodyPr/>
          <a:lstStyle>
            <a:lvl1pPr marL="0" indent="0">
              <a:lnSpc>
                <a:spcPts val="823"/>
              </a:lnSpc>
              <a:spcAft>
                <a:spcPts val="375"/>
              </a:spcAft>
              <a:buNone/>
              <a:defRPr sz="700">
                <a:solidFill>
                  <a:schemeClr val="tx2"/>
                </a:solidFill>
              </a:defRPr>
            </a:lvl1pPr>
            <a:lvl2pPr>
              <a:buNone/>
              <a:defRPr sz="300"/>
            </a:lvl2pPr>
            <a:lvl3pPr>
              <a:buNone/>
              <a:defRPr sz="3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5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24002" y="2455974"/>
            <a:ext cx="403193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4230" tIns="17116" rIns="34230" bIns="17116" anchor="t" compatLnSpc="1"/>
          <a:lstStyle/>
          <a:p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1860382" y="1285058"/>
            <a:ext cx="233299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4230" tIns="17116" rIns="34230" bIns="17116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215200" y="2493948"/>
            <a:ext cx="73777" cy="5894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149339" y="117835"/>
            <a:ext cx="2799953" cy="2209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02" y="193621"/>
            <a:ext cx="4031933" cy="260818"/>
          </a:xfrm>
          <a:ln>
            <a:solidFill>
              <a:schemeClr val="accent1"/>
            </a:solidFill>
          </a:ln>
        </p:spPr>
        <p:txBody>
          <a:bodyPr lIns="102686" anchor="ctr"/>
          <a:lstStyle>
            <a:lvl1pPr algn="r">
              <a:buNone/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02" y="736430"/>
            <a:ext cx="4031933" cy="1650767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225"/>
              </a:spcBef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02" y="471323"/>
            <a:ext cx="4031933" cy="206199"/>
          </a:xfrm>
        </p:spPr>
        <p:txBody>
          <a:bodyPr anchor="ctr" anchorCtr="0"/>
          <a:lstStyle>
            <a:lvl1pPr marL="0" indent="0" algn="l">
              <a:buFontTx/>
              <a:buNone/>
              <a:defRPr sz="5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December  13,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5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24002" y="2455974"/>
            <a:ext cx="403193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4230" tIns="17116" rIns="34230" bIns="17116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215200" y="2493948"/>
            <a:ext cx="73777" cy="5894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4005" y="193626"/>
            <a:ext cx="89599" cy="26511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4002" y="58919"/>
            <a:ext cx="4031933" cy="382941"/>
          </a:xfrm>
          <a:prstGeom prst="rect">
            <a:avLst/>
          </a:prstGeom>
        </p:spPr>
        <p:txBody>
          <a:bodyPr vert="horz" lIns="34230" tIns="17116" rIns="34230" bIns="17116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4002" y="471317"/>
            <a:ext cx="4031933" cy="1898206"/>
          </a:xfrm>
          <a:prstGeom prst="rect">
            <a:avLst/>
          </a:prstGeom>
        </p:spPr>
        <p:txBody>
          <a:bodyPr vert="horz" lIns="34230" tIns="17116" rIns="34230" bIns="17116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135956" y="2457212"/>
            <a:ext cx="1121474" cy="141393"/>
          </a:xfrm>
          <a:prstGeom prst="rect">
            <a:avLst/>
          </a:prstGeom>
        </p:spPr>
        <p:txBody>
          <a:bodyPr vert="horz" lIns="34230" tIns="17116" rIns="34230" bIns="17116"/>
          <a:lstStyle>
            <a:lvl1pPr algn="l">
              <a:defRPr sz="5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December  13, 2013</a:t>
            </a:r>
            <a:endParaRPr lang="en-US" sz="5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0142" y="2457212"/>
            <a:ext cx="1717305" cy="141393"/>
          </a:xfrm>
          <a:prstGeom prst="rect">
            <a:avLst/>
          </a:prstGeom>
        </p:spPr>
        <p:txBody>
          <a:bodyPr vert="horz" lIns="34230" tIns="17116" rIns="34230" bIns="17116"/>
          <a:lstStyle>
            <a:lvl1pPr algn="r">
              <a:defRPr sz="500">
                <a:solidFill>
                  <a:schemeClr val="tx2"/>
                </a:solidFill>
              </a:defRPr>
            </a:lvl1pPr>
          </a:lstStyle>
          <a:p>
            <a:pPr algn="r"/>
            <a:endParaRPr lang="en-US" sz="5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00165" y="2457212"/>
            <a:ext cx="970649" cy="141393"/>
          </a:xfrm>
          <a:prstGeom prst="rect">
            <a:avLst/>
          </a:prstGeom>
        </p:spPr>
        <p:txBody>
          <a:bodyPr vert="horz" lIns="34230" tIns="17116" rIns="34230" bIns="17116"/>
          <a:lstStyle>
            <a:lvl1pPr algn="l">
              <a:defRPr sz="5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500" b="1" smtClean="0">
                <a:solidFill>
                  <a:srgbClr val="FFFFFF"/>
                </a:solidFill>
              </a:rPr>
              <a:pPr algn="l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224002" y="2455974"/>
            <a:ext cx="403193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4230" tIns="17116" rIns="34230" bIns="17116" anchor="t" compatLnSpc="1"/>
          <a:lstStyle/>
          <a:p>
            <a:endParaRPr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224002" y="441854"/>
            <a:ext cx="403193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4230" tIns="17116" rIns="34230" bIns="17116" anchor="t" compatLnSpc="1"/>
          <a:lstStyle/>
          <a:p>
            <a:endParaRPr lang="en-US" dirty="0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215200" y="2493948"/>
            <a:ext cx="73777" cy="5894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230" tIns="17116" rIns="34230" bIns="17116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sz="1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2686" indent="-102686" algn="l" rtl="0" eaLnBrk="1" latinLnBrk="0" hangingPunct="1">
        <a:spcBef>
          <a:spcPts val="225"/>
        </a:spcBef>
        <a:buClr>
          <a:schemeClr val="accent1"/>
        </a:buClr>
        <a:buSzPct val="76000"/>
        <a:buFont typeface="Wingdings 3"/>
        <a:buChar char="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05375" indent="-102686" algn="l" rtl="0" eaLnBrk="1" latinLnBrk="0" hangingPunct="1">
        <a:spcBef>
          <a:spcPts val="186"/>
        </a:spcBef>
        <a:buClr>
          <a:schemeClr val="accent2"/>
        </a:buClr>
        <a:buSzPct val="76000"/>
        <a:buFont typeface="Wingdings 3"/>
        <a:buChar char=""/>
        <a:defRPr sz="900" kern="1200">
          <a:solidFill>
            <a:schemeClr val="tx2"/>
          </a:solidFill>
          <a:latin typeface="+mn-lt"/>
          <a:ea typeface="+mn-ea"/>
          <a:cs typeface="+mn-cs"/>
        </a:defRPr>
      </a:lvl2pPr>
      <a:lvl3pPr marL="308059" indent="-85573" algn="l" rtl="0" eaLnBrk="1" latinLnBrk="0" hangingPunct="1">
        <a:spcBef>
          <a:spcPts val="186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410746" indent="-85573" algn="l" rtl="0" eaLnBrk="1" latinLnBrk="0" hangingPunct="1">
        <a:spcBef>
          <a:spcPts val="15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513434" indent="-85573" algn="l" rtl="0" eaLnBrk="1" latinLnBrk="0" hangingPunct="1">
        <a:spcBef>
          <a:spcPts val="113"/>
        </a:spcBef>
        <a:buClr>
          <a:schemeClr val="accent2"/>
        </a:buClr>
        <a:buSzPct val="70000"/>
        <a:buFont typeface="Wingdings"/>
        <a:buChar char="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616121" indent="-68458" algn="l" rtl="0" eaLnBrk="1" latinLnBrk="0" hangingPunct="1">
        <a:spcBef>
          <a:spcPts val="113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7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684578" indent="-68458" algn="l" rtl="0" eaLnBrk="1" latinLnBrk="0" hangingPunct="1">
        <a:spcBef>
          <a:spcPts val="113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753035" indent="-68458" algn="l" rtl="0" eaLnBrk="1" latinLnBrk="0" hangingPunct="1">
        <a:spcBef>
          <a:spcPts val="113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821495" indent="-68458" algn="l" rtl="0" eaLnBrk="1" latinLnBrk="0" hangingPunct="1">
        <a:spcBef>
          <a:spcPts val="113"/>
        </a:spcBef>
        <a:buClr>
          <a:srgbClr val="9FB8CD"/>
        </a:buClr>
        <a:buSzPct val="75000"/>
        <a:buFont typeface="Wingdings 3"/>
        <a:buChar char=""/>
        <a:defRPr lang="en-US" sz="3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171145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34228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51343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68457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85572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102686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119801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136915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16200000">
            <a:off x="-412932" y="981678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MicF</a:t>
            </a:r>
            <a:r>
              <a:rPr lang="en-US" sz="1200" i="1" baseline="-25000" dirty="0" err="1" smtClean="0">
                <a:latin typeface="Arial" pitchFamily="34" charset="0"/>
                <a:cs typeface="Arial" pitchFamily="34" charset="0"/>
              </a:rPr>
              <a:t>avg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(%)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905123"/>
              </p:ext>
            </p:extLst>
          </p:nvPr>
        </p:nvGraphicFramePr>
        <p:xfrm>
          <a:off x="142338" y="-41751"/>
          <a:ext cx="5821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4459922" y="96202"/>
            <a:ext cx="0" cy="2103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58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1671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TS010167126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2013-08-22T20:55:37Z</dcterms:created>
  <dcterms:modified xsi:type="dcterms:W3CDTF">2018-02-27T23:13:30Z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