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29160788" cy="19440525"/>
  <p:notesSz cx="9144000" cy="6858000"/>
  <p:defaultTextStyle>
    <a:defPPr>
      <a:defRPr lang="sk-SK"/>
    </a:defPPr>
    <a:lvl1pPr marL="0" algn="l" defTabSz="2332358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1pPr>
    <a:lvl2pPr marL="1166179" algn="l" defTabSz="2332358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2pPr>
    <a:lvl3pPr marL="2332358" algn="l" defTabSz="2332358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3pPr>
    <a:lvl4pPr marL="3498540" algn="l" defTabSz="2332358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4pPr>
    <a:lvl5pPr marL="4664719" algn="l" defTabSz="2332358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5pPr>
    <a:lvl6pPr marL="5830898" algn="l" defTabSz="2332358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6pPr>
    <a:lvl7pPr marL="6997079" algn="l" defTabSz="2332358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7pPr>
    <a:lvl8pPr marL="8163258" algn="l" defTabSz="2332358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8pPr>
    <a:lvl9pPr marL="9329437" algn="l" defTabSz="2332358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1CBC1-80C7-49AE-8C68-35595FCC15E8}" v="3" dt="2022-11-23T12:41:21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125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8019" y="8747285"/>
            <a:ext cx="27024751" cy="946272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092" y="2892640"/>
            <a:ext cx="26294337" cy="4181252"/>
          </a:xfrm>
          <a:effectLst/>
        </p:spPr>
        <p:txBody>
          <a:bodyPr anchor="b">
            <a:normAutofit/>
          </a:bodyPr>
          <a:lstStyle>
            <a:lvl1pPr>
              <a:defRPr sz="86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098" y="7073898"/>
            <a:ext cx="26294329" cy="1673396"/>
          </a:xfrm>
        </p:spPr>
        <p:txBody>
          <a:bodyPr anchor="t">
            <a:normAutofit/>
          </a:bodyPr>
          <a:lstStyle>
            <a:lvl1pPr marL="0" indent="0" algn="l">
              <a:buNone/>
              <a:defRPr sz="3827" cap="all">
                <a:solidFill>
                  <a:schemeClr val="accent1"/>
                </a:solidFill>
              </a:defRPr>
            </a:lvl1pPr>
            <a:lvl2pPr marL="1093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87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80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74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67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6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54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4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6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90093" y="1990417"/>
            <a:ext cx="26380602" cy="2873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2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9273461" y="1700054"/>
            <a:ext cx="8819311" cy="1648943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22780" y="2448066"/>
            <a:ext cx="7472452" cy="13627434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3459" y="2448066"/>
            <a:ext cx="17129153" cy="136274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1068019" y="1296039"/>
            <a:ext cx="8857589" cy="26929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19235183" y="1285952"/>
            <a:ext cx="8857589" cy="27937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10145596" y="1296035"/>
            <a:ext cx="8857589" cy="2592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093" y="1990417"/>
            <a:ext cx="26380602" cy="3369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097" y="6635699"/>
            <a:ext cx="26380599" cy="10302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1071087" y="14576072"/>
            <a:ext cx="27005444" cy="356842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099" y="6786188"/>
            <a:ext cx="26380599" cy="6087472"/>
          </a:xfrm>
        </p:spPr>
        <p:txBody>
          <a:bodyPr anchor="b">
            <a:normAutofit/>
          </a:bodyPr>
          <a:lstStyle>
            <a:lvl1pPr algn="l">
              <a:defRPr sz="861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0097" y="12873656"/>
            <a:ext cx="26380599" cy="1702409"/>
          </a:xfrm>
        </p:spPr>
        <p:txBody>
          <a:bodyPr anchor="t">
            <a:normAutofit/>
          </a:bodyPr>
          <a:lstStyle>
            <a:lvl1pPr marL="0" indent="0" algn="l">
              <a:buNone/>
              <a:defRPr sz="4305" cap="all">
                <a:solidFill>
                  <a:schemeClr val="accent1"/>
                </a:solidFill>
              </a:defRPr>
            </a:lvl1pPr>
            <a:lvl2pPr marL="1093531" indent="0">
              <a:buNone/>
              <a:defRPr sz="4305">
                <a:solidFill>
                  <a:schemeClr val="tx1">
                    <a:tint val="75000"/>
                  </a:schemeClr>
                </a:solidFill>
              </a:defRPr>
            </a:lvl2pPr>
            <a:lvl3pPr marL="2187062" indent="0">
              <a:buNone/>
              <a:defRPr sz="3827">
                <a:solidFill>
                  <a:schemeClr val="tx1">
                    <a:tint val="75000"/>
                  </a:schemeClr>
                </a:solidFill>
              </a:defRPr>
            </a:lvl3pPr>
            <a:lvl4pPr marL="3280593" indent="0">
              <a:buNone/>
              <a:defRPr sz="3349">
                <a:solidFill>
                  <a:schemeClr val="tx1">
                    <a:tint val="75000"/>
                  </a:schemeClr>
                </a:solidFill>
              </a:defRPr>
            </a:lvl4pPr>
            <a:lvl5pPr marL="4374124" indent="0">
              <a:buNone/>
              <a:defRPr sz="3349">
                <a:solidFill>
                  <a:schemeClr val="tx1">
                    <a:tint val="75000"/>
                  </a:schemeClr>
                </a:solidFill>
              </a:defRPr>
            </a:lvl5pPr>
            <a:lvl6pPr marL="5467655" indent="0">
              <a:buNone/>
              <a:defRPr sz="3349">
                <a:solidFill>
                  <a:schemeClr val="tx1">
                    <a:tint val="75000"/>
                  </a:schemeClr>
                </a:solidFill>
              </a:defRPr>
            </a:lvl6pPr>
            <a:lvl7pPr marL="6561186" indent="0">
              <a:buNone/>
              <a:defRPr sz="3349">
                <a:solidFill>
                  <a:schemeClr val="tx1">
                    <a:tint val="75000"/>
                  </a:schemeClr>
                </a:solidFill>
              </a:defRPr>
            </a:lvl7pPr>
            <a:lvl8pPr marL="7654717" indent="0">
              <a:buNone/>
              <a:defRPr sz="3349">
                <a:solidFill>
                  <a:schemeClr val="tx1">
                    <a:tint val="75000"/>
                  </a:schemeClr>
                </a:solidFill>
              </a:defRPr>
            </a:lvl8pPr>
            <a:lvl9pPr marL="8748248" indent="0">
              <a:buNone/>
              <a:defRPr sz="3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3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095" y="2068378"/>
            <a:ext cx="26380602" cy="2801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0097" y="6315774"/>
            <a:ext cx="12424828" cy="102986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5866" y="6315774"/>
            <a:ext cx="12424832" cy="102986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4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90095" y="2068378"/>
            <a:ext cx="26380602" cy="2801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0095" y="6380651"/>
            <a:ext cx="12424832" cy="1581163"/>
          </a:xfrm>
        </p:spPr>
        <p:txBody>
          <a:bodyPr anchor="ctr">
            <a:noAutofit/>
          </a:bodyPr>
          <a:lstStyle>
            <a:lvl1pPr marL="0" indent="0">
              <a:buNone/>
              <a:defRPr sz="4784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93531" indent="0">
              <a:buNone/>
              <a:defRPr sz="4784" b="1"/>
            </a:lvl2pPr>
            <a:lvl3pPr marL="2187062" indent="0">
              <a:buNone/>
              <a:defRPr sz="4305" b="1"/>
            </a:lvl3pPr>
            <a:lvl4pPr marL="3280593" indent="0">
              <a:buNone/>
              <a:defRPr sz="3827" b="1"/>
            </a:lvl4pPr>
            <a:lvl5pPr marL="4374124" indent="0">
              <a:buNone/>
              <a:defRPr sz="3827" b="1"/>
            </a:lvl5pPr>
            <a:lvl6pPr marL="5467655" indent="0">
              <a:buNone/>
              <a:defRPr sz="3827" b="1"/>
            </a:lvl6pPr>
            <a:lvl7pPr marL="6561186" indent="0">
              <a:buNone/>
              <a:defRPr sz="3827" b="1"/>
            </a:lvl7pPr>
            <a:lvl8pPr marL="7654717" indent="0">
              <a:buNone/>
              <a:defRPr sz="3827" b="1"/>
            </a:lvl8pPr>
            <a:lvl9pPr marL="8748248" indent="0">
              <a:buNone/>
              <a:defRPr sz="38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0098" y="8294546"/>
            <a:ext cx="12424825" cy="83199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45862" y="6380658"/>
            <a:ext cx="12424835" cy="1568659"/>
          </a:xfrm>
        </p:spPr>
        <p:txBody>
          <a:bodyPr anchor="ctr">
            <a:noAutofit/>
          </a:bodyPr>
          <a:lstStyle>
            <a:lvl1pPr marL="0" marR="0" indent="0" algn="l" defTabSz="10935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435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4784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93531" indent="0">
              <a:buNone/>
              <a:defRPr sz="4784" b="1"/>
            </a:lvl2pPr>
            <a:lvl3pPr marL="2187062" indent="0">
              <a:buNone/>
              <a:defRPr sz="4305" b="1"/>
            </a:lvl3pPr>
            <a:lvl4pPr marL="3280593" indent="0">
              <a:buNone/>
              <a:defRPr sz="3827" b="1"/>
            </a:lvl4pPr>
            <a:lvl5pPr marL="4374124" indent="0">
              <a:buNone/>
              <a:defRPr sz="3827" b="1"/>
            </a:lvl5pPr>
            <a:lvl6pPr marL="5467655" indent="0">
              <a:buNone/>
              <a:defRPr sz="3827" b="1"/>
            </a:lvl6pPr>
            <a:lvl7pPr marL="6561186" indent="0">
              <a:buNone/>
              <a:defRPr sz="3827" b="1"/>
            </a:lvl7pPr>
            <a:lvl8pPr marL="7654717" indent="0">
              <a:buNone/>
              <a:defRPr sz="3827" b="1"/>
            </a:lvl8pPr>
            <a:lvl9pPr marL="8748248" indent="0">
              <a:buNone/>
              <a:defRPr sz="3827" b="1"/>
            </a:lvl9pPr>
          </a:lstStyle>
          <a:p>
            <a:pPr marL="0" marR="0" lvl="0" indent="0" algn="l" defTabSz="10935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435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45861" y="8294546"/>
            <a:ext cx="12424837" cy="83199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77421" y="2068378"/>
            <a:ext cx="26380602" cy="2801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071091" y="1704239"/>
            <a:ext cx="8808326" cy="1648525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6558" y="2646076"/>
            <a:ext cx="7251574" cy="4882579"/>
          </a:xfrm>
        </p:spPr>
        <p:txBody>
          <a:bodyPr anchor="b">
            <a:normAutofit/>
          </a:bodyPr>
          <a:lstStyle>
            <a:lvl1pPr algn="l">
              <a:defRPr sz="574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2026" y="3344488"/>
            <a:ext cx="15907820" cy="13204748"/>
          </a:xfrm>
        </p:spPr>
        <p:txBody>
          <a:bodyPr anchor="ctr">
            <a:normAutofit/>
          </a:bodyPr>
          <a:lstStyle>
            <a:lvl1pPr>
              <a:defRPr sz="4784">
                <a:solidFill>
                  <a:schemeClr val="tx2"/>
                </a:solidFill>
              </a:defRPr>
            </a:lvl1pPr>
            <a:lvl2pPr>
              <a:defRPr sz="4305">
                <a:solidFill>
                  <a:schemeClr val="tx2"/>
                </a:solidFill>
              </a:defRPr>
            </a:lvl2pPr>
            <a:lvl3pPr>
              <a:defRPr sz="3827">
                <a:solidFill>
                  <a:schemeClr val="tx2"/>
                </a:solidFill>
              </a:defRPr>
            </a:lvl3pPr>
            <a:lvl4pPr>
              <a:defRPr sz="3349">
                <a:solidFill>
                  <a:schemeClr val="tx2"/>
                </a:solidFill>
              </a:defRPr>
            </a:lvl4pPr>
            <a:lvl5pPr>
              <a:defRPr sz="3349">
                <a:solidFill>
                  <a:schemeClr val="tx2"/>
                </a:solidFill>
              </a:defRPr>
            </a:lvl5pPr>
            <a:lvl6pPr>
              <a:defRPr sz="3349">
                <a:solidFill>
                  <a:schemeClr val="tx2"/>
                </a:solidFill>
              </a:defRPr>
            </a:lvl6pPr>
            <a:lvl7pPr>
              <a:defRPr sz="3349">
                <a:solidFill>
                  <a:schemeClr val="tx2"/>
                </a:solidFill>
              </a:defRPr>
            </a:lvl7pPr>
            <a:lvl8pPr>
              <a:defRPr sz="3349">
                <a:solidFill>
                  <a:schemeClr val="tx2"/>
                </a:solidFill>
              </a:defRPr>
            </a:lvl8pPr>
            <a:lvl9pPr>
              <a:defRPr sz="3349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6558" y="8041126"/>
            <a:ext cx="7251574" cy="8508113"/>
          </a:xfrm>
        </p:spPr>
        <p:txBody>
          <a:bodyPr anchor="t">
            <a:normAutofit/>
          </a:bodyPr>
          <a:lstStyle>
            <a:lvl1pPr marL="0" indent="0" algn="l">
              <a:buNone/>
              <a:defRPr sz="3827">
                <a:solidFill>
                  <a:srgbClr val="FFFFFF"/>
                </a:solidFill>
              </a:defRPr>
            </a:lvl1pPr>
            <a:lvl2pPr marL="1093531" indent="0">
              <a:buNone/>
              <a:defRPr sz="2631"/>
            </a:lvl2pPr>
            <a:lvl3pPr marL="2187062" indent="0">
              <a:buNone/>
              <a:defRPr sz="2392"/>
            </a:lvl3pPr>
            <a:lvl4pPr marL="3280593" indent="0">
              <a:buNone/>
              <a:defRPr sz="2153"/>
            </a:lvl4pPr>
            <a:lvl5pPr marL="4374124" indent="0">
              <a:buNone/>
              <a:defRPr sz="2153"/>
            </a:lvl5pPr>
            <a:lvl6pPr marL="5467655" indent="0">
              <a:buNone/>
              <a:defRPr sz="2153"/>
            </a:lvl6pPr>
            <a:lvl7pPr marL="6561186" indent="0">
              <a:buNone/>
              <a:defRPr sz="2153"/>
            </a:lvl7pPr>
            <a:lvl8pPr marL="7654717" indent="0">
              <a:buNone/>
              <a:defRPr sz="2153"/>
            </a:lvl8pPr>
            <a:lvl9pPr marL="8748248" indent="0">
              <a:buNone/>
              <a:defRPr sz="21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191894" y="18303565"/>
            <a:ext cx="6804181" cy="1035028"/>
          </a:xfrm>
        </p:spPr>
        <p:txBody>
          <a:bodyPr/>
          <a:lstStyle/>
          <a:p>
            <a:fld id="{D82884F1-FFEA-405F-9602-3DCA865EDA4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0093" y="18291304"/>
            <a:ext cx="16544562" cy="1035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253309" y="18303565"/>
            <a:ext cx="2517390" cy="103502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6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095" y="13304454"/>
            <a:ext cx="26380602" cy="1606545"/>
          </a:xfrm>
        </p:spPr>
        <p:txBody>
          <a:bodyPr anchor="b">
            <a:normAutofit/>
          </a:bodyPr>
          <a:lstStyle>
            <a:lvl1pPr algn="l">
              <a:defRPr sz="574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91" y="1818053"/>
            <a:ext cx="27005442" cy="10350277"/>
          </a:xfrm>
        </p:spPr>
        <p:txBody>
          <a:bodyPr anchor="t">
            <a:normAutofit/>
          </a:bodyPr>
          <a:lstStyle>
            <a:lvl1pPr marL="0" indent="0" algn="ctr">
              <a:buNone/>
              <a:defRPr sz="3827"/>
            </a:lvl1pPr>
            <a:lvl2pPr marL="1093531" indent="0">
              <a:buNone/>
              <a:defRPr sz="3827"/>
            </a:lvl2pPr>
            <a:lvl3pPr marL="2187062" indent="0">
              <a:buNone/>
              <a:defRPr sz="3827"/>
            </a:lvl3pPr>
            <a:lvl4pPr marL="3280593" indent="0">
              <a:buNone/>
              <a:defRPr sz="3827"/>
            </a:lvl4pPr>
            <a:lvl5pPr marL="4374124" indent="0">
              <a:buNone/>
              <a:defRPr sz="3827"/>
            </a:lvl5pPr>
            <a:lvl6pPr marL="5467655" indent="0">
              <a:buNone/>
              <a:defRPr sz="3827"/>
            </a:lvl6pPr>
            <a:lvl7pPr marL="6561186" indent="0">
              <a:buNone/>
              <a:defRPr sz="3827"/>
            </a:lvl7pPr>
            <a:lvl8pPr marL="7654717" indent="0">
              <a:buNone/>
              <a:defRPr sz="3827"/>
            </a:lvl8pPr>
            <a:lvl9pPr marL="8748248" indent="0">
              <a:buNone/>
              <a:defRPr sz="3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0097" y="14910999"/>
            <a:ext cx="26380604" cy="2829472"/>
          </a:xfrm>
        </p:spPr>
        <p:txBody>
          <a:bodyPr anchor="t">
            <a:normAutofit/>
          </a:bodyPr>
          <a:lstStyle>
            <a:lvl1pPr marL="0" indent="0">
              <a:buNone/>
              <a:defRPr sz="3827"/>
            </a:lvl1pPr>
            <a:lvl2pPr marL="1093531" indent="0">
              <a:buNone/>
              <a:defRPr sz="2870"/>
            </a:lvl2pPr>
            <a:lvl3pPr marL="2187062" indent="0">
              <a:buNone/>
              <a:defRPr sz="2392"/>
            </a:lvl3pPr>
            <a:lvl4pPr marL="3280593" indent="0">
              <a:buNone/>
              <a:defRPr sz="2153"/>
            </a:lvl4pPr>
            <a:lvl5pPr marL="4374124" indent="0">
              <a:buNone/>
              <a:defRPr sz="2153"/>
            </a:lvl5pPr>
            <a:lvl6pPr marL="5467655" indent="0">
              <a:buNone/>
              <a:defRPr sz="2153"/>
            </a:lvl6pPr>
            <a:lvl7pPr marL="6561186" indent="0">
              <a:buNone/>
              <a:defRPr sz="2153"/>
            </a:lvl7pPr>
            <a:lvl8pPr marL="7654717" indent="0">
              <a:buNone/>
              <a:defRPr sz="2153"/>
            </a:lvl8pPr>
            <a:lvl9pPr marL="8748248" indent="0">
              <a:buNone/>
              <a:defRPr sz="21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7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0093" y="1998831"/>
            <a:ext cx="26380602" cy="3372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0093" y="6621921"/>
            <a:ext cx="26380602" cy="10352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91894" y="18210013"/>
            <a:ext cx="6804181" cy="1035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0093" y="18210013"/>
            <a:ext cx="16544562" cy="1035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13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253309" y="18210013"/>
            <a:ext cx="2517390" cy="1035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8019" y="1296039"/>
            <a:ext cx="8857589" cy="2692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9235183" y="1285952"/>
            <a:ext cx="8857589" cy="279373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145596" y="1296035"/>
            <a:ext cx="8857589" cy="2592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99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1093531" rtl="0" eaLnBrk="1" latinLnBrk="0" hangingPunct="1">
        <a:lnSpc>
          <a:spcPct val="90000"/>
        </a:lnSpc>
        <a:spcBef>
          <a:spcPct val="0"/>
        </a:spcBef>
        <a:buNone/>
        <a:defRPr sz="6458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731891" indent="-731891" algn="l" defTabSz="1093531" rtl="0" eaLnBrk="1" latinLnBrk="0" hangingPunct="1">
        <a:lnSpc>
          <a:spcPct val="120000"/>
        </a:lnSpc>
        <a:spcBef>
          <a:spcPct val="20000"/>
        </a:spcBef>
        <a:spcAft>
          <a:spcPts val="1435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382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506834" indent="-731891" algn="l" defTabSz="1093531" rtl="0" eaLnBrk="1" latinLnBrk="0" hangingPunct="1">
        <a:lnSpc>
          <a:spcPct val="120000"/>
        </a:lnSpc>
        <a:spcBef>
          <a:spcPct val="20000"/>
        </a:spcBef>
        <a:spcAft>
          <a:spcPts val="1435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334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152620" indent="-645786" algn="l" defTabSz="1093531" rtl="0" eaLnBrk="1" latinLnBrk="0" hangingPunct="1">
        <a:lnSpc>
          <a:spcPct val="120000"/>
        </a:lnSpc>
        <a:spcBef>
          <a:spcPct val="20000"/>
        </a:spcBef>
        <a:spcAft>
          <a:spcPts val="1435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8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970616" indent="-559681" algn="l" defTabSz="1093531" rtl="0" eaLnBrk="1" latinLnBrk="0" hangingPunct="1">
        <a:lnSpc>
          <a:spcPct val="120000"/>
        </a:lnSpc>
        <a:spcBef>
          <a:spcPct val="20000"/>
        </a:spcBef>
        <a:spcAft>
          <a:spcPts val="1435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63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831664" indent="-559681" algn="l" defTabSz="1093531" rtl="0" eaLnBrk="1" latinLnBrk="0" hangingPunct="1">
        <a:lnSpc>
          <a:spcPct val="120000"/>
        </a:lnSpc>
        <a:spcBef>
          <a:spcPct val="20000"/>
        </a:spcBef>
        <a:spcAft>
          <a:spcPts val="1435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63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544420" indent="-546765" algn="l" defTabSz="1093531" rtl="0" eaLnBrk="1" latinLnBrk="0" hangingPunct="1">
        <a:spcBef>
          <a:spcPct val="20000"/>
        </a:spcBef>
        <a:spcAft>
          <a:spcPts val="1435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70" kern="1200">
          <a:solidFill>
            <a:schemeClr val="tx2"/>
          </a:solidFill>
          <a:latin typeface="+mn-lt"/>
          <a:ea typeface="+mn-ea"/>
          <a:cs typeface="+mn-cs"/>
        </a:defRPr>
      </a:lvl6pPr>
      <a:lvl7pPr marL="5261960" indent="-546765" algn="l" defTabSz="1093531" rtl="0" eaLnBrk="1" latinLnBrk="0" hangingPunct="1">
        <a:spcBef>
          <a:spcPct val="20000"/>
        </a:spcBef>
        <a:spcAft>
          <a:spcPts val="1435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70" kern="1200">
          <a:solidFill>
            <a:schemeClr val="tx2"/>
          </a:solidFill>
          <a:latin typeface="+mn-lt"/>
          <a:ea typeface="+mn-ea"/>
          <a:cs typeface="+mn-cs"/>
        </a:defRPr>
      </a:lvl7pPr>
      <a:lvl8pPr marL="5979500" indent="-546765" algn="l" defTabSz="1093531" rtl="0" eaLnBrk="1" latinLnBrk="0" hangingPunct="1">
        <a:spcBef>
          <a:spcPct val="20000"/>
        </a:spcBef>
        <a:spcAft>
          <a:spcPts val="1435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70" kern="1200">
          <a:solidFill>
            <a:schemeClr val="tx2"/>
          </a:solidFill>
          <a:latin typeface="+mn-lt"/>
          <a:ea typeface="+mn-ea"/>
          <a:cs typeface="+mn-cs"/>
        </a:defRPr>
      </a:lvl8pPr>
      <a:lvl9pPr marL="6697040" indent="-546765" algn="l" defTabSz="1093531" rtl="0" eaLnBrk="1" latinLnBrk="0" hangingPunct="1">
        <a:spcBef>
          <a:spcPct val="20000"/>
        </a:spcBef>
        <a:spcAft>
          <a:spcPts val="1435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7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3531" rtl="0" eaLnBrk="1" latinLnBrk="0" hangingPunct="1">
        <a:defRPr sz="4305" kern="1200">
          <a:solidFill>
            <a:schemeClr val="tx1"/>
          </a:solidFill>
          <a:latin typeface="+mn-lt"/>
          <a:ea typeface="+mn-ea"/>
          <a:cs typeface="+mn-cs"/>
        </a:defRPr>
      </a:lvl1pPr>
      <a:lvl2pPr marL="1093531" algn="l" defTabSz="1093531" rtl="0" eaLnBrk="1" latinLnBrk="0" hangingPunct="1">
        <a:defRPr sz="4305" kern="1200">
          <a:solidFill>
            <a:schemeClr val="tx1"/>
          </a:solidFill>
          <a:latin typeface="+mn-lt"/>
          <a:ea typeface="+mn-ea"/>
          <a:cs typeface="+mn-cs"/>
        </a:defRPr>
      </a:lvl2pPr>
      <a:lvl3pPr marL="2187062" algn="l" defTabSz="1093531" rtl="0" eaLnBrk="1" latinLnBrk="0" hangingPunct="1">
        <a:defRPr sz="4305" kern="1200">
          <a:solidFill>
            <a:schemeClr val="tx1"/>
          </a:solidFill>
          <a:latin typeface="+mn-lt"/>
          <a:ea typeface="+mn-ea"/>
          <a:cs typeface="+mn-cs"/>
        </a:defRPr>
      </a:lvl3pPr>
      <a:lvl4pPr marL="3280593" algn="l" defTabSz="1093531" rtl="0" eaLnBrk="1" latinLnBrk="0" hangingPunct="1">
        <a:defRPr sz="4305" kern="1200">
          <a:solidFill>
            <a:schemeClr val="tx1"/>
          </a:solidFill>
          <a:latin typeface="+mn-lt"/>
          <a:ea typeface="+mn-ea"/>
          <a:cs typeface="+mn-cs"/>
        </a:defRPr>
      </a:lvl4pPr>
      <a:lvl5pPr marL="4374124" algn="l" defTabSz="1093531" rtl="0" eaLnBrk="1" latinLnBrk="0" hangingPunct="1">
        <a:defRPr sz="4305" kern="1200">
          <a:solidFill>
            <a:schemeClr val="tx1"/>
          </a:solidFill>
          <a:latin typeface="+mn-lt"/>
          <a:ea typeface="+mn-ea"/>
          <a:cs typeface="+mn-cs"/>
        </a:defRPr>
      </a:lvl5pPr>
      <a:lvl6pPr marL="5467655" algn="l" defTabSz="1093531" rtl="0" eaLnBrk="1" latinLnBrk="0" hangingPunct="1">
        <a:defRPr sz="4305" kern="1200">
          <a:solidFill>
            <a:schemeClr val="tx1"/>
          </a:solidFill>
          <a:latin typeface="+mn-lt"/>
          <a:ea typeface="+mn-ea"/>
          <a:cs typeface="+mn-cs"/>
        </a:defRPr>
      </a:lvl6pPr>
      <a:lvl7pPr marL="6561186" algn="l" defTabSz="1093531" rtl="0" eaLnBrk="1" latinLnBrk="0" hangingPunct="1">
        <a:defRPr sz="4305" kern="1200">
          <a:solidFill>
            <a:schemeClr val="tx1"/>
          </a:solidFill>
          <a:latin typeface="+mn-lt"/>
          <a:ea typeface="+mn-ea"/>
          <a:cs typeface="+mn-cs"/>
        </a:defRPr>
      </a:lvl7pPr>
      <a:lvl8pPr marL="7654717" algn="l" defTabSz="1093531" rtl="0" eaLnBrk="1" latinLnBrk="0" hangingPunct="1">
        <a:defRPr sz="4305" kern="1200">
          <a:solidFill>
            <a:schemeClr val="tx1"/>
          </a:solidFill>
          <a:latin typeface="+mn-lt"/>
          <a:ea typeface="+mn-ea"/>
          <a:cs typeface="+mn-cs"/>
        </a:defRPr>
      </a:lvl8pPr>
      <a:lvl9pPr marL="8748248" algn="l" defTabSz="1093531" rtl="0" eaLnBrk="1" latinLnBrk="0" hangingPunct="1">
        <a:defRPr sz="43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8791"/>
            <a:ext cx="29160788" cy="16402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83"/>
          </a:p>
        </p:txBody>
      </p:sp>
      <p:pic>
        <p:nvPicPr>
          <p:cNvPr id="4" name="Picture 3" descr="Vzor obrázka v kreslení">
            <a:extLst>
              <a:ext uri="{FF2B5EF4-FFF2-40B4-BE49-F238E27FC236}">
                <a16:creationId xmlns:a16="http://schemas.microsoft.com/office/drawing/2014/main" id="{E9795F31-2451-529C-563B-E926FA80A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7" b="15986"/>
          <a:stretch/>
        </p:blipFill>
        <p:spPr>
          <a:xfrm>
            <a:off x="48" y="0"/>
            <a:ext cx="29160740" cy="19440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00064" y="5493243"/>
            <a:ext cx="8857589" cy="227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02900" y="5853859"/>
            <a:ext cx="8854753" cy="8093436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B901D3C-FA79-2574-CE19-31C3019AF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8706" y="7493729"/>
            <a:ext cx="8140304" cy="3799843"/>
          </a:xfrm>
        </p:spPr>
        <p:txBody>
          <a:bodyPr>
            <a:normAutofit fontScale="90000"/>
          </a:bodyPr>
          <a:lstStyle/>
          <a:p>
            <a:r>
              <a:rPr lang="sk-SK" dirty="0"/>
              <a:t>GAMIFIKÁCIA A SERIÓZNE HRY V MEDICÍNSKOM VZDELÁVANÍ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BC2BD9-4D94-66C8-89AD-3B6DE39D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8706" y="11432694"/>
            <a:ext cx="8140304" cy="1767107"/>
          </a:xfrm>
        </p:spPr>
        <p:txBody>
          <a:bodyPr>
            <a:normAutofit/>
          </a:bodyPr>
          <a:lstStyle/>
          <a:p>
            <a:r>
              <a:rPr lang="sk-SK" dirty="0"/>
              <a:t>Petra Miková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1E22EE2E-D9E6-DBD5-82E7-13724517186E}"/>
              </a:ext>
            </a:extLst>
          </p:cNvPr>
          <p:cNvCxnSpPr>
            <a:cxnSpLocks/>
            <a:endCxn id="15" idx="6"/>
          </p:cNvCxnSpPr>
          <p:nvPr/>
        </p:nvCxnSpPr>
        <p:spPr>
          <a:xfrm flipH="1" flipV="1">
            <a:off x="6965901" y="4063403"/>
            <a:ext cx="11531278" cy="4627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415B938E-6016-E277-B83F-BC0500540A66}"/>
              </a:ext>
            </a:extLst>
          </p:cNvPr>
          <p:cNvCxnSpPr>
            <a:cxnSpLocks/>
          </p:cNvCxnSpPr>
          <p:nvPr/>
        </p:nvCxnSpPr>
        <p:spPr>
          <a:xfrm flipH="1" flipV="1">
            <a:off x="6971622" y="9694873"/>
            <a:ext cx="11525557" cy="18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A5B6382A-E08D-983C-292E-4E2F570A4396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6965901" y="11239117"/>
            <a:ext cx="11531278" cy="3782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Ovál 14">
            <a:extLst>
              <a:ext uri="{FF2B5EF4-FFF2-40B4-BE49-F238E27FC236}">
                <a16:creationId xmlns:a16="http://schemas.microsoft.com/office/drawing/2014/main" id="{D415C3ED-D5C2-DC2A-C23E-AC0496534CB0}"/>
              </a:ext>
            </a:extLst>
          </p:cNvPr>
          <p:cNvSpPr/>
          <p:nvPr/>
        </p:nvSpPr>
        <p:spPr>
          <a:xfrm>
            <a:off x="3202944" y="2272944"/>
            <a:ext cx="3762957" cy="35809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349" dirty="0">
                <a:solidFill>
                  <a:schemeClr val="accent1">
                    <a:lumMod val="75000"/>
                  </a:schemeClr>
                </a:solidFill>
              </a:rPr>
              <a:t>Efektívne vzdelávanie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06CF8A86-F730-3C1C-A631-F19B268A4600}"/>
              </a:ext>
            </a:extLst>
          </p:cNvPr>
          <p:cNvSpPr/>
          <p:nvPr/>
        </p:nvSpPr>
        <p:spPr>
          <a:xfrm>
            <a:off x="3202944" y="7904420"/>
            <a:ext cx="3762957" cy="35809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349" dirty="0" err="1">
                <a:solidFill>
                  <a:schemeClr val="accent1">
                    <a:lumMod val="75000"/>
                  </a:schemeClr>
                </a:solidFill>
              </a:rPr>
              <a:t>Gamifikácia</a:t>
            </a:r>
            <a:endParaRPr lang="sk-SK" sz="334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23A5333F-E157-94F0-106E-D8288A6CEFC8}"/>
              </a:ext>
            </a:extLst>
          </p:cNvPr>
          <p:cNvSpPr/>
          <p:nvPr/>
        </p:nvSpPr>
        <p:spPr>
          <a:xfrm>
            <a:off x="3202944" y="13230904"/>
            <a:ext cx="3762957" cy="35809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349" dirty="0">
                <a:solidFill>
                  <a:schemeClr val="accent1">
                    <a:lumMod val="75000"/>
                  </a:schemeClr>
                </a:solidFill>
              </a:rPr>
              <a:t>Virtuálna realita v serióznych hrách</a:t>
            </a:r>
          </a:p>
        </p:txBody>
      </p:sp>
    </p:spTree>
    <p:extLst>
      <p:ext uri="{BB962C8B-B14F-4D97-AF65-F5344CB8AC3E}">
        <p14:creationId xmlns:p14="http://schemas.microsoft.com/office/powerpoint/2010/main" val="15819490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17</Words>
  <Application>Microsoft Office PowerPoint</Application>
  <PresentationFormat>Vlastná</PresentationFormat>
  <Paragraphs>5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4" baseType="lpstr">
      <vt:lpstr>Arial Nova Light</vt:lpstr>
      <vt:lpstr>Wingdings 2</vt:lpstr>
      <vt:lpstr>DividendVTI</vt:lpstr>
      <vt:lpstr>GAMIFIKÁCIA A SERIÓZNE HRY V MEDICÍNSKOM VZDELÁVANÍ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GAMIFIKÁCIA A SERIÓZNE HRY V MEDICÍNSKOM VZDELÁVANÍ</dc:title>
  <dc:creator>Petra Miková</dc:creator>
  <cp:lastModifiedBy>Petra Miková</cp:lastModifiedBy>
  <cp:revision>2</cp:revision>
  <dcterms:created xsi:type="dcterms:W3CDTF">2022-11-03T11:37:44Z</dcterms:created>
  <dcterms:modified xsi:type="dcterms:W3CDTF">2022-11-23T12:41:58Z</dcterms:modified>
</cp:coreProperties>
</file>