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7"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lt-LT"/>
              <a:t>Spustelėję redaguokite stilių</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2428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8638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48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lt-LT"/>
              <a:t>Spustelėję redaguokite stilių</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2137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9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lt-LT"/>
              <a:t>Spustelėję redaguokite stilių</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Spustelėkite, kad galėtumėte redaguoti šablono teksto stilius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39132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1532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lt-LT"/>
              <a:t>Spustelėję redaguokite stilių</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378758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lt-LT"/>
              <a:t>Spustelėję redaguokite stilių</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29115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lt-LT"/>
              <a:t>Spustelėję redaguokite stilių</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D6DDC1D2-F986-4964-B8CF-E0BB6855EEEB}" type="datetimeFigureOut">
              <a:rPr lang="lt-LT" smtClean="0"/>
              <a:t>2019-06-16</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18336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09648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lt-LT"/>
              <a:t>Spustelėję redaguokite stilių</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D6DDC1D2-F986-4964-B8CF-E0BB6855EEEB}" type="datetimeFigureOut">
              <a:rPr lang="lt-LT" smtClean="0"/>
              <a:t>2019-06-16</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156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D6DDC1D2-F986-4964-B8CF-E0BB6855EEEB}" type="datetimeFigureOut">
              <a:rPr lang="lt-LT" smtClean="0"/>
              <a:t>2019-06-16</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4172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DC1D2-F986-4964-B8CF-E0BB6855EEEB}" type="datetimeFigureOut">
              <a:rPr lang="lt-LT" smtClean="0"/>
              <a:t>2019-06-16</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7102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lt-LT"/>
              <a:t>Spustelėję redaguokite stilių</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4565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lt-LT"/>
              <a:t>Spustelėję redaguokite stilių</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D6DDC1D2-F986-4964-B8CF-E0BB6855EEEB}" type="datetimeFigureOut">
              <a:rPr lang="lt-LT" smtClean="0"/>
              <a:t>2019-06-16</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DD26E-8DE5-47CA-9172-065EA688D317}" type="slidenum">
              <a:rPr lang="lt-LT" smtClean="0"/>
              <a:t>‹#›</a:t>
            </a:fld>
            <a:endParaRPr lang="lt-LT"/>
          </a:p>
        </p:txBody>
      </p:sp>
    </p:spTree>
    <p:extLst>
      <p:ext uri="{BB962C8B-B14F-4D97-AF65-F5344CB8AC3E}">
        <p14:creationId xmlns:p14="http://schemas.microsoft.com/office/powerpoint/2010/main" val="23498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lt-LT"/>
              <a:t>Spustelėję redaguokite stilių</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DDC1D2-F986-4964-B8CF-E0BB6855EEEB}" type="datetimeFigureOut">
              <a:rPr lang="lt-LT" smtClean="0"/>
              <a:t>2019-06-16</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DD26E-8DE5-47CA-9172-065EA688D317}" type="slidenum">
              <a:rPr lang="lt-LT" smtClean="0"/>
              <a:t>‹#›</a:t>
            </a:fld>
            <a:endParaRPr lang="lt-LT"/>
          </a:p>
        </p:txBody>
      </p:sp>
    </p:spTree>
    <p:extLst>
      <p:ext uri="{BB962C8B-B14F-4D97-AF65-F5344CB8AC3E}">
        <p14:creationId xmlns:p14="http://schemas.microsoft.com/office/powerpoint/2010/main" val="23889373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452D459-B99A-4B4A-8C93-A66B004E3014}"/>
              </a:ext>
            </a:extLst>
          </p:cNvPr>
          <p:cNvSpPr>
            <a:spLocks noGrp="1"/>
          </p:cNvSpPr>
          <p:nvPr>
            <p:ph type="ctrTitle"/>
          </p:nvPr>
        </p:nvSpPr>
        <p:spPr>
          <a:xfrm>
            <a:off x="1638300" y="736846"/>
            <a:ext cx="8915399" cy="2262781"/>
          </a:xfrm>
        </p:spPr>
        <p:txBody>
          <a:bodyPr>
            <a:normAutofit/>
          </a:bodyPr>
          <a:lstStyle/>
          <a:p>
            <a:pPr algn="ctr"/>
            <a:r>
              <a:rPr lang="lt-LT" dirty="0" err="1"/>
              <a:t>Web</a:t>
            </a:r>
            <a:r>
              <a:rPr lang="lt-LT" dirty="0"/>
              <a:t> servisų projektas „Bets4You“</a:t>
            </a:r>
          </a:p>
        </p:txBody>
      </p:sp>
      <p:sp>
        <p:nvSpPr>
          <p:cNvPr id="3" name="Antrinis pavadinimas 2">
            <a:extLst>
              <a:ext uri="{FF2B5EF4-FFF2-40B4-BE49-F238E27FC236}">
                <a16:creationId xmlns:a16="http://schemas.microsoft.com/office/drawing/2014/main" id="{0C6CEB40-79DA-4EB2-8E7C-86F37B692773}"/>
              </a:ext>
            </a:extLst>
          </p:cNvPr>
          <p:cNvSpPr>
            <a:spLocks noGrp="1"/>
          </p:cNvSpPr>
          <p:nvPr>
            <p:ph type="subTitle" idx="1"/>
          </p:nvPr>
        </p:nvSpPr>
        <p:spPr>
          <a:xfrm>
            <a:off x="3048000" y="5735637"/>
            <a:ext cx="9144000" cy="1038894"/>
          </a:xfrm>
        </p:spPr>
        <p:txBody>
          <a:bodyPr/>
          <a:lstStyle/>
          <a:p>
            <a:r>
              <a:rPr lang="lt-LT" dirty="0"/>
              <a:t>Darba atliko: Petras Bukelis, Vaidotas Gružas</a:t>
            </a:r>
          </a:p>
        </p:txBody>
      </p:sp>
    </p:spTree>
    <p:extLst>
      <p:ext uri="{BB962C8B-B14F-4D97-AF65-F5344CB8AC3E}">
        <p14:creationId xmlns:p14="http://schemas.microsoft.com/office/powerpoint/2010/main" val="45937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C5ABAA-8370-4DB1-A98B-CD4C0BC72E62}"/>
              </a:ext>
            </a:extLst>
          </p:cNvPr>
          <p:cNvSpPr>
            <a:spLocks noGrp="1"/>
          </p:cNvSpPr>
          <p:nvPr>
            <p:ph type="title"/>
          </p:nvPr>
        </p:nvSpPr>
        <p:spPr/>
        <p:txBody>
          <a:bodyPr/>
          <a:lstStyle/>
          <a:p>
            <a:pPr algn="ctr"/>
            <a:r>
              <a:rPr lang="lt-LT" dirty="0"/>
              <a:t>Kodėl pasirinkome būtent šia temą?</a:t>
            </a:r>
          </a:p>
        </p:txBody>
      </p:sp>
      <p:sp>
        <p:nvSpPr>
          <p:cNvPr id="3" name="Turinio vietos rezervavimo ženklas 2">
            <a:extLst>
              <a:ext uri="{FF2B5EF4-FFF2-40B4-BE49-F238E27FC236}">
                <a16:creationId xmlns:a16="http://schemas.microsoft.com/office/drawing/2014/main" id="{3D2CD99B-C7D9-4651-88AC-4FEA59A4077C}"/>
              </a:ext>
            </a:extLst>
          </p:cNvPr>
          <p:cNvSpPr>
            <a:spLocks noGrp="1"/>
          </p:cNvSpPr>
          <p:nvPr>
            <p:ph idx="1"/>
          </p:nvPr>
        </p:nvSpPr>
        <p:spPr/>
        <p:txBody>
          <a:bodyPr/>
          <a:lstStyle/>
          <a:p>
            <a:r>
              <a:rPr lang="lt-LT" sz="2400" dirty="0"/>
              <a:t>Internete galima rasti daug svetainių, kuriose galima statyti už tam tikrus sporto įvykius ar kitaip dalyvauti lažybose, bet nėra svetainių, kurios būtų skirtos peržiūrėti geriausius siūlomus statymus, pasidalinti savo geriausiomis sugalvotomis kombinacijomis, pamatyti savo galimus laimėjimus, tai pat pamatyti kitų žmonių siūlomas kombinacijas. Mūsų sukurtas „Bets4You“ </a:t>
            </a:r>
            <a:r>
              <a:rPr lang="lt-LT" sz="2400" dirty="0" err="1"/>
              <a:t>web</a:t>
            </a:r>
            <a:r>
              <a:rPr lang="lt-LT" sz="2400" dirty="0"/>
              <a:t> servisas yra skirtas dalintis pačiais geriausiais jūsų rastais statymais, peržiūrėti geriausius kombinuotus statymus ir dalintis jais.</a:t>
            </a:r>
          </a:p>
          <a:p>
            <a:endParaRPr lang="lt-LT" dirty="0"/>
          </a:p>
        </p:txBody>
      </p:sp>
    </p:spTree>
    <p:extLst>
      <p:ext uri="{BB962C8B-B14F-4D97-AF65-F5344CB8AC3E}">
        <p14:creationId xmlns:p14="http://schemas.microsoft.com/office/powerpoint/2010/main" val="342160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C15F43A-B82A-41AC-BCA6-FFDA1E43E7DA}"/>
              </a:ext>
            </a:extLst>
          </p:cNvPr>
          <p:cNvSpPr>
            <a:spLocks noGrp="1"/>
          </p:cNvSpPr>
          <p:nvPr>
            <p:ph type="title"/>
          </p:nvPr>
        </p:nvSpPr>
        <p:spPr>
          <a:xfrm>
            <a:off x="649224" y="645106"/>
            <a:ext cx="3650279" cy="1259894"/>
          </a:xfrm>
        </p:spPr>
        <p:txBody>
          <a:bodyPr>
            <a:normAutofit/>
          </a:bodyPr>
          <a:lstStyle/>
          <a:p>
            <a:r>
              <a:rPr lang="lt-LT" dirty="0"/>
              <a:t>Kaip veikia Bets4You?</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DCE315F3-0F84-426D-90DB-C41939CE1102}"/>
              </a:ext>
            </a:extLst>
          </p:cNvPr>
          <p:cNvSpPr>
            <a:spLocks noGrp="1"/>
          </p:cNvSpPr>
          <p:nvPr>
            <p:ph idx="1"/>
          </p:nvPr>
        </p:nvSpPr>
        <p:spPr>
          <a:xfrm>
            <a:off x="649225" y="2133600"/>
            <a:ext cx="3650278" cy="3759253"/>
          </a:xfrm>
        </p:spPr>
        <p:txBody>
          <a:bodyPr>
            <a:normAutofit/>
          </a:bodyPr>
          <a:lstStyle/>
          <a:p>
            <a:r>
              <a:rPr lang="lt-LT" dirty="0"/>
              <a:t>Registruotas vartotojas – tai vartotojas turintis slaptažodi.</a:t>
            </a:r>
          </a:p>
          <a:p>
            <a:r>
              <a:rPr lang="lt-LT" dirty="0"/>
              <a:t>Kombinuotas statymas – tai statymas kurį sudaro 2 ar daugiau statymai.</a:t>
            </a:r>
          </a:p>
          <a:p>
            <a:r>
              <a:rPr lang="lt-LT" dirty="0"/>
              <a:t>Kodėl reikalingas slaptažodis?</a:t>
            </a:r>
          </a:p>
          <a:p>
            <a:r>
              <a:rPr lang="lt-LT" dirty="0"/>
              <a:t>Kaip atskiriate pasibaigusius statymus?</a:t>
            </a:r>
          </a:p>
          <a:p>
            <a:r>
              <a:rPr lang="lt-LT" dirty="0"/>
              <a:t>Kaip skaičiuojamas laimėjimas?</a:t>
            </a:r>
          </a:p>
        </p:txBody>
      </p:sp>
      <p:pic>
        <p:nvPicPr>
          <p:cNvPr id="5" name="Picture 65" descr="Paveikslėlis, kuriame yra žinutė, žemėlapis&#10;&#10;Automatiškai sugeneruotas aprašymas">
            <a:extLst>
              <a:ext uri="{FF2B5EF4-FFF2-40B4-BE49-F238E27FC236}">
                <a16:creationId xmlns:a16="http://schemas.microsoft.com/office/drawing/2014/main" id="{916644B9-5FAE-4143-941C-A3E41D5DC08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4853" y="640080"/>
            <a:ext cx="5602957" cy="5252773"/>
          </a:xfrm>
          <a:prstGeom prst="rect">
            <a:avLst/>
          </a:prstGeom>
          <a:noFill/>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8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554B8AC-3E9B-45E7-996F-45F0027D8B95}"/>
              </a:ext>
            </a:extLst>
          </p:cNvPr>
          <p:cNvSpPr>
            <a:spLocks noGrp="1"/>
          </p:cNvSpPr>
          <p:nvPr>
            <p:ph type="title"/>
          </p:nvPr>
        </p:nvSpPr>
        <p:spPr>
          <a:xfrm>
            <a:off x="649224" y="645106"/>
            <a:ext cx="3650279" cy="1259894"/>
          </a:xfrm>
        </p:spPr>
        <p:txBody>
          <a:bodyPr>
            <a:normAutofit/>
          </a:bodyPr>
          <a:lstStyle/>
          <a:p>
            <a:r>
              <a:rPr lang="lt-LT" sz="3300"/>
              <a:t>Kodėl reikalingas slaptažodis?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C3F90D63-A7F4-4904-B7AA-CC5E20BD9A6D}"/>
              </a:ext>
            </a:extLst>
          </p:cNvPr>
          <p:cNvSpPr>
            <a:spLocks noGrp="1"/>
          </p:cNvSpPr>
          <p:nvPr>
            <p:ph idx="1"/>
          </p:nvPr>
        </p:nvSpPr>
        <p:spPr>
          <a:xfrm>
            <a:off x="649225" y="2133600"/>
            <a:ext cx="3650278" cy="3759253"/>
          </a:xfrm>
        </p:spPr>
        <p:txBody>
          <a:bodyPr>
            <a:normAutofit/>
          </a:bodyPr>
          <a:lstStyle/>
          <a:p>
            <a:pPr marL="0" indent="0">
              <a:buNone/>
            </a:pPr>
            <a:r>
              <a:rPr lang="lt-LT" dirty="0"/>
              <a:t>Slaptažodis - tai mūsų paprastas būdas išvengti spam ir didžiulės duomenų bazės apkrovos.</a:t>
            </a:r>
          </a:p>
        </p:txBody>
      </p:sp>
      <p:pic>
        <p:nvPicPr>
          <p:cNvPr id="5" name="Paveikslėlis 4" descr="Paveikslėlis, kuriame yra vidinis, juoda&#10;&#10;Automatiškai sugeneruotas aprašymas">
            <a:extLst>
              <a:ext uri="{FF2B5EF4-FFF2-40B4-BE49-F238E27FC236}">
                <a16:creationId xmlns:a16="http://schemas.microsoft.com/office/drawing/2014/main" id="{3C455FED-96DE-4FEB-943D-18CB8C0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7018"/>
            <a:ext cx="6953577" cy="465889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3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1DBA992-1A68-41FF-A9D5-1A58FA7F6C67}"/>
              </a:ext>
            </a:extLst>
          </p:cNvPr>
          <p:cNvSpPr>
            <a:spLocks noGrp="1"/>
          </p:cNvSpPr>
          <p:nvPr>
            <p:ph type="title"/>
          </p:nvPr>
        </p:nvSpPr>
        <p:spPr>
          <a:xfrm>
            <a:off x="649224" y="645106"/>
            <a:ext cx="3650279" cy="1259894"/>
          </a:xfrm>
        </p:spPr>
        <p:txBody>
          <a:bodyPr>
            <a:normAutofit/>
          </a:bodyPr>
          <a:lstStyle/>
          <a:p>
            <a:pPr>
              <a:lnSpc>
                <a:spcPct val="90000"/>
              </a:lnSpc>
            </a:pPr>
            <a:r>
              <a:rPr lang="lt-LT" sz="2800"/>
              <a:t>Kaip atskiriate pasibaigusius statymus?</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333A6A11-BBBE-43AD-9A11-0EB5AA8CED87}"/>
              </a:ext>
            </a:extLst>
          </p:cNvPr>
          <p:cNvSpPr>
            <a:spLocks noGrp="1"/>
          </p:cNvSpPr>
          <p:nvPr>
            <p:ph idx="1"/>
          </p:nvPr>
        </p:nvSpPr>
        <p:spPr>
          <a:xfrm>
            <a:off x="649225" y="2133600"/>
            <a:ext cx="3650278" cy="3759253"/>
          </a:xfrm>
        </p:spPr>
        <p:txBody>
          <a:bodyPr>
            <a:normAutofit/>
          </a:bodyPr>
          <a:lstStyle/>
          <a:p>
            <a:r>
              <a:rPr lang="lt-LT" dirty="0"/>
              <a:t>Seni statymai ir kombinuoti statymai niekur nedingsta iš mūsų sistemos, jie yra kaupiami. Tačiau naudojant filtrą, mes tiesiog jų nerodome. </a:t>
            </a:r>
          </a:p>
        </p:txBody>
      </p:sp>
      <p:pic>
        <p:nvPicPr>
          <p:cNvPr id="5" name="Paveikslėlis 4">
            <a:extLst>
              <a:ext uri="{FF2B5EF4-FFF2-40B4-BE49-F238E27FC236}">
                <a16:creationId xmlns:a16="http://schemas.microsoft.com/office/drawing/2014/main" id="{A6DFBBAE-5514-4A79-9D9C-6DE0CF5E5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64" y="640080"/>
            <a:ext cx="4990134"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34ADFE6-C2D2-49EF-B0E4-62CB53196840}"/>
              </a:ext>
            </a:extLst>
          </p:cNvPr>
          <p:cNvSpPr>
            <a:spLocks noGrp="1"/>
          </p:cNvSpPr>
          <p:nvPr>
            <p:ph type="title"/>
          </p:nvPr>
        </p:nvSpPr>
        <p:spPr>
          <a:xfrm>
            <a:off x="649224" y="645106"/>
            <a:ext cx="3650279" cy="1259894"/>
          </a:xfrm>
        </p:spPr>
        <p:txBody>
          <a:bodyPr>
            <a:normAutofit/>
          </a:bodyPr>
          <a:lstStyle/>
          <a:p>
            <a:pPr>
              <a:lnSpc>
                <a:spcPct val="90000"/>
              </a:lnSpc>
            </a:pPr>
            <a:r>
              <a:rPr lang="lt-LT" sz="2800"/>
              <a:t>Kaip skaičiuojamas laimėjimas?</a:t>
            </a:r>
            <a:br>
              <a:rPr lang="lt-LT" sz="2800"/>
            </a:br>
            <a:endParaRPr lang="lt-LT" sz="280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urinio vietos rezervavimo ženklas 2">
            <a:extLst>
              <a:ext uri="{FF2B5EF4-FFF2-40B4-BE49-F238E27FC236}">
                <a16:creationId xmlns:a16="http://schemas.microsoft.com/office/drawing/2014/main" id="{10973DE5-5A6E-458F-823C-B8C5930572AD}"/>
              </a:ext>
            </a:extLst>
          </p:cNvPr>
          <p:cNvSpPr>
            <a:spLocks noGrp="1"/>
          </p:cNvSpPr>
          <p:nvPr>
            <p:ph idx="1"/>
          </p:nvPr>
        </p:nvSpPr>
        <p:spPr>
          <a:xfrm>
            <a:off x="649225" y="2133600"/>
            <a:ext cx="3650278" cy="3759253"/>
          </a:xfrm>
        </p:spPr>
        <p:txBody>
          <a:bodyPr>
            <a:normAutofit/>
          </a:bodyPr>
          <a:lstStyle/>
          <a:p>
            <a:r>
              <a:rPr lang="lt-LT" dirty="0"/>
              <a:t>Pasirinkus statymą ar kombinuota statymą, jūsų įvedama suma yra sudauginama su koeficientu ir pagal jūsų įvesta regioną jums parodomą kokia valiuta jūsų laimėjimas bus.</a:t>
            </a:r>
          </a:p>
          <a:p>
            <a:endParaRPr lang="lt-LT" dirty="0"/>
          </a:p>
        </p:txBody>
      </p:sp>
      <p:pic>
        <p:nvPicPr>
          <p:cNvPr id="7" name="Paveikslėlis 6">
            <a:extLst>
              <a:ext uri="{FF2B5EF4-FFF2-40B4-BE49-F238E27FC236}">
                <a16:creationId xmlns:a16="http://schemas.microsoft.com/office/drawing/2014/main" id="{C04ADCF0-18A5-4D14-84A0-6CA8EC82F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279" y="640080"/>
            <a:ext cx="6628104"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322450"/>
      </p:ext>
    </p:extLst>
  </p:cSld>
  <p:clrMapOvr>
    <a:masterClrMapping/>
  </p:clrMapOvr>
</p:sld>
</file>

<file path=ppt/theme/theme1.xml><?xml version="1.0" encoding="utf-8"?>
<a:theme xmlns:a="http://schemas.openxmlformats.org/drawingml/2006/main" name="Šnabždesys">
  <a:themeElements>
    <a:clrScheme name="Šnabždesys">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Šnabždesys">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Šnabždesys">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208</Words>
  <Application>Microsoft Office PowerPoint</Application>
  <PresentationFormat>Plačiaekranė</PresentationFormat>
  <Paragraphs>16</Paragraphs>
  <Slides>6</Slides>
  <Notes>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6</vt:i4>
      </vt:variant>
    </vt:vector>
  </HeadingPairs>
  <TitlesOfParts>
    <vt:vector size="10" baseType="lpstr">
      <vt:lpstr>Arial</vt:lpstr>
      <vt:lpstr>Century Gothic</vt:lpstr>
      <vt:lpstr>Wingdings 3</vt:lpstr>
      <vt:lpstr>Šnabždesys</vt:lpstr>
      <vt:lpstr>Web servisų projektas „Bets4You“</vt:lpstr>
      <vt:lpstr>Kodėl pasirinkome būtent šia temą?</vt:lpstr>
      <vt:lpstr>Kaip veikia Bets4You?</vt:lpstr>
      <vt:lpstr>Kodėl reikalingas slaptažodis?</vt:lpstr>
      <vt:lpstr>Kaip atskiriate pasibaigusius statymus?</vt:lpstr>
      <vt:lpstr>Kaip skaičiuojamas laimėjimas?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servisų projektas „Bets4You“</dc:title>
  <dc:creator>Petras Bukelis</dc:creator>
  <cp:lastModifiedBy>Petras Bukelis</cp:lastModifiedBy>
  <cp:revision>1</cp:revision>
  <dcterms:created xsi:type="dcterms:W3CDTF">2019-06-16T09:37:02Z</dcterms:created>
  <dcterms:modified xsi:type="dcterms:W3CDTF">2019-06-16T09:39:09Z</dcterms:modified>
</cp:coreProperties>
</file>