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lt-LT"/>
              <a:t>Spustelėję redaguokite stilių</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2428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8638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048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lt-LT"/>
              <a:t>Spustelėję redaguokite stilių</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2137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93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39132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1532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lt-LT"/>
              <a:t>Spustelėję redaguokite stilių</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78758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lt-LT"/>
              <a:t>Spustelėję redaguokite stilių</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29115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8336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09648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lt-LT"/>
              <a:t>Spustelėję redaguokite stilių</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D6DDC1D2-F986-4964-B8CF-E0BB6855EEEB}" type="datetimeFigureOut">
              <a:rPr lang="lt-LT" smtClean="0"/>
              <a:t>2019-06-16</a:t>
            </a:fld>
            <a:endParaRPr lang="lt-LT"/>
          </a:p>
        </p:txBody>
      </p:sp>
      <p:sp>
        <p:nvSpPr>
          <p:cNvPr id="8" name="Footer Placeholder 7"/>
          <p:cNvSpPr>
            <a:spLocks noGrp="1"/>
          </p:cNvSpPr>
          <p:nvPr>
            <p:ph type="ftr" sz="quarter" idx="11"/>
          </p:nvPr>
        </p:nvSpPr>
        <p:spPr/>
        <p:txBody>
          <a:bodyPr/>
          <a:lstStyle/>
          <a:p>
            <a:endParaRPr lang="lt-L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56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D6DDC1D2-F986-4964-B8CF-E0BB6855EEEB}" type="datetimeFigureOut">
              <a:rPr lang="lt-LT" smtClean="0"/>
              <a:t>2019-06-16</a:t>
            </a:fld>
            <a:endParaRPr lang="lt-LT"/>
          </a:p>
        </p:txBody>
      </p:sp>
      <p:sp>
        <p:nvSpPr>
          <p:cNvPr id="4" name="Footer Placeholder 3"/>
          <p:cNvSpPr>
            <a:spLocks noGrp="1"/>
          </p:cNvSpPr>
          <p:nvPr>
            <p:ph type="ftr" sz="quarter" idx="11"/>
          </p:nvPr>
        </p:nvSpPr>
        <p:spPr/>
        <p:txBody>
          <a:bodyPr/>
          <a:lstStyle/>
          <a:p>
            <a:endParaRPr lang="lt-L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41724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DC1D2-F986-4964-B8CF-E0BB6855EEEB}" type="datetimeFigureOut">
              <a:rPr lang="lt-LT" smtClean="0"/>
              <a:t>2019-06-16</a:t>
            </a:fld>
            <a:endParaRPr lang="lt-LT"/>
          </a:p>
        </p:txBody>
      </p:sp>
      <p:sp>
        <p:nvSpPr>
          <p:cNvPr id="3" name="Footer Placeholder 2"/>
          <p:cNvSpPr>
            <a:spLocks noGrp="1"/>
          </p:cNvSpPr>
          <p:nvPr>
            <p:ph type="ftr" sz="quarter" idx="11"/>
          </p:nvPr>
        </p:nvSpPr>
        <p:spPr/>
        <p:txBody>
          <a:bodyPr/>
          <a:lstStyle/>
          <a:p>
            <a:endParaRPr lang="lt-L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71024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lt-LT"/>
              <a:t>Spustelėję redaguokite stilių</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565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lt-LT"/>
              <a:t>Spustelėję redaguokite stilių</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3498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lt-LT"/>
              <a:t>Spustelėję redaguokite stilių</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DDC1D2-F986-4964-B8CF-E0BB6855EEEB}" type="datetimeFigureOut">
              <a:rPr lang="lt-LT" smtClean="0"/>
              <a:t>2019-06-16</a:t>
            </a:fld>
            <a:endParaRPr lang="lt-L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7DD26E-8DE5-47CA-9172-065EA688D317}" type="slidenum">
              <a:rPr lang="lt-LT" smtClean="0"/>
              <a:t>‹#›</a:t>
            </a:fld>
            <a:endParaRPr lang="lt-LT"/>
          </a:p>
        </p:txBody>
      </p:sp>
    </p:spTree>
    <p:extLst>
      <p:ext uri="{BB962C8B-B14F-4D97-AF65-F5344CB8AC3E}">
        <p14:creationId xmlns:p14="http://schemas.microsoft.com/office/powerpoint/2010/main" val="23889373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452D459-B99A-4B4A-8C93-A66B004E3014}"/>
              </a:ext>
            </a:extLst>
          </p:cNvPr>
          <p:cNvSpPr>
            <a:spLocks noGrp="1"/>
          </p:cNvSpPr>
          <p:nvPr>
            <p:ph type="ctrTitle"/>
          </p:nvPr>
        </p:nvSpPr>
        <p:spPr>
          <a:xfrm>
            <a:off x="1638300" y="736846"/>
            <a:ext cx="8915399" cy="2262781"/>
          </a:xfrm>
        </p:spPr>
        <p:txBody>
          <a:bodyPr>
            <a:normAutofit/>
          </a:bodyPr>
          <a:lstStyle/>
          <a:p>
            <a:pPr algn="ctr"/>
            <a:r>
              <a:rPr lang="lt-LT" dirty="0" err="1"/>
              <a:t>Web</a:t>
            </a:r>
            <a:r>
              <a:rPr lang="lt-LT" dirty="0"/>
              <a:t> servisų projektas „Bets4You“</a:t>
            </a:r>
          </a:p>
        </p:txBody>
      </p:sp>
      <p:sp>
        <p:nvSpPr>
          <p:cNvPr id="3" name="Antrinis pavadinimas 2">
            <a:extLst>
              <a:ext uri="{FF2B5EF4-FFF2-40B4-BE49-F238E27FC236}">
                <a16:creationId xmlns:a16="http://schemas.microsoft.com/office/drawing/2014/main" id="{0C6CEB40-79DA-4EB2-8E7C-86F37B692773}"/>
              </a:ext>
            </a:extLst>
          </p:cNvPr>
          <p:cNvSpPr>
            <a:spLocks noGrp="1"/>
          </p:cNvSpPr>
          <p:nvPr>
            <p:ph type="subTitle" idx="1"/>
          </p:nvPr>
        </p:nvSpPr>
        <p:spPr>
          <a:xfrm>
            <a:off x="3048000" y="5735637"/>
            <a:ext cx="9144000" cy="1038894"/>
          </a:xfrm>
        </p:spPr>
        <p:txBody>
          <a:bodyPr/>
          <a:lstStyle/>
          <a:p>
            <a:r>
              <a:rPr lang="lt-LT" dirty="0"/>
              <a:t>Darbą atliko: Petras Bukelis, Vaidotas Gružas</a:t>
            </a:r>
          </a:p>
        </p:txBody>
      </p:sp>
    </p:spTree>
    <p:extLst>
      <p:ext uri="{BB962C8B-B14F-4D97-AF65-F5344CB8AC3E}">
        <p14:creationId xmlns:p14="http://schemas.microsoft.com/office/powerpoint/2010/main" val="4593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780C3D75-4DA0-4195-B7F8-9BD941214E7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6504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9BE9996F-41BB-4B3F-A9E5-56BEC02CD34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2704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98A4C4EA-F66E-4580-B075-15F4761D73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1447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C4B1E502-FCCE-4A6C-800E-61425F507C3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2271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552E701C-A1DF-429A-9963-A9F3D4972D1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330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Darbo tikslas ir uždaviniai</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a:xfrm>
            <a:off x="1712422" y="1546167"/>
            <a:ext cx="9792190" cy="5187142"/>
          </a:xfrm>
        </p:spPr>
        <p:txBody>
          <a:bodyPr>
            <a:normAutofit/>
          </a:bodyPr>
          <a:lstStyle/>
          <a:p>
            <a:r>
              <a:rPr lang="lt-LT" sz="2400" b="1" dirty="0"/>
              <a:t>Darbo tikslas:</a:t>
            </a:r>
            <a:endParaRPr lang="lt-LT" sz="2400" dirty="0"/>
          </a:p>
          <a:p>
            <a:pPr marL="0" indent="0">
              <a:buNone/>
            </a:pPr>
            <a:r>
              <a:rPr lang="lt-LT" sz="2400" dirty="0"/>
              <a:t>Išanalizuoti kuriamos sistemos reikalavimus bei sukurti sistema, atsižvelgiant į uždavinius ir sukurti funkcionalią sistemą bei atlikti sistemos nuodugnų aprašymą.</a:t>
            </a:r>
          </a:p>
          <a:p>
            <a:r>
              <a:rPr lang="lt-LT" sz="2400" b="1" dirty="0"/>
              <a:t>Darbo užduotys:</a:t>
            </a:r>
            <a:endParaRPr lang="lt-LT" sz="2400" dirty="0"/>
          </a:p>
          <a:p>
            <a:pPr lvl="0">
              <a:buFont typeface="+mj-lt"/>
              <a:buAutoNum type="arabicPeriod"/>
            </a:pPr>
            <a:r>
              <a:rPr lang="lt-LT" sz="2400" dirty="0"/>
              <a:t>Apibrėžti sistemos naudotojus.</a:t>
            </a:r>
          </a:p>
          <a:p>
            <a:pPr lvl="0">
              <a:buFont typeface="+mj-lt"/>
              <a:buAutoNum type="arabicPeriod"/>
            </a:pPr>
            <a:r>
              <a:rPr lang="lt-LT" sz="2400" dirty="0"/>
              <a:t>Sukurti sistemos funkcinius reikalvimus.</a:t>
            </a:r>
          </a:p>
          <a:p>
            <a:pPr lvl="0">
              <a:buFont typeface="+mj-lt"/>
              <a:buAutoNum type="arabicPeriod"/>
            </a:pPr>
            <a:r>
              <a:rPr lang="lt-LT" sz="2400" dirty="0"/>
              <a:t>Sudaryti panaudos atvejų diagramą.</a:t>
            </a:r>
          </a:p>
          <a:p>
            <a:pPr lvl="0">
              <a:buFont typeface="+mj-lt"/>
              <a:buAutoNum type="arabicPeriod"/>
            </a:pPr>
            <a:r>
              <a:rPr lang="lt-LT" sz="2400" dirty="0"/>
              <a:t>Aprašyti kiekvieno panaudos atvejų diagramą.</a:t>
            </a:r>
          </a:p>
          <a:p>
            <a:pPr lvl="0">
              <a:buFont typeface="+mj-lt"/>
              <a:buAutoNum type="arabicPeriod"/>
            </a:pPr>
            <a:r>
              <a:rPr lang="lt-LT" sz="2400" dirty="0"/>
              <a:t>Sudaryti veiklos diagramą.</a:t>
            </a:r>
          </a:p>
          <a:p>
            <a:pPr lvl="0">
              <a:buFont typeface="+mj-lt"/>
              <a:buAutoNum type="arabicPeriod"/>
            </a:pPr>
            <a:r>
              <a:rPr lang="lt-LT" sz="2400" dirty="0"/>
              <a:t>Apibrėžti sistemos funkcinius reikalvimus.</a:t>
            </a:r>
          </a:p>
          <a:p>
            <a:endParaRPr lang="lt-LT" dirty="0"/>
          </a:p>
        </p:txBody>
      </p:sp>
    </p:spTree>
    <p:extLst>
      <p:ext uri="{BB962C8B-B14F-4D97-AF65-F5344CB8AC3E}">
        <p14:creationId xmlns:p14="http://schemas.microsoft.com/office/powerpoint/2010/main" val="248677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Kodėl pasirinkome būtent šia temą?</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p:txBody>
          <a:bodyPr/>
          <a:lstStyle/>
          <a:p>
            <a:r>
              <a:rPr lang="lt-LT" sz="2400" dirty="0"/>
              <a:t>Internete galima rasti daug svetainių, kuriose galima statyti už tam tikrus sporto įvykius ar kitaip dalyvauti lažybose, bet nėra svetainių, kurios būtų skirtos peržiūrėti geriausius siūlomus statymus, pasidalinti savo geriausiomis sugalvotomis kombinacijomis, pamatyti savo galimus laimėjimus, tai pat pamatyti kitų žmonių siūlomas kombinacijas. Mūsų sukurtas „Bets4You“ </a:t>
            </a:r>
            <a:r>
              <a:rPr lang="lt-LT" sz="2400" dirty="0" err="1"/>
              <a:t>web</a:t>
            </a:r>
            <a:r>
              <a:rPr lang="lt-LT" sz="2400" dirty="0"/>
              <a:t> servisas yra skirtas dalintis pačiais geriausiais jūsų rastais statymais, peržiūrėti geriausius kombinuotus statymus ir dalintis jais.</a:t>
            </a:r>
          </a:p>
          <a:p>
            <a:endParaRPr lang="lt-LT" dirty="0"/>
          </a:p>
        </p:txBody>
      </p:sp>
    </p:spTree>
    <p:extLst>
      <p:ext uri="{BB962C8B-B14F-4D97-AF65-F5344CB8AC3E}">
        <p14:creationId xmlns:p14="http://schemas.microsoft.com/office/powerpoint/2010/main" val="34216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0C15F43A-B82A-41AC-BCA6-FFDA1E43E7DA}"/>
              </a:ext>
            </a:extLst>
          </p:cNvPr>
          <p:cNvSpPr>
            <a:spLocks noGrp="1"/>
          </p:cNvSpPr>
          <p:nvPr>
            <p:ph type="title"/>
          </p:nvPr>
        </p:nvSpPr>
        <p:spPr>
          <a:xfrm>
            <a:off x="649224" y="645106"/>
            <a:ext cx="3650279" cy="1259894"/>
          </a:xfrm>
        </p:spPr>
        <p:txBody>
          <a:bodyPr>
            <a:normAutofit/>
          </a:bodyPr>
          <a:lstStyle/>
          <a:p>
            <a:r>
              <a:rPr lang="lt-LT" b="1" dirty="0"/>
              <a:t>Kaip veikia Bets4You?</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DCE315F3-0F84-426D-90DB-C41939CE1102}"/>
              </a:ext>
            </a:extLst>
          </p:cNvPr>
          <p:cNvSpPr>
            <a:spLocks noGrp="1"/>
          </p:cNvSpPr>
          <p:nvPr>
            <p:ph idx="1"/>
          </p:nvPr>
        </p:nvSpPr>
        <p:spPr>
          <a:xfrm>
            <a:off x="649225" y="2133600"/>
            <a:ext cx="4271910" cy="3759253"/>
          </a:xfrm>
        </p:spPr>
        <p:txBody>
          <a:bodyPr>
            <a:noAutofit/>
          </a:bodyPr>
          <a:lstStyle/>
          <a:p>
            <a:r>
              <a:rPr lang="lt-LT" sz="2000" dirty="0"/>
              <a:t>Registruotas vartotojas – tai vartotojas turintis slaptažodį.</a:t>
            </a:r>
          </a:p>
          <a:p>
            <a:r>
              <a:rPr lang="lt-LT" sz="2000" dirty="0"/>
              <a:t>Kombinuotas statymas – tai statymas, kurį sudaro 2 ar daugiau statymų.</a:t>
            </a:r>
          </a:p>
          <a:p>
            <a:r>
              <a:rPr lang="lt-LT" sz="2000" dirty="0"/>
              <a:t>Kodėl reikalingas slaptažodis?</a:t>
            </a:r>
          </a:p>
          <a:p>
            <a:r>
              <a:rPr lang="lt-LT" sz="2000" dirty="0"/>
              <a:t>Kaip atskiriate pasibaigusius statymus?</a:t>
            </a:r>
          </a:p>
          <a:p>
            <a:r>
              <a:rPr lang="lt-LT" sz="2000" dirty="0"/>
              <a:t>Kaip skaičiuojamas laimėjimas?</a:t>
            </a:r>
          </a:p>
        </p:txBody>
      </p:sp>
      <p:pic>
        <p:nvPicPr>
          <p:cNvPr id="5" name="Picture 65" descr="Paveikslėlis, kuriame yra žinutė, žemėlapis&#10;&#10;Automatiškai sugeneruotas aprašymas">
            <a:extLst>
              <a:ext uri="{FF2B5EF4-FFF2-40B4-BE49-F238E27FC236}">
                <a16:creationId xmlns:a16="http://schemas.microsoft.com/office/drawing/2014/main" id="{916644B9-5FAE-4143-941C-A3E41D5DC0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4853" y="640080"/>
            <a:ext cx="5602957" cy="5252773"/>
          </a:xfrm>
          <a:prstGeom prst="rect">
            <a:avLst/>
          </a:prstGeom>
          <a:noFill/>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8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554B8AC-3E9B-45E7-996F-45F0027D8B95}"/>
              </a:ext>
            </a:extLst>
          </p:cNvPr>
          <p:cNvSpPr>
            <a:spLocks noGrp="1"/>
          </p:cNvSpPr>
          <p:nvPr>
            <p:ph type="title"/>
          </p:nvPr>
        </p:nvSpPr>
        <p:spPr>
          <a:xfrm>
            <a:off x="649224" y="645106"/>
            <a:ext cx="3650279" cy="1259894"/>
          </a:xfrm>
        </p:spPr>
        <p:txBody>
          <a:bodyPr>
            <a:normAutofit fontScale="90000"/>
          </a:bodyPr>
          <a:lstStyle/>
          <a:p>
            <a:r>
              <a:rPr lang="lt-LT" sz="3300" b="1" dirty="0"/>
              <a:t>Kodėl reikalingas slaptažodis?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C3F90D63-A7F4-4904-B7AA-CC5E20BD9A6D}"/>
              </a:ext>
            </a:extLst>
          </p:cNvPr>
          <p:cNvSpPr>
            <a:spLocks noGrp="1"/>
          </p:cNvSpPr>
          <p:nvPr>
            <p:ph idx="1"/>
          </p:nvPr>
        </p:nvSpPr>
        <p:spPr>
          <a:xfrm>
            <a:off x="649225" y="2133600"/>
            <a:ext cx="3650278" cy="3759253"/>
          </a:xfrm>
        </p:spPr>
        <p:txBody>
          <a:bodyPr>
            <a:normAutofit/>
          </a:bodyPr>
          <a:lstStyle/>
          <a:p>
            <a:pPr marL="0" indent="0">
              <a:buNone/>
            </a:pPr>
            <a:r>
              <a:rPr lang="lt-LT" sz="2400" dirty="0"/>
              <a:t>Slaptažodis - tai mūsų paprastas būdas išvengti spam ir didžiulės duomenų bazės apkrovos.</a:t>
            </a:r>
          </a:p>
        </p:txBody>
      </p:sp>
      <p:pic>
        <p:nvPicPr>
          <p:cNvPr id="5" name="Paveikslėlis 4" descr="Paveikslėlis, kuriame yra vidinis, juoda&#10;&#10;Automatiškai sugeneruotas aprašymas">
            <a:extLst>
              <a:ext uri="{FF2B5EF4-FFF2-40B4-BE49-F238E27FC236}">
                <a16:creationId xmlns:a16="http://schemas.microsoft.com/office/drawing/2014/main" id="{3C455FED-96DE-4FEB-943D-18CB8C055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37018"/>
            <a:ext cx="6953577" cy="465889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3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31DBA992-1A68-41FF-A9D5-1A58FA7F6C67}"/>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atskiriate pasibaigusius statymus?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333A6A11-BBBE-43AD-9A11-0EB5AA8CED87}"/>
              </a:ext>
            </a:extLst>
          </p:cNvPr>
          <p:cNvSpPr>
            <a:spLocks noGrp="1"/>
          </p:cNvSpPr>
          <p:nvPr>
            <p:ph idx="1"/>
          </p:nvPr>
        </p:nvSpPr>
        <p:spPr>
          <a:xfrm>
            <a:off x="649225" y="2133600"/>
            <a:ext cx="3650278" cy="3759253"/>
          </a:xfrm>
        </p:spPr>
        <p:txBody>
          <a:bodyPr>
            <a:normAutofit/>
          </a:bodyPr>
          <a:lstStyle/>
          <a:p>
            <a:r>
              <a:rPr lang="lt-LT" sz="2400" dirty="0"/>
              <a:t>Seni statymai ir kombinuoti statymai niekur nedingsta iš mūsų sistemos, jie yra kaupiami. Tačiau naudojant filtrą, mes tiesiog jų nerodome. </a:t>
            </a:r>
          </a:p>
        </p:txBody>
      </p:sp>
      <p:pic>
        <p:nvPicPr>
          <p:cNvPr id="5" name="Paveikslėlis 4">
            <a:extLst>
              <a:ext uri="{FF2B5EF4-FFF2-40B4-BE49-F238E27FC236}">
                <a16:creationId xmlns:a16="http://schemas.microsoft.com/office/drawing/2014/main" id="{A6DFBBAE-5514-4A79-9D9C-6DE0CF5E5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64" y="640080"/>
            <a:ext cx="4990134"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93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434ADFE6-C2D2-49EF-B0E4-62CB53196840}"/>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skaičiuojamas laimėjimas?</a:t>
            </a:r>
            <a:br>
              <a:rPr lang="lt-LT" sz="2800" dirty="0"/>
            </a:br>
            <a:endParaRPr lang="lt-LT" sz="2800"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10973DE5-5A6E-458F-823C-B8C5930572AD}"/>
              </a:ext>
            </a:extLst>
          </p:cNvPr>
          <p:cNvSpPr>
            <a:spLocks noGrp="1"/>
          </p:cNvSpPr>
          <p:nvPr>
            <p:ph idx="1"/>
          </p:nvPr>
        </p:nvSpPr>
        <p:spPr>
          <a:xfrm>
            <a:off x="649225" y="2133600"/>
            <a:ext cx="3650278" cy="3759253"/>
          </a:xfrm>
        </p:spPr>
        <p:txBody>
          <a:bodyPr>
            <a:normAutofit/>
          </a:bodyPr>
          <a:lstStyle/>
          <a:p>
            <a:r>
              <a:rPr lang="lt-LT" sz="2400" dirty="0"/>
              <a:t>Pasirinkus statymą ar kombinuota statymą, jūsų įvedama suma yra sudauginama su koeficientu ir pagal jūsų įvesta regioną jums parodoma, kokia valiuta bus jūsų laimėjimas.</a:t>
            </a:r>
          </a:p>
          <a:p>
            <a:endParaRPr lang="lt-LT" dirty="0"/>
          </a:p>
        </p:txBody>
      </p:sp>
      <p:pic>
        <p:nvPicPr>
          <p:cNvPr id="7" name="Paveikslėlis 6">
            <a:extLst>
              <a:ext uri="{FF2B5EF4-FFF2-40B4-BE49-F238E27FC236}">
                <a16:creationId xmlns:a16="http://schemas.microsoft.com/office/drawing/2014/main" id="{C04ADCF0-18A5-4D14-84A0-6CA8EC82F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279" y="640080"/>
            <a:ext cx="6628104"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3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5E7A8124-52DD-4924-B001-FCA4BC2EED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5625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553C0E7B-CA15-4695-8694-7F8DF5EDB26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53775478"/>
      </p:ext>
    </p:extLst>
  </p:cSld>
  <p:clrMapOvr>
    <a:masterClrMapping/>
  </p:clrMapOvr>
</p:sld>
</file>

<file path=ppt/theme/theme1.xml><?xml version="1.0" encoding="utf-8"?>
<a:theme xmlns:a="http://schemas.openxmlformats.org/drawingml/2006/main" name="Šnabždesys">
  <a:themeElements>
    <a:clrScheme name="Šnabždesys">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Šnabždesys">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Šnabždesys">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49</TotalTime>
  <Words>270</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Šnabždesys</vt:lpstr>
      <vt:lpstr>Web servisų projektas „Bets4You“</vt:lpstr>
      <vt:lpstr>Darbo tikslas ir uždaviniai</vt:lpstr>
      <vt:lpstr>Kodėl pasirinkome būtent šia temą?</vt:lpstr>
      <vt:lpstr>Kaip veikia Bets4You?</vt:lpstr>
      <vt:lpstr>Kodėl reikalingas slaptažodis?</vt:lpstr>
      <vt:lpstr>Kaip atskiriate pasibaigusius statymus?</vt:lpstr>
      <vt:lpstr>Kaip skaičiuojamas laimėjimas?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servisų projektas „Bets4You“</dc:title>
  <dc:creator>Petras Bukelis</dc:creator>
  <cp:lastModifiedBy>Vaidotas Gružas</cp:lastModifiedBy>
  <cp:revision>14</cp:revision>
  <dcterms:created xsi:type="dcterms:W3CDTF">2019-06-16T09:37:02Z</dcterms:created>
  <dcterms:modified xsi:type="dcterms:W3CDTF">2019-06-16T17:01:06Z</dcterms:modified>
</cp:coreProperties>
</file>