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62" r:id="rId3"/>
    <p:sldId id="257" r:id="rId4"/>
    <p:sldId id="258" r:id="rId5"/>
    <p:sldId id="259" r:id="rId6"/>
    <p:sldId id="260" r:id="rId7"/>
    <p:sldId id="261" r:id="rId8"/>
    <p:sldId id="270" r:id="rId9"/>
    <p:sldId id="269" r:id="rId10"/>
    <p:sldId id="271" r:id="rId11"/>
    <p:sldId id="277" r:id="rId12"/>
    <p:sldId id="263" r:id="rId13"/>
    <p:sldId id="272" r:id="rId14"/>
    <p:sldId id="278" r:id="rId15"/>
    <p:sldId id="264" r:id="rId16"/>
    <p:sldId id="273" r:id="rId17"/>
    <p:sldId id="279" r:id="rId18"/>
    <p:sldId id="265" r:id="rId19"/>
    <p:sldId id="274" r:id="rId20"/>
    <p:sldId id="280" r:id="rId21"/>
    <p:sldId id="266" r:id="rId22"/>
    <p:sldId id="275" r:id="rId23"/>
    <p:sldId id="281" r:id="rId24"/>
    <p:sldId id="267" r:id="rId25"/>
    <p:sldId id="276" r:id="rId26"/>
    <p:sldId id="282" r:id="rId27"/>
    <p:sldId id="268"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33" d="100"/>
          <a:sy n="33" d="100"/>
        </p:scale>
        <p:origin x="557" y="10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Pavadinimo skaidrė">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lt-LT"/>
              <a:t>Spustelėję redaguokite stilių</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lt-LT"/>
              <a:t>Spustelėkite norėdami redaguoti šablono paantraštės stilių</a:t>
            </a:r>
            <a:endParaRPr lang="en-US" dirty="0"/>
          </a:p>
        </p:txBody>
      </p:sp>
      <p:sp>
        <p:nvSpPr>
          <p:cNvPr id="4" name="Date Placeholder 3"/>
          <p:cNvSpPr>
            <a:spLocks noGrp="1"/>
          </p:cNvSpPr>
          <p:nvPr>
            <p:ph type="dt" sz="half" idx="10"/>
          </p:nvPr>
        </p:nvSpPr>
        <p:spPr/>
        <p:txBody>
          <a:bodyPr/>
          <a:lstStyle/>
          <a:p>
            <a:fld id="{D6DDC1D2-F986-4964-B8CF-E0BB6855EEEB}" type="datetimeFigureOut">
              <a:rPr lang="lt-LT" smtClean="0"/>
              <a:t>2019-06-16</a:t>
            </a:fld>
            <a:endParaRPr lang="lt-LT"/>
          </a:p>
        </p:txBody>
      </p:sp>
      <p:sp>
        <p:nvSpPr>
          <p:cNvPr id="5" name="Footer Placeholder 4"/>
          <p:cNvSpPr>
            <a:spLocks noGrp="1"/>
          </p:cNvSpPr>
          <p:nvPr>
            <p:ph type="ftr" sz="quarter" idx="11"/>
          </p:nvPr>
        </p:nvSpPr>
        <p:spPr/>
        <p:txBody>
          <a:bodyPr/>
          <a:lstStyle/>
          <a:p>
            <a:endParaRPr lang="lt-LT"/>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F7DD26E-8DE5-47CA-9172-065EA688D317}" type="slidenum">
              <a:rPr lang="lt-LT" smtClean="0"/>
              <a:t>‹#›</a:t>
            </a:fld>
            <a:endParaRPr lang="lt-LT"/>
          </a:p>
        </p:txBody>
      </p:sp>
    </p:spTree>
    <p:extLst>
      <p:ext uri="{BB962C8B-B14F-4D97-AF65-F5344CB8AC3E}">
        <p14:creationId xmlns:p14="http://schemas.microsoft.com/office/powerpoint/2010/main" val="1242826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vadinimas ir antraštė">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lt-LT"/>
              <a:t>Spustelėję redaguokite stilių</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lt-LT"/>
              <a:t>Spustelėkite, kad galėtumėte redaguoti šablono teksto stilius</a:t>
            </a:r>
          </a:p>
        </p:txBody>
      </p:sp>
      <p:sp>
        <p:nvSpPr>
          <p:cNvPr id="4" name="Date Placeholder 3"/>
          <p:cNvSpPr>
            <a:spLocks noGrp="1"/>
          </p:cNvSpPr>
          <p:nvPr>
            <p:ph type="dt" sz="half" idx="10"/>
          </p:nvPr>
        </p:nvSpPr>
        <p:spPr/>
        <p:txBody>
          <a:bodyPr/>
          <a:lstStyle/>
          <a:p>
            <a:fld id="{D6DDC1D2-F986-4964-B8CF-E0BB6855EEEB}" type="datetimeFigureOut">
              <a:rPr lang="lt-LT" smtClean="0"/>
              <a:t>2019-06-16</a:t>
            </a:fld>
            <a:endParaRPr lang="lt-LT"/>
          </a:p>
        </p:txBody>
      </p:sp>
      <p:sp>
        <p:nvSpPr>
          <p:cNvPr id="5" name="Footer Placeholder 4"/>
          <p:cNvSpPr>
            <a:spLocks noGrp="1"/>
          </p:cNvSpPr>
          <p:nvPr>
            <p:ph type="ftr" sz="quarter" idx="11"/>
          </p:nvPr>
        </p:nvSpPr>
        <p:spPr/>
        <p:txBody>
          <a:bodyPr/>
          <a:lstStyle/>
          <a:p>
            <a:endParaRPr lang="lt-LT"/>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F7DD26E-8DE5-47CA-9172-065EA688D317}" type="slidenum">
              <a:rPr lang="lt-LT" smtClean="0"/>
              <a:t>‹#›</a:t>
            </a:fld>
            <a:endParaRPr lang="lt-LT"/>
          </a:p>
        </p:txBody>
      </p:sp>
    </p:spTree>
    <p:extLst>
      <p:ext uri="{BB962C8B-B14F-4D97-AF65-F5344CB8AC3E}">
        <p14:creationId xmlns:p14="http://schemas.microsoft.com/office/powerpoint/2010/main" val="2186380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asiūlymas su antrašt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lt-LT"/>
              <a:t>Spustelėję redaguokite stilių</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lt-LT"/>
              <a:t>Spustelėkite, kad galėtumėte redaguoti šablono teksto stilius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lt-LT"/>
              <a:t>Spustelėkite, kad galėtumėte redaguoti šablono teksto stilius</a:t>
            </a:r>
          </a:p>
        </p:txBody>
      </p:sp>
      <p:sp>
        <p:nvSpPr>
          <p:cNvPr id="4" name="Date Placeholder 3"/>
          <p:cNvSpPr>
            <a:spLocks noGrp="1"/>
          </p:cNvSpPr>
          <p:nvPr>
            <p:ph type="dt" sz="half" idx="10"/>
          </p:nvPr>
        </p:nvSpPr>
        <p:spPr/>
        <p:txBody>
          <a:bodyPr/>
          <a:lstStyle/>
          <a:p>
            <a:fld id="{D6DDC1D2-F986-4964-B8CF-E0BB6855EEEB}" type="datetimeFigureOut">
              <a:rPr lang="lt-LT" smtClean="0"/>
              <a:t>2019-06-16</a:t>
            </a:fld>
            <a:endParaRPr lang="lt-LT"/>
          </a:p>
        </p:txBody>
      </p:sp>
      <p:sp>
        <p:nvSpPr>
          <p:cNvPr id="5" name="Footer Placeholder 4"/>
          <p:cNvSpPr>
            <a:spLocks noGrp="1"/>
          </p:cNvSpPr>
          <p:nvPr>
            <p:ph type="ftr" sz="quarter" idx="11"/>
          </p:nvPr>
        </p:nvSpPr>
        <p:spPr/>
        <p:txBody>
          <a:bodyPr/>
          <a:lstStyle/>
          <a:p>
            <a:endParaRPr lang="lt-LT"/>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F7DD26E-8DE5-47CA-9172-065EA688D317}" type="slidenum">
              <a:rPr lang="lt-LT" smtClean="0"/>
              <a:t>‹#›</a:t>
            </a:fld>
            <a:endParaRPr lang="lt-LT"/>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604891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Kortelės pavadinimas">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lt-LT"/>
              <a:t>Spustelėję redaguokite stilių</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lt-LT"/>
              <a:t>Spustelėkite, kad galėtumėte redaguoti šablono teksto stilius</a:t>
            </a:r>
          </a:p>
        </p:txBody>
      </p:sp>
      <p:sp>
        <p:nvSpPr>
          <p:cNvPr id="5" name="Date Placeholder 4"/>
          <p:cNvSpPr>
            <a:spLocks noGrp="1"/>
          </p:cNvSpPr>
          <p:nvPr>
            <p:ph type="dt" sz="half" idx="10"/>
          </p:nvPr>
        </p:nvSpPr>
        <p:spPr/>
        <p:txBody>
          <a:bodyPr/>
          <a:lstStyle/>
          <a:p>
            <a:fld id="{D6DDC1D2-F986-4964-B8CF-E0BB6855EEEB}" type="datetimeFigureOut">
              <a:rPr lang="lt-LT" smtClean="0"/>
              <a:t>2019-06-16</a:t>
            </a:fld>
            <a:endParaRPr lang="lt-LT"/>
          </a:p>
        </p:txBody>
      </p:sp>
      <p:sp>
        <p:nvSpPr>
          <p:cNvPr id="6" name="Footer Placeholder 5"/>
          <p:cNvSpPr>
            <a:spLocks noGrp="1"/>
          </p:cNvSpPr>
          <p:nvPr>
            <p:ph type="ftr" sz="quarter" idx="11"/>
          </p:nvPr>
        </p:nvSpPr>
        <p:spPr/>
        <p:txBody>
          <a:bodyPr/>
          <a:lstStyle/>
          <a:p>
            <a:endParaRPr lang="lt-L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7DD26E-8DE5-47CA-9172-065EA688D317}" type="slidenum">
              <a:rPr lang="lt-LT" smtClean="0"/>
              <a:t>‹#›</a:t>
            </a:fld>
            <a:endParaRPr lang="lt-LT"/>
          </a:p>
        </p:txBody>
      </p:sp>
    </p:spTree>
    <p:extLst>
      <p:ext uri="{BB962C8B-B14F-4D97-AF65-F5344CB8AC3E}">
        <p14:creationId xmlns:p14="http://schemas.microsoft.com/office/powerpoint/2010/main" val="32137871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asiūlymo pavadinimas kortelės">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lt-LT"/>
              <a:t>Spustelėję redaguokite stilių</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lt-LT"/>
              <a:t>Spustelėkite, kad galėtumėte redaguoti šablono teksto stilius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lt-LT"/>
              <a:t>Spustelėkite, kad galėtumėte redaguoti šablono teksto stilius</a:t>
            </a:r>
          </a:p>
        </p:txBody>
      </p:sp>
      <p:sp>
        <p:nvSpPr>
          <p:cNvPr id="5" name="Date Placeholder 4"/>
          <p:cNvSpPr>
            <a:spLocks noGrp="1"/>
          </p:cNvSpPr>
          <p:nvPr>
            <p:ph type="dt" sz="half" idx="10"/>
          </p:nvPr>
        </p:nvSpPr>
        <p:spPr/>
        <p:txBody>
          <a:bodyPr/>
          <a:lstStyle/>
          <a:p>
            <a:fld id="{D6DDC1D2-F986-4964-B8CF-E0BB6855EEEB}" type="datetimeFigureOut">
              <a:rPr lang="lt-LT" smtClean="0"/>
              <a:t>2019-06-16</a:t>
            </a:fld>
            <a:endParaRPr lang="lt-LT"/>
          </a:p>
        </p:txBody>
      </p:sp>
      <p:sp>
        <p:nvSpPr>
          <p:cNvPr id="6" name="Footer Placeholder 5"/>
          <p:cNvSpPr>
            <a:spLocks noGrp="1"/>
          </p:cNvSpPr>
          <p:nvPr>
            <p:ph type="ftr" sz="quarter" idx="11"/>
          </p:nvPr>
        </p:nvSpPr>
        <p:spPr/>
        <p:txBody>
          <a:bodyPr/>
          <a:lstStyle/>
          <a:p>
            <a:endParaRPr lang="lt-LT"/>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7DD26E-8DE5-47CA-9172-065EA688D317}" type="slidenum">
              <a:rPr lang="lt-LT" smtClean="0"/>
              <a:t>‹#›</a:t>
            </a:fld>
            <a:endParaRPr lang="lt-LT"/>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219376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arba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lt-LT"/>
              <a:t>Spustelėję redaguokite stilių</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lt-LT"/>
              <a:t>Spustelėkite, kad galėtumėte redaguoti šablono teksto stilius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lt-LT"/>
              <a:t>Spustelėkite, kad galėtumėte redaguoti šablono teksto stilius</a:t>
            </a:r>
          </a:p>
        </p:txBody>
      </p:sp>
      <p:sp>
        <p:nvSpPr>
          <p:cNvPr id="5" name="Date Placeholder 4"/>
          <p:cNvSpPr>
            <a:spLocks noGrp="1"/>
          </p:cNvSpPr>
          <p:nvPr>
            <p:ph type="dt" sz="half" idx="10"/>
          </p:nvPr>
        </p:nvSpPr>
        <p:spPr/>
        <p:txBody>
          <a:bodyPr/>
          <a:lstStyle/>
          <a:p>
            <a:fld id="{D6DDC1D2-F986-4964-B8CF-E0BB6855EEEB}" type="datetimeFigureOut">
              <a:rPr lang="lt-LT" smtClean="0"/>
              <a:t>2019-06-16</a:t>
            </a:fld>
            <a:endParaRPr lang="lt-LT"/>
          </a:p>
        </p:txBody>
      </p:sp>
      <p:sp>
        <p:nvSpPr>
          <p:cNvPr id="6" name="Footer Placeholder 5"/>
          <p:cNvSpPr>
            <a:spLocks noGrp="1"/>
          </p:cNvSpPr>
          <p:nvPr>
            <p:ph type="ftr" sz="quarter" idx="11"/>
          </p:nvPr>
        </p:nvSpPr>
        <p:spPr/>
        <p:txBody>
          <a:bodyPr/>
          <a:lstStyle/>
          <a:p>
            <a:endParaRPr lang="lt-L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7DD26E-8DE5-47CA-9172-065EA688D317}" type="slidenum">
              <a:rPr lang="lt-LT" smtClean="0"/>
              <a:t>‹#›</a:t>
            </a:fld>
            <a:endParaRPr lang="lt-LT"/>
          </a:p>
        </p:txBody>
      </p:sp>
    </p:spTree>
    <p:extLst>
      <p:ext uri="{BB962C8B-B14F-4D97-AF65-F5344CB8AC3E}">
        <p14:creationId xmlns:p14="http://schemas.microsoft.com/office/powerpoint/2010/main" val="13913271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Pavadinimas ir vertikalus tekst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t>Spustelėję redaguokite stilių</a:t>
            </a:r>
            <a:endParaRPr lang="en-US" dirty="0"/>
          </a:p>
        </p:txBody>
      </p:sp>
      <p:sp>
        <p:nvSpPr>
          <p:cNvPr id="3" name="Vertical Text Placeholder 2"/>
          <p:cNvSpPr>
            <a:spLocks noGrp="1"/>
          </p:cNvSpPr>
          <p:nvPr>
            <p:ph type="body" orient="vert" idx="1"/>
          </p:nvPr>
        </p:nvSpPr>
        <p:spPr/>
        <p:txBody>
          <a:bodyPr vert="eaVert" anchor="t"/>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dirty="0"/>
          </a:p>
        </p:txBody>
      </p:sp>
      <p:sp>
        <p:nvSpPr>
          <p:cNvPr id="4" name="Date Placeholder 3"/>
          <p:cNvSpPr>
            <a:spLocks noGrp="1"/>
          </p:cNvSpPr>
          <p:nvPr>
            <p:ph type="dt" sz="half" idx="10"/>
          </p:nvPr>
        </p:nvSpPr>
        <p:spPr/>
        <p:txBody>
          <a:bodyPr/>
          <a:lstStyle/>
          <a:p>
            <a:fld id="{D6DDC1D2-F986-4964-B8CF-E0BB6855EEEB}" type="datetimeFigureOut">
              <a:rPr lang="lt-LT" smtClean="0"/>
              <a:t>2019-06-16</a:t>
            </a:fld>
            <a:endParaRPr lang="lt-LT"/>
          </a:p>
        </p:txBody>
      </p:sp>
      <p:sp>
        <p:nvSpPr>
          <p:cNvPr id="5" name="Footer Placeholder 4"/>
          <p:cNvSpPr>
            <a:spLocks noGrp="1"/>
          </p:cNvSpPr>
          <p:nvPr>
            <p:ph type="ftr" sz="quarter" idx="11"/>
          </p:nvPr>
        </p:nvSpPr>
        <p:spPr/>
        <p:txBody>
          <a:bodyPr/>
          <a:lstStyle/>
          <a:p>
            <a:endParaRPr lang="lt-L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F7DD26E-8DE5-47CA-9172-065EA688D317}" type="slidenum">
              <a:rPr lang="lt-LT" smtClean="0"/>
              <a:t>‹#›</a:t>
            </a:fld>
            <a:endParaRPr lang="lt-LT"/>
          </a:p>
        </p:txBody>
      </p:sp>
    </p:spTree>
    <p:extLst>
      <p:ext uri="{BB962C8B-B14F-4D97-AF65-F5344CB8AC3E}">
        <p14:creationId xmlns:p14="http://schemas.microsoft.com/office/powerpoint/2010/main" val="41532169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kalus pavadinimas ir teksta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lt-LT"/>
              <a:t>Spustelėję redaguokite stilių</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dirty="0"/>
          </a:p>
        </p:txBody>
      </p:sp>
      <p:sp>
        <p:nvSpPr>
          <p:cNvPr id="4" name="Date Placeholder 3"/>
          <p:cNvSpPr>
            <a:spLocks noGrp="1"/>
          </p:cNvSpPr>
          <p:nvPr>
            <p:ph type="dt" sz="half" idx="10"/>
          </p:nvPr>
        </p:nvSpPr>
        <p:spPr/>
        <p:txBody>
          <a:bodyPr/>
          <a:lstStyle/>
          <a:p>
            <a:fld id="{D6DDC1D2-F986-4964-B8CF-E0BB6855EEEB}" type="datetimeFigureOut">
              <a:rPr lang="lt-LT" smtClean="0"/>
              <a:t>2019-06-16</a:t>
            </a:fld>
            <a:endParaRPr lang="lt-LT"/>
          </a:p>
        </p:txBody>
      </p:sp>
      <p:sp>
        <p:nvSpPr>
          <p:cNvPr id="5" name="Footer Placeholder 4"/>
          <p:cNvSpPr>
            <a:spLocks noGrp="1"/>
          </p:cNvSpPr>
          <p:nvPr>
            <p:ph type="ftr" sz="quarter" idx="11"/>
          </p:nvPr>
        </p:nvSpPr>
        <p:spPr/>
        <p:txBody>
          <a:bodyPr/>
          <a:lstStyle/>
          <a:p>
            <a:endParaRPr lang="lt-L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F7DD26E-8DE5-47CA-9172-065EA688D317}" type="slidenum">
              <a:rPr lang="lt-LT" smtClean="0"/>
              <a:t>‹#›</a:t>
            </a:fld>
            <a:endParaRPr lang="lt-LT"/>
          </a:p>
        </p:txBody>
      </p:sp>
    </p:spTree>
    <p:extLst>
      <p:ext uri="{BB962C8B-B14F-4D97-AF65-F5344CB8AC3E}">
        <p14:creationId xmlns:p14="http://schemas.microsoft.com/office/powerpoint/2010/main" val="3787582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Pavadinimas ir turiny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lt-LT"/>
              <a:t>Spustelėję redaguokite stilių</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dirty="0"/>
          </a:p>
        </p:txBody>
      </p:sp>
      <p:sp>
        <p:nvSpPr>
          <p:cNvPr id="4" name="Date Placeholder 3"/>
          <p:cNvSpPr>
            <a:spLocks noGrp="1"/>
          </p:cNvSpPr>
          <p:nvPr>
            <p:ph type="dt" sz="half" idx="10"/>
          </p:nvPr>
        </p:nvSpPr>
        <p:spPr/>
        <p:txBody>
          <a:bodyPr/>
          <a:lstStyle/>
          <a:p>
            <a:fld id="{D6DDC1D2-F986-4964-B8CF-E0BB6855EEEB}" type="datetimeFigureOut">
              <a:rPr lang="lt-LT" smtClean="0"/>
              <a:t>2019-06-16</a:t>
            </a:fld>
            <a:endParaRPr lang="lt-LT"/>
          </a:p>
        </p:txBody>
      </p:sp>
      <p:sp>
        <p:nvSpPr>
          <p:cNvPr id="5" name="Footer Placeholder 4"/>
          <p:cNvSpPr>
            <a:spLocks noGrp="1"/>
          </p:cNvSpPr>
          <p:nvPr>
            <p:ph type="ftr" sz="quarter" idx="11"/>
          </p:nvPr>
        </p:nvSpPr>
        <p:spPr/>
        <p:txBody>
          <a:bodyPr/>
          <a:lstStyle/>
          <a:p>
            <a:endParaRPr lang="lt-L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F7DD26E-8DE5-47CA-9172-065EA688D317}" type="slidenum">
              <a:rPr lang="lt-LT" smtClean="0"/>
              <a:t>‹#›</a:t>
            </a:fld>
            <a:endParaRPr lang="lt-LT"/>
          </a:p>
        </p:txBody>
      </p:sp>
    </p:spTree>
    <p:extLst>
      <p:ext uri="{BB962C8B-B14F-4D97-AF65-F5344CB8AC3E}">
        <p14:creationId xmlns:p14="http://schemas.microsoft.com/office/powerpoint/2010/main" val="4291158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kcijos antraštė">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lt-LT"/>
              <a:t>Spustelėję redaguokite stilių</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lt-LT"/>
              <a:t>Spustelėkite, kad galėtumėte redaguoti šablono teksto stilius</a:t>
            </a:r>
          </a:p>
        </p:txBody>
      </p:sp>
      <p:sp>
        <p:nvSpPr>
          <p:cNvPr id="4" name="Date Placeholder 3"/>
          <p:cNvSpPr>
            <a:spLocks noGrp="1"/>
          </p:cNvSpPr>
          <p:nvPr>
            <p:ph type="dt" sz="half" idx="10"/>
          </p:nvPr>
        </p:nvSpPr>
        <p:spPr/>
        <p:txBody>
          <a:bodyPr/>
          <a:lstStyle/>
          <a:p>
            <a:fld id="{D6DDC1D2-F986-4964-B8CF-E0BB6855EEEB}" type="datetimeFigureOut">
              <a:rPr lang="lt-LT" smtClean="0"/>
              <a:t>2019-06-16</a:t>
            </a:fld>
            <a:endParaRPr lang="lt-LT"/>
          </a:p>
        </p:txBody>
      </p:sp>
      <p:sp>
        <p:nvSpPr>
          <p:cNvPr id="5" name="Footer Placeholder 4"/>
          <p:cNvSpPr>
            <a:spLocks noGrp="1"/>
          </p:cNvSpPr>
          <p:nvPr>
            <p:ph type="ftr" sz="quarter" idx="11"/>
          </p:nvPr>
        </p:nvSpPr>
        <p:spPr/>
        <p:txBody>
          <a:bodyPr/>
          <a:lstStyle/>
          <a:p>
            <a:endParaRPr lang="lt-LT"/>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F7DD26E-8DE5-47CA-9172-065EA688D317}" type="slidenum">
              <a:rPr lang="lt-LT" smtClean="0"/>
              <a:t>‹#›</a:t>
            </a:fld>
            <a:endParaRPr lang="lt-LT"/>
          </a:p>
        </p:txBody>
      </p:sp>
    </p:spTree>
    <p:extLst>
      <p:ext uri="{BB962C8B-B14F-4D97-AF65-F5344CB8AC3E}">
        <p14:creationId xmlns:p14="http://schemas.microsoft.com/office/powerpoint/2010/main" val="1833603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 turiniai">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lt-LT"/>
              <a:t>Spustelėję redaguokite stilių</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dirty="0"/>
          </a:p>
        </p:txBody>
      </p:sp>
      <p:sp>
        <p:nvSpPr>
          <p:cNvPr id="5" name="Date Placeholder 4"/>
          <p:cNvSpPr>
            <a:spLocks noGrp="1"/>
          </p:cNvSpPr>
          <p:nvPr>
            <p:ph type="dt" sz="half" idx="10"/>
          </p:nvPr>
        </p:nvSpPr>
        <p:spPr/>
        <p:txBody>
          <a:bodyPr/>
          <a:lstStyle/>
          <a:p>
            <a:fld id="{D6DDC1D2-F986-4964-B8CF-E0BB6855EEEB}" type="datetimeFigureOut">
              <a:rPr lang="lt-LT" smtClean="0"/>
              <a:t>2019-06-16</a:t>
            </a:fld>
            <a:endParaRPr lang="lt-LT"/>
          </a:p>
        </p:txBody>
      </p:sp>
      <p:sp>
        <p:nvSpPr>
          <p:cNvPr id="6" name="Footer Placeholder 5"/>
          <p:cNvSpPr>
            <a:spLocks noGrp="1"/>
          </p:cNvSpPr>
          <p:nvPr>
            <p:ph type="ftr" sz="quarter" idx="11"/>
          </p:nvPr>
        </p:nvSpPr>
        <p:spPr/>
        <p:txBody>
          <a:bodyPr/>
          <a:lstStyle/>
          <a:p>
            <a:endParaRPr lang="lt-LT"/>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F7DD26E-8DE5-47CA-9172-065EA688D317}" type="slidenum">
              <a:rPr lang="lt-LT" smtClean="0"/>
              <a:t>‹#›</a:t>
            </a:fld>
            <a:endParaRPr lang="lt-LT"/>
          </a:p>
        </p:txBody>
      </p:sp>
    </p:spTree>
    <p:extLst>
      <p:ext uri="{BB962C8B-B14F-4D97-AF65-F5344CB8AC3E}">
        <p14:creationId xmlns:p14="http://schemas.microsoft.com/office/powerpoint/2010/main" val="2096480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Lyginimas">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lt-LT"/>
              <a:t>Spustelėję redaguokite stilių</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lt-LT"/>
              <a:t>Spustelėkite, kad galėtumėte redaguoti šablono teksto stilius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lt-LT"/>
              <a:t>Spustelėkite, kad galėtumėte redaguoti šablono teksto stilius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dirty="0"/>
          </a:p>
        </p:txBody>
      </p:sp>
      <p:sp>
        <p:nvSpPr>
          <p:cNvPr id="7" name="Date Placeholder 6"/>
          <p:cNvSpPr>
            <a:spLocks noGrp="1"/>
          </p:cNvSpPr>
          <p:nvPr>
            <p:ph type="dt" sz="half" idx="10"/>
          </p:nvPr>
        </p:nvSpPr>
        <p:spPr/>
        <p:txBody>
          <a:bodyPr/>
          <a:lstStyle/>
          <a:p>
            <a:fld id="{D6DDC1D2-F986-4964-B8CF-E0BB6855EEEB}" type="datetimeFigureOut">
              <a:rPr lang="lt-LT" smtClean="0"/>
              <a:t>2019-06-16</a:t>
            </a:fld>
            <a:endParaRPr lang="lt-LT"/>
          </a:p>
        </p:txBody>
      </p:sp>
      <p:sp>
        <p:nvSpPr>
          <p:cNvPr id="8" name="Footer Placeholder 7"/>
          <p:cNvSpPr>
            <a:spLocks noGrp="1"/>
          </p:cNvSpPr>
          <p:nvPr>
            <p:ph type="ftr" sz="quarter" idx="11"/>
          </p:nvPr>
        </p:nvSpPr>
        <p:spPr/>
        <p:txBody>
          <a:bodyPr/>
          <a:lstStyle/>
          <a:p>
            <a:endParaRPr lang="lt-LT"/>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F7DD26E-8DE5-47CA-9172-065EA688D317}" type="slidenum">
              <a:rPr lang="lt-LT" smtClean="0"/>
              <a:t>‹#›</a:t>
            </a:fld>
            <a:endParaRPr lang="lt-LT"/>
          </a:p>
        </p:txBody>
      </p:sp>
    </p:spTree>
    <p:extLst>
      <p:ext uri="{BB962C8B-B14F-4D97-AF65-F5344CB8AC3E}">
        <p14:creationId xmlns:p14="http://schemas.microsoft.com/office/powerpoint/2010/main" val="2156855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k pavadinim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t>Spustelėję redaguokite stilių</a:t>
            </a:r>
            <a:endParaRPr lang="en-US" dirty="0"/>
          </a:p>
        </p:txBody>
      </p:sp>
      <p:sp>
        <p:nvSpPr>
          <p:cNvPr id="3" name="Date Placeholder 2"/>
          <p:cNvSpPr>
            <a:spLocks noGrp="1"/>
          </p:cNvSpPr>
          <p:nvPr>
            <p:ph type="dt" sz="half" idx="10"/>
          </p:nvPr>
        </p:nvSpPr>
        <p:spPr/>
        <p:txBody>
          <a:bodyPr/>
          <a:lstStyle/>
          <a:p>
            <a:fld id="{D6DDC1D2-F986-4964-B8CF-E0BB6855EEEB}" type="datetimeFigureOut">
              <a:rPr lang="lt-LT" smtClean="0"/>
              <a:t>2019-06-16</a:t>
            </a:fld>
            <a:endParaRPr lang="lt-LT"/>
          </a:p>
        </p:txBody>
      </p:sp>
      <p:sp>
        <p:nvSpPr>
          <p:cNvPr id="4" name="Footer Placeholder 3"/>
          <p:cNvSpPr>
            <a:spLocks noGrp="1"/>
          </p:cNvSpPr>
          <p:nvPr>
            <p:ph type="ftr" sz="quarter" idx="11"/>
          </p:nvPr>
        </p:nvSpPr>
        <p:spPr/>
        <p:txBody>
          <a:bodyPr/>
          <a:lstStyle/>
          <a:p>
            <a:endParaRPr lang="lt-LT"/>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F7DD26E-8DE5-47CA-9172-065EA688D317}" type="slidenum">
              <a:rPr lang="lt-LT" smtClean="0"/>
              <a:t>‹#›</a:t>
            </a:fld>
            <a:endParaRPr lang="lt-LT"/>
          </a:p>
        </p:txBody>
      </p:sp>
    </p:spTree>
    <p:extLst>
      <p:ext uri="{BB962C8B-B14F-4D97-AF65-F5344CB8AC3E}">
        <p14:creationId xmlns:p14="http://schemas.microsoft.com/office/powerpoint/2010/main" val="2417244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ušči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DDC1D2-F986-4964-B8CF-E0BB6855EEEB}" type="datetimeFigureOut">
              <a:rPr lang="lt-LT" smtClean="0"/>
              <a:t>2019-06-16</a:t>
            </a:fld>
            <a:endParaRPr lang="lt-LT"/>
          </a:p>
        </p:txBody>
      </p:sp>
      <p:sp>
        <p:nvSpPr>
          <p:cNvPr id="3" name="Footer Placeholder 2"/>
          <p:cNvSpPr>
            <a:spLocks noGrp="1"/>
          </p:cNvSpPr>
          <p:nvPr>
            <p:ph type="ftr" sz="quarter" idx="11"/>
          </p:nvPr>
        </p:nvSpPr>
        <p:spPr/>
        <p:txBody>
          <a:bodyPr/>
          <a:lstStyle/>
          <a:p>
            <a:endParaRPr lang="lt-LT"/>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F7DD26E-8DE5-47CA-9172-065EA688D317}" type="slidenum">
              <a:rPr lang="lt-LT" smtClean="0"/>
              <a:t>‹#›</a:t>
            </a:fld>
            <a:endParaRPr lang="lt-LT"/>
          </a:p>
        </p:txBody>
      </p:sp>
    </p:spTree>
    <p:extLst>
      <p:ext uri="{BB962C8B-B14F-4D97-AF65-F5344CB8AC3E}">
        <p14:creationId xmlns:p14="http://schemas.microsoft.com/office/powerpoint/2010/main" val="2710244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urinys ir antraštė">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lt-LT"/>
              <a:t>Spustelėję redaguokite stilių</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lt-LT"/>
              <a:t>Spustelėkite, kad galėtumėte redaguoti šablono teksto stilius</a:t>
            </a:r>
          </a:p>
        </p:txBody>
      </p:sp>
      <p:sp>
        <p:nvSpPr>
          <p:cNvPr id="5" name="Date Placeholder 4"/>
          <p:cNvSpPr>
            <a:spLocks noGrp="1"/>
          </p:cNvSpPr>
          <p:nvPr>
            <p:ph type="dt" sz="half" idx="10"/>
          </p:nvPr>
        </p:nvSpPr>
        <p:spPr/>
        <p:txBody>
          <a:bodyPr/>
          <a:lstStyle/>
          <a:p>
            <a:fld id="{D6DDC1D2-F986-4964-B8CF-E0BB6855EEEB}" type="datetimeFigureOut">
              <a:rPr lang="lt-LT" smtClean="0"/>
              <a:t>2019-06-16</a:t>
            </a:fld>
            <a:endParaRPr lang="lt-LT"/>
          </a:p>
        </p:txBody>
      </p:sp>
      <p:sp>
        <p:nvSpPr>
          <p:cNvPr id="6" name="Footer Placeholder 5"/>
          <p:cNvSpPr>
            <a:spLocks noGrp="1"/>
          </p:cNvSpPr>
          <p:nvPr>
            <p:ph type="ftr" sz="quarter" idx="11"/>
          </p:nvPr>
        </p:nvSpPr>
        <p:spPr/>
        <p:txBody>
          <a:bodyPr/>
          <a:lstStyle/>
          <a:p>
            <a:endParaRPr lang="lt-LT"/>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F7DD26E-8DE5-47CA-9172-065EA688D317}" type="slidenum">
              <a:rPr lang="lt-LT" smtClean="0"/>
              <a:t>‹#›</a:t>
            </a:fld>
            <a:endParaRPr lang="lt-LT"/>
          </a:p>
        </p:txBody>
      </p:sp>
    </p:spTree>
    <p:extLst>
      <p:ext uri="{BB962C8B-B14F-4D97-AF65-F5344CB8AC3E}">
        <p14:creationId xmlns:p14="http://schemas.microsoft.com/office/powerpoint/2010/main" val="456507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aveikslėlis ir antraštė">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lt-LT"/>
              <a:t>Spustelėję redaguokite stilių</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lt-LT"/>
              <a:t>Spustelėkite piktogramą norėdami įtraukti paveikslėlį</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lt-LT"/>
              <a:t>Spustelėkite, kad galėtumėte redaguoti šablono teksto stilius</a:t>
            </a:r>
          </a:p>
        </p:txBody>
      </p:sp>
      <p:sp>
        <p:nvSpPr>
          <p:cNvPr id="5" name="Date Placeholder 4"/>
          <p:cNvSpPr>
            <a:spLocks noGrp="1"/>
          </p:cNvSpPr>
          <p:nvPr>
            <p:ph type="dt" sz="half" idx="10"/>
          </p:nvPr>
        </p:nvSpPr>
        <p:spPr/>
        <p:txBody>
          <a:bodyPr/>
          <a:lstStyle/>
          <a:p>
            <a:fld id="{D6DDC1D2-F986-4964-B8CF-E0BB6855EEEB}" type="datetimeFigureOut">
              <a:rPr lang="lt-LT" smtClean="0"/>
              <a:t>2019-06-16</a:t>
            </a:fld>
            <a:endParaRPr lang="lt-LT"/>
          </a:p>
        </p:txBody>
      </p:sp>
      <p:sp>
        <p:nvSpPr>
          <p:cNvPr id="6" name="Footer Placeholder 5"/>
          <p:cNvSpPr>
            <a:spLocks noGrp="1"/>
          </p:cNvSpPr>
          <p:nvPr>
            <p:ph type="ftr" sz="quarter" idx="11"/>
          </p:nvPr>
        </p:nvSpPr>
        <p:spPr/>
        <p:txBody>
          <a:bodyPr/>
          <a:lstStyle/>
          <a:p>
            <a:endParaRPr lang="lt-L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7DD26E-8DE5-47CA-9172-065EA688D317}" type="slidenum">
              <a:rPr lang="lt-LT" smtClean="0"/>
              <a:t>‹#›</a:t>
            </a:fld>
            <a:endParaRPr lang="lt-LT"/>
          </a:p>
        </p:txBody>
      </p:sp>
    </p:spTree>
    <p:extLst>
      <p:ext uri="{BB962C8B-B14F-4D97-AF65-F5344CB8AC3E}">
        <p14:creationId xmlns:p14="http://schemas.microsoft.com/office/powerpoint/2010/main" val="2349889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lt-LT"/>
              <a:t>Spustelėję redaguokite stilių</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6DDC1D2-F986-4964-B8CF-E0BB6855EEEB}" type="datetimeFigureOut">
              <a:rPr lang="lt-LT" smtClean="0"/>
              <a:t>2019-06-16</a:t>
            </a:fld>
            <a:endParaRPr lang="lt-LT"/>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lt-LT"/>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F7DD26E-8DE5-47CA-9172-065EA688D317}" type="slidenum">
              <a:rPr lang="lt-LT" smtClean="0"/>
              <a:t>‹#›</a:t>
            </a:fld>
            <a:endParaRPr lang="lt-LT"/>
          </a:p>
        </p:txBody>
      </p:sp>
    </p:spTree>
    <p:extLst>
      <p:ext uri="{BB962C8B-B14F-4D97-AF65-F5344CB8AC3E}">
        <p14:creationId xmlns:p14="http://schemas.microsoft.com/office/powerpoint/2010/main" val="238893732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8452D459-B99A-4B4A-8C93-A66B004E3014}"/>
              </a:ext>
            </a:extLst>
          </p:cNvPr>
          <p:cNvSpPr>
            <a:spLocks noGrp="1"/>
          </p:cNvSpPr>
          <p:nvPr>
            <p:ph type="ctrTitle"/>
          </p:nvPr>
        </p:nvSpPr>
        <p:spPr>
          <a:xfrm>
            <a:off x="1638300" y="736846"/>
            <a:ext cx="8915399" cy="2262781"/>
          </a:xfrm>
        </p:spPr>
        <p:txBody>
          <a:bodyPr>
            <a:normAutofit/>
          </a:bodyPr>
          <a:lstStyle/>
          <a:p>
            <a:pPr algn="ctr"/>
            <a:r>
              <a:rPr lang="lt-LT" dirty="0" err="1"/>
              <a:t>Web</a:t>
            </a:r>
            <a:r>
              <a:rPr lang="lt-LT" dirty="0"/>
              <a:t> servisų projektas „Bets4You“</a:t>
            </a:r>
          </a:p>
        </p:txBody>
      </p:sp>
      <p:sp>
        <p:nvSpPr>
          <p:cNvPr id="3" name="Antrinis pavadinimas 2">
            <a:extLst>
              <a:ext uri="{FF2B5EF4-FFF2-40B4-BE49-F238E27FC236}">
                <a16:creationId xmlns:a16="http://schemas.microsoft.com/office/drawing/2014/main" id="{0C6CEB40-79DA-4EB2-8E7C-86F37B692773}"/>
              </a:ext>
            </a:extLst>
          </p:cNvPr>
          <p:cNvSpPr>
            <a:spLocks noGrp="1"/>
          </p:cNvSpPr>
          <p:nvPr>
            <p:ph type="subTitle" idx="1"/>
          </p:nvPr>
        </p:nvSpPr>
        <p:spPr>
          <a:xfrm>
            <a:off x="3048000" y="5735637"/>
            <a:ext cx="9144000" cy="1038894"/>
          </a:xfrm>
        </p:spPr>
        <p:txBody>
          <a:bodyPr/>
          <a:lstStyle/>
          <a:p>
            <a:r>
              <a:rPr lang="lt-LT" dirty="0"/>
              <a:t>Darbą atliko: Petras Bukelis, Vaidotas Gružas</a:t>
            </a:r>
          </a:p>
        </p:txBody>
      </p:sp>
    </p:spTree>
    <p:extLst>
      <p:ext uri="{BB962C8B-B14F-4D97-AF65-F5344CB8AC3E}">
        <p14:creationId xmlns:p14="http://schemas.microsoft.com/office/powerpoint/2010/main" val="459370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A34A1-98AC-4DB6-86AC-DC60C4653CC1}"/>
              </a:ext>
            </a:extLst>
          </p:cNvPr>
          <p:cNvSpPr>
            <a:spLocks noGrp="1"/>
          </p:cNvSpPr>
          <p:nvPr>
            <p:ph type="title"/>
          </p:nvPr>
        </p:nvSpPr>
        <p:spPr/>
        <p:txBody>
          <a:bodyPr/>
          <a:lstStyle/>
          <a:p>
            <a:r>
              <a:rPr lang="lt-LT" dirty="0"/>
              <a:t>Metodas: </a:t>
            </a:r>
            <a:r>
              <a:rPr lang="lt-LT" b="1" dirty="0"/>
              <a:t>AllBets()</a:t>
            </a:r>
          </a:p>
        </p:txBody>
      </p:sp>
      <p:sp>
        <p:nvSpPr>
          <p:cNvPr id="3" name="Content Placeholder 2">
            <a:extLst>
              <a:ext uri="{FF2B5EF4-FFF2-40B4-BE49-F238E27FC236}">
                <a16:creationId xmlns:a16="http://schemas.microsoft.com/office/drawing/2014/main" id="{BECCEAAF-DDD6-4193-B20A-44E1BECA0195}"/>
              </a:ext>
            </a:extLst>
          </p:cNvPr>
          <p:cNvSpPr>
            <a:spLocks noGrp="1"/>
          </p:cNvSpPr>
          <p:nvPr>
            <p:ph idx="1"/>
          </p:nvPr>
        </p:nvSpPr>
        <p:spPr/>
        <p:txBody>
          <a:bodyPr>
            <a:normAutofit/>
          </a:bodyPr>
          <a:lstStyle/>
          <a:p>
            <a:r>
              <a:rPr lang="lt-LT" sz="2400" dirty="0"/>
              <a:t>Grąžina string tipo kintamąjį, kuriama surašyti visi galimi statymai.</a:t>
            </a:r>
          </a:p>
        </p:txBody>
      </p:sp>
    </p:spTree>
    <p:extLst>
      <p:ext uri="{BB962C8B-B14F-4D97-AF65-F5344CB8AC3E}">
        <p14:creationId xmlns:p14="http://schemas.microsoft.com/office/powerpoint/2010/main" val="541310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652DED-C201-4B8A-A69B-438A87EC30DC}"/>
              </a:ext>
            </a:extLst>
          </p:cNvPr>
          <p:cNvSpPr>
            <a:spLocks noGrp="1"/>
          </p:cNvSpPr>
          <p:nvPr>
            <p:ph idx="1"/>
          </p:nvPr>
        </p:nvSpPr>
        <p:spPr>
          <a:xfrm>
            <a:off x="2589212" y="748145"/>
            <a:ext cx="8915400" cy="5163077"/>
          </a:xfrm>
        </p:spPr>
        <p:txBody>
          <a:bodyPr/>
          <a:lstStyle/>
          <a:p>
            <a:pPr marL="0" indent="0">
              <a:spcBef>
                <a:spcPts val="0"/>
              </a:spcBef>
              <a:buNone/>
            </a:pPr>
            <a:r>
              <a:rPr lang="lt-LT" dirty="0"/>
              <a:t>public string AllBets()</a:t>
            </a:r>
          </a:p>
          <a:p>
            <a:pPr marL="0" indent="0">
              <a:spcBef>
                <a:spcPts val="0"/>
              </a:spcBef>
              <a:buNone/>
            </a:pPr>
            <a:r>
              <a:rPr lang="lt-LT" dirty="0"/>
              <a:t>        {</a:t>
            </a:r>
          </a:p>
          <a:p>
            <a:pPr marL="0" indent="0">
              <a:spcBef>
                <a:spcPts val="0"/>
              </a:spcBef>
              <a:buNone/>
            </a:pPr>
            <a:r>
              <a:rPr lang="lt-LT" dirty="0"/>
              <a:t>            bets.Clear();</a:t>
            </a:r>
          </a:p>
          <a:p>
            <a:pPr marL="0" indent="0">
              <a:spcBef>
                <a:spcPts val="0"/>
              </a:spcBef>
              <a:buNone/>
            </a:pPr>
            <a:r>
              <a:rPr lang="lt-LT" dirty="0"/>
              <a:t>            FillData();</a:t>
            </a:r>
          </a:p>
          <a:p>
            <a:pPr marL="0" indent="0">
              <a:spcBef>
                <a:spcPts val="0"/>
              </a:spcBef>
              <a:buNone/>
            </a:pPr>
            <a:r>
              <a:rPr lang="lt-LT" dirty="0"/>
              <a:t>            foreach(Bets b in bets)</a:t>
            </a:r>
          </a:p>
          <a:p>
            <a:pPr marL="0" indent="0">
              <a:spcBef>
                <a:spcPts val="0"/>
              </a:spcBef>
              <a:buNone/>
            </a:pPr>
            <a:r>
              <a:rPr lang="lt-LT" dirty="0"/>
              <a:t>            {</a:t>
            </a:r>
          </a:p>
          <a:p>
            <a:pPr marL="0" indent="0">
              <a:spcBef>
                <a:spcPts val="0"/>
              </a:spcBef>
              <a:buNone/>
            </a:pPr>
            <a:r>
              <a:rPr lang="lt-LT" dirty="0"/>
              <a:t>                result += "Id: " + b.Id + "; BetName: " + b.BetName + "; Category: " + b.Category + "; Date: " + b.Date + "; Coefficient (%): " + b.Coefficient + "; SubmitorName: " + b.SubmitorName + ";";</a:t>
            </a:r>
          </a:p>
          <a:p>
            <a:pPr marL="0" indent="0">
              <a:spcBef>
                <a:spcPts val="0"/>
              </a:spcBef>
              <a:buNone/>
            </a:pPr>
            <a:r>
              <a:rPr lang="lt-LT" dirty="0"/>
              <a:t>            }</a:t>
            </a:r>
          </a:p>
          <a:p>
            <a:pPr marL="0" indent="0">
              <a:spcBef>
                <a:spcPts val="0"/>
              </a:spcBef>
              <a:buNone/>
            </a:pPr>
            <a:r>
              <a:rPr lang="lt-LT" dirty="0"/>
              <a:t>            return result + '\n';</a:t>
            </a:r>
          </a:p>
          <a:p>
            <a:pPr marL="0" indent="0">
              <a:spcBef>
                <a:spcPts val="0"/>
              </a:spcBef>
              <a:buNone/>
            </a:pPr>
            <a:r>
              <a:rPr lang="lt-LT" dirty="0"/>
              <a:t>        }</a:t>
            </a:r>
          </a:p>
        </p:txBody>
      </p:sp>
    </p:spTree>
    <p:extLst>
      <p:ext uri="{BB962C8B-B14F-4D97-AF65-F5344CB8AC3E}">
        <p14:creationId xmlns:p14="http://schemas.microsoft.com/office/powerpoint/2010/main" val="1956562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A22D6-07AF-4251-B783-96984A41F605}"/>
              </a:ext>
            </a:extLst>
          </p:cNvPr>
          <p:cNvSpPr>
            <a:spLocks noGrp="1"/>
          </p:cNvSpPr>
          <p:nvPr>
            <p:ph type="title"/>
          </p:nvPr>
        </p:nvSpPr>
        <p:spPr/>
        <p:txBody>
          <a:bodyPr/>
          <a:lstStyle/>
          <a:p>
            <a:endParaRPr lang="lt-LT"/>
          </a:p>
        </p:txBody>
      </p:sp>
      <p:pic>
        <p:nvPicPr>
          <p:cNvPr id="4" name="Picture 3">
            <a:extLst>
              <a:ext uri="{FF2B5EF4-FFF2-40B4-BE49-F238E27FC236}">
                <a16:creationId xmlns:a16="http://schemas.microsoft.com/office/drawing/2014/main" id="{5E7A8124-52DD-4924-B001-FCA4BC2EEDE2}"/>
              </a:ext>
            </a:extLst>
          </p:cNvPr>
          <p:cNvPicPr>
            <a:picLocks noChangeAspect="1"/>
          </p:cNvPicPr>
          <p:nvPr/>
        </p:nvPicPr>
        <p:blipFill rotWithShape="1">
          <a:blip r:embed="rId2"/>
          <a:srcRect b="4947"/>
          <a:stretch/>
        </p:blipFill>
        <p:spPr>
          <a:xfrm>
            <a:off x="0" y="0"/>
            <a:ext cx="12192000" cy="6518787"/>
          </a:xfrm>
          <a:prstGeom prst="rect">
            <a:avLst/>
          </a:prstGeom>
        </p:spPr>
      </p:pic>
    </p:spTree>
    <p:extLst>
      <p:ext uri="{BB962C8B-B14F-4D97-AF65-F5344CB8AC3E}">
        <p14:creationId xmlns:p14="http://schemas.microsoft.com/office/powerpoint/2010/main" val="1356254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A34A1-98AC-4DB6-86AC-DC60C4653CC1}"/>
              </a:ext>
            </a:extLst>
          </p:cNvPr>
          <p:cNvSpPr>
            <a:spLocks noGrp="1"/>
          </p:cNvSpPr>
          <p:nvPr>
            <p:ph type="title"/>
          </p:nvPr>
        </p:nvSpPr>
        <p:spPr/>
        <p:txBody>
          <a:bodyPr/>
          <a:lstStyle/>
          <a:p>
            <a:r>
              <a:rPr lang="lt-LT" dirty="0"/>
              <a:t>Metodas: </a:t>
            </a:r>
            <a:r>
              <a:rPr lang="lt-LT" b="1" dirty="0"/>
              <a:t>CalcBet(int betId, int money, string reg)</a:t>
            </a:r>
          </a:p>
        </p:txBody>
      </p:sp>
      <p:sp>
        <p:nvSpPr>
          <p:cNvPr id="3" name="Content Placeholder 2">
            <a:extLst>
              <a:ext uri="{FF2B5EF4-FFF2-40B4-BE49-F238E27FC236}">
                <a16:creationId xmlns:a16="http://schemas.microsoft.com/office/drawing/2014/main" id="{BECCEAAF-DDD6-4193-B20A-44E1BECA0195}"/>
              </a:ext>
            </a:extLst>
          </p:cNvPr>
          <p:cNvSpPr>
            <a:spLocks noGrp="1"/>
          </p:cNvSpPr>
          <p:nvPr>
            <p:ph idx="1"/>
          </p:nvPr>
        </p:nvSpPr>
        <p:spPr/>
        <p:txBody>
          <a:bodyPr>
            <a:normAutofit/>
          </a:bodyPr>
          <a:lstStyle/>
          <a:p>
            <a:r>
              <a:rPr lang="lt-LT" sz="2400" dirty="0"/>
              <a:t>Grąžina string tipo kintamąjį, kuriama surašyta, koks statymas buvo pasirinktas ir kokia bus poteciali laimėta suma pagal pasirinktą regioną.</a:t>
            </a:r>
          </a:p>
          <a:p>
            <a:pPr marL="0" indent="0">
              <a:buNone/>
            </a:pPr>
            <a:r>
              <a:rPr lang="lt-LT" sz="2400" b="1" dirty="0"/>
              <a:t>Parametrai:</a:t>
            </a:r>
          </a:p>
          <a:p>
            <a:r>
              <a:rPr lang="lt-LT" sz="2400" dirty="0"/>
              <a:t>betId – statymo numeris</a:t>
            </a:r>
          </a:p>
          <a:p>
            <a:r>
              <a:rPr lang="lt-LT" sz="2400" dirty="0"/>
              <a:t>money – įnašas</a:t>
            </a:r>
          </a:p>
          <a:p>
            <a:r>
              <a:rPr lang="lt-LT" sz="2400" dirty="0"/>
              <a:t>reg - regionas</a:t>
            </a:r>
          </a:p>
        </p:txBody>
      </p:sp>
    </p:spTree>
    <p:extLst>
      <p:ext uri="{BB962C8B-B14F-4D97-AF65-F5344CB8AC3E}">
        <p14:creationId xmlns:p14="http://schemas.microsoft.com/office/powerpoint/2010/main" val="4144101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652DED-C201-4B8A-A69B-438A87EC30DC}"/>
              </a:ext>
            </a:extLst>
          </p:cNvPr>
          <p:cNvSpPr>
            <a:spLocks noGrp="1"/>
          </p:cNvSpPr>
          <p:nvPr>
            <p:ph idx="1"/>
          </p:nvPr>
        </p:nvSpPr>
        <p:spPr>
          <a:xfrm>
            <a:off x="2589212" y="748145"/>
            <a:ext cx="8915400" cy="5163077"/>
          </a:xfrm>
        </p:spPr>
        <p:txBody>
          <a:bodyPr>
            <a:normAutofit/>
          </a:bodyPr>
          <a:lstStyle/>
          <a:p>
            <a:pPr marL="0" indent="0">
              <a:spcBef>
                <a:spcPts val="0"/>
              </a:spcBef>
              <a:buNone/>
            </a:pPr>
            <a:r>
              <a:rPr lang="lt-LT" dirty="0"/>
              <a:t>public string CalcBet(int betId, int money, string reg)</a:t>
            </a:r>
          </a:p>
          <a:p>
            <a:pPr marL="0" indent="0">
              <a:spcBef>
                <a:spcPts val="0"/>
              </a:spcBef>
              <a:buNone/>
            </a:pPr>
            <a:r>
              <a:rPr lang="lt-LT" dirty="0"/>
              <a:t>        {</a:t>
            </a:r>
          </a:p>
          <a:p>
            <a:pPr marL="0" indent="0">
              <a:spcBef>
                <a:spcPts val="0"/>
              </a:spcBef>
              <a:buNone/>
            </a:pPr>
            <a:r>
              <a:rPr lang="lt-LT" dirty="0"/>
              <a:t>            string temp = "";</a:t>
            </a:r>
          </a:p>
          <a:p>
            <a:pPr marL="0" indent="0">
              <a:spcBef>
                <a:spcPts val="0"/>
              </a:spcBef>
              <a:buNone/>
            </a:pPr>
            <a:r>
              <a:rPr lang="lt-LT" dirty="0"/>
              <a:t>            foreach (Bets bet in bets)</a:t>
            </a:r>
          </a:p>
          <a:p>
            <a:pPr marL="0" indent="0">
              <a:spcBef>
                <a:spcPts val="0"/>
              </a:spcBef>
              <a:buNone/>
            </a:pPr>
            <a:r>
              <a:rPr lang="lt-LT" dirty="0"/>
              <a:t>            {</a:t>
            </a:r>
          </a:p>
          <a:p>
            <a:pPr marL="0" indent="0">
              <a:spcBef>
                <a:spcPts val="0"/>
              </a:spcBef>
              <a:buNone/>
            </a:pPr>
            <a:r>
              <a:rPr lang="lt-LT" dirty="0"/>
              <a:t>                if(bet.Id == betId)</a:t>
            </a:r>
          </a:p>
          <a:p>
            <a:pPr marL="0" indent="0">
              <a:spcBef>
                <a:spcPts val="0"/>
              </a:spcBef>
              <a:buNone/>
            </a:pPr>
            <a:r>
              <a:rPr lang="lt-LT" dirty="0"/>
              <a:t>                {</a:t>
            </a:r>
          </a:p>
          <a:p>
            <a:pPr marL="0" indent="0">
              <a:spcBef>
                <a:spcPts val="0"/>
              </a:spcBef>
              <a:buNone/>
            </a:pPr>
            <a:r>
              <a:rPr lang="lt-LT" dirty="0"/>
              <a:t>                    RegionInfo regionInfo = new RegionInfo(reg);</a:t>
            </a:r>
          </a:p>
          <a:p>
            <a:pPr marL="0" indent="0">
              <a:spcBef>
                <a:spcPts val="0"/>
              </a:spcBef>
              <a:buNone/>
            </a:pPr>
            <a:r>
              <a:rPr lang="lt-LT" dirty="0"/>
              <a:t>                    temp = "Index of bet: " + betId + " possible winning: " + bet.Coefficient*money/100 + " " + regionInfo.CurrencySymbol;</a:t>
            </a:r>
          </a:p>
          <a:p>
            <a:pPr marL="0" indent="0">
              <a:spcBef>
                <a:spcPts val="0"/>
              </a:spcBef>
              <a:buNone/>
            </a:pPr>
            <a:r>
              <a:rPr lang="lt-LT" dirty="0"/>
              <a:t>                }</a:t>
            </a:r>
          </a:p>
          <a:p>
            <a:pPr marL="0" indent="0">
              <a:spcBef>
                <a:spcPts val="0"/>
              </a:spcBef>
              <a:buNone/>
            </a:pPr>
            <a:r>
              <a:rPr lang="lt-LT" dirty="0"/>
              <a:t>            }</a:t>
            </a:r>
          </a:p>
          <a:p>
            <a:pPr marL="0" indent="0">
              <a:spcBef>
                <a:spcPts val="0"/>
              </a:spcBef>
              <a:buNone/>
            </a:pPr>
            <a:r>
              <a:rPr lang="lt-LT" dirty="0"/>
              <a:t>            return temp;</a:t>
            </a:r>
          </a:p>
          <a:p>
            <a:pPr marL="0" indent="0">
              <a:spcBef>
                <a:spcPts val="0"/>
              </a:spcBef>
              <a:buNone/>
            </a:pPr>
            <a:r>
              <a:rPr lang="lt-LT" dirty="0"/>
              <a:t>        }</a:t>
            </a:r>
          </a:p>
        </p:txBody>
      </p:sp>
    </p:spTree>
    <p:extLst>
      <p:ext uri="{BB962C8B-B14F-4D97-AF65-F5344CB8AC3E}">
        <p14:creationId xmlns:p14="http://schemas.microsoft.com/office/powerpoint/2010/main" val="4166168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A22D6-07AF-4251-B783-96984A41F605}"/>
              </a:ext>
            </a:extLst>
          </p:cNvPr>
          <p:cNvSpPr>
            <a:spLocks noGrp="1"/>
          </p:cNvSpPr>
          <p:nvPr>
            <p:ph type="title"/>
          </p:nvPr>
        </p:nvSpPr>
        <p:spPr/>
        <p:txBody>
          <a:bodyPr/>
          <a:lstStyle/>
          <a:p>
            <a:endParaRPr lang="lt-LT"/>
          </a:p>
        </p:txBody>
      </p:sp>
      <p:pic>
        <p:nvPicPr>
          <p:cNvPr id="3" name="Picture 2">
            <a:extLst>
              <a:ext uri="{FF2B5EF4-FFF2-40B4-BE49-F238E27FC236}">
                <a16:creationId xmlns:a16="http://schemas.microsoft.com/office/drawing/2014/main" id="{553C0E7B-CA15-4695-8694-7F8DF5EDB260}"/>
              </a:ext>
            </a:extLst>
          </p:cNvPr>
          <p:cNvPicPr>
            <a:picLocks noChangeAspect="1"/>
          </p:cNvPicPr>
          <p:nvPr/>
        </p:nvPicPr>
        <p:blipFill rotWithShape="1">
          <a:blip r:embed="rId2"/>
          <a:srcRect b="4516"/>
          <a:stretch/>
        </p:blipFill>
        <p:spPr>
          <a:xfrm>
            <a:off x="0" y="0"/>
            <a:ext cx="12192000" cy="6548284"/>
          </a:xfrm>
          <a:prstGeom prst="rect">
            <a:avLst/>
          </a:prstGeom>
        </p:spPr>
      </p:pic>
    </p:spTree>
    <p:extLst>
      <p:ext uri="{BB962C8B-B14F-4D97-AF65-F5344CB8AC3E}">
        <p14:creationId xmlns:p14="http://schemas.microsoft.com/office/powerpoint/2010/main" val="1953775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A34A1-98AC-4DB6-86AC-DC60C4653CC1}"/>
              </a:ext>
            </a:extLst>
          </p:cNvPr>
          <p:cNvSpPr>
            <a:spLocks noGrp="1"/>
          </p:cNvSpPr>
          <p:nvPr>
            <p:ph type="title"/>
          </p:nvPr>
        </p:nvSpPr>
        <p:spPr/>
        <p:txBody>
          <a:bodyPr>
            <a:normAutofit fontScale="90000"/>
          </a:bodyPr>
          <a:lstStyle/>
          <a:p>
            <a:r>
              <a:rPr lang="lt-LT" dirty="0"/>
              <a:t>Metodas: </a:t>
            </a:r>
            <a:r>
              <a:rPr lang="lt-LT" b="1" dirty="0"/>
              <a:t>AddBets(int betName, string category, int coefficient, string submitorName, string password, DateTime date)</a:t>
            </a:r>
          </a:p>
        </p:txBody>
      </p:sp>
      <p:sp>
        <p:nvSpPr>
          <p:cNvPr id="3" name="Content Placeholder 2">
            <a:extLst>
              <a:ext uri="{FF2B5EF4-FFF2-40B4-BE49-F238E27FC236}">
                <a16:creationId xmlns:a16="http://schemas.microsoft.com/office/drawing/2014/main" id="{BECCEAAF-DDD6-4193-B20A-44E1BECA0195}"/>
              </a:ext>
            </a:extLst>
          </p:cNvPr>
          <p:cNvSpPr>
            <a:spLocks noGrp="1"/>
          </p:cNvSpPr>
          <p:nvPr>
            <p:ph idx="1"/>
          </p:nvPr>
        </p:nvSpPr>
        <p:spPr>
          <a:xfrm>
            <a:off x="2589212" y="2676698"/>
            <a:ext cx="8915400" cy="3234524"/>
          </a:xfrm>
        </p:spPr>
        <p:txBody>
          <a:bodyPr>
            <a:normAutofit fontScale="77500" lnSpcReduction="20000"/>
          </a:bodyPr>
          <a:lstStyle/>
          <a:p>
            <a:r>
              <a:rPr lang="lt-LT" sz="2400" dirty="0"/>
              <a:t>Grąžina string tipo kintamąjį, kuriama surašyta visi galimi statymai ir naujas pridėtas statymas.</a:t>
            </a:r>
          </a:p>
          <a:p>
            <a:pPr marL="0" indent="0">
              <a:buNone/>
            </a:pPr>
            <a:r>
              <a:rPr lang="lt-LT" sz="2400" b="1" dirty="0"/>
              <a:t>Parametrai:</a:t>
            </a:r>
          </a:p>
          <a:p>
            <a:r>
              <a:rPr lang="lt-LT" sz="2400" dirty="0"/>
              <a:t>betName – statymo pavadinimas</a:t>
            </a:r>
          </a:p>
          <a:p>
            <a:r>
              <a:rPr lang="lt-LT" sz="2400" dirty="0"/>
              <a:t>category – statymo kategorija</a:t>
            </a:r>
          </a:p>
          <a:p>
            <a:r>
              <a:rPr lang="lt-LT" sz="2400" dirty="0"/>
              <a:t>submitorName – asmens, kuris įkelia naują statymą naudotojo vardas</a:t>
            </a:r>
          </a:p>
          <a:p>
            <a:r>
              <a:rPr lang="lt-LT" sz="2400" dirty="0"/>
              <a:t>password – slaptažodis, kaip apsauga, kad bet kas negalėtų pridėti naujų statymų</a:t>
            </a:r>
          </a:p>
          <a:p>
            <a:r>
              <a:rPr lang="lt-LT" sz="2400" dirty="0"/>
              <a:t>date – statymo pabaigos data</a:t>
            </a:r>
          </a:p>
        </p:txBody>
      </p:sp>
    </p:spTree>
    <p:extLst>
      <p:ext uri="{BB962C8B-B14F-4D97-AF65-F5344CB8AC3E}">
        <p14:creationId xmlns:p14="http://schemas.microsoft.com/office/powerpoint/2010/main" val="328796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652DED-C201-4B8A-A69B-438A87EC30DC}"/>
              </a:ext>
            </a:extLst>
          </p:cNvPr>
          <p:cNvSpPr>
            <a:spLocks noGrp="1"/>
          </p:cNvSpPr>
          <p:nvPr>
            <p:ph idx="1"/>
          </p:nvPr>
        </p:nvSpPr>
        <p:spPr>
          <a:xfrm>
            <a:off x="2589212" y="748145"/>
            <a:ext cx="8915400" cy="5163077"/>
          </a:xfrm>
        </p:spPr>
        <p:txBody>
          <a:bodyPr>
            <a:normAutofit lnSpcReduction="10000"/>
          </a:bodyPr>
          <a:lstStyle/>
          <a:p>
            <a:pPr marL="0" indent="0">
              <a:spcBef>
                <a:spcPts val="0"/>
              </a:spcBef>
              <a:buNone/>
            </a:pPr>
            <a:r>
              <a:rPr lang="lt-LT" dirty="0"/>
              <a:t>public string AddBets(string betName, string category, int coefficient, string submitorName, string password, DateTime date)</a:t>
            </a:r>
          </a:p>
          <a:p>
            <a:pPr marL="0" indent="0">
              <a:spcBef>
                <a:spcPts val="0"/>
              </a:spcBef>
              <a:buNone/>
            </a:pPr>
            <a:r>
              <a:rPr lang="lt-LT" dirty="0"/>
              <a:t>        {</a:t>
            </a:r>
          </a:p>
          <a:p>
            <a:pPr marL="0" indent="0">
              <a:spcBef>
                <a:spcPts val="0"/>
              </a:spcBef>
              <a:buNone/>
            </a:pPr>
            <a:r>
              <a:rPr lang="lt-LT" dirty="0"/>
              <a:t>            bets.Clear();</a:t>
            </a:r>
          </a:p>
          <a:p>
            <a:pPr marL="0" indent="0">
              <a:spcBef>
                <a:spcPts val="0"/>
              </a:spcBef>
              <a:buNone/>
            </a:pPr>
            <a:r>
              <a:rPr lang="lt-LT" dirty="0"/>
              <a:t>            if (password == "PasswordSubmit")</a:t>
            </a:r>
          </a:p>
          <a:p>
            <a:pPr marL="0" indent="0">
              <a:spcBef>
                <a:spcPts val="0"/>
              </a:spcBef>
              <a:buNone/>
            </a:pPr>
            <a:r>
              <a:rPr lang="lt-LT" dirty="0"/>
              <a:t>            {</a:t>
            </a:r>
          </a:p>
          <a:p>
            <a:pPr marL="0" indent="0">
              <a:spcBef>
                <a:spcPts val="0"/>
              </a:spcBef>
              <a:buNone/>
            </a:pPr>
            <a:r>
              <a:rPr lang="lt-LT" dirty="0"/>
              <a:t>                InsertData(betName, category, date, coefficient, submitorName);</a:t>
            </a:r>
          </a:p>
          <a:p>
            <a:pPr marL="0" indent="0">
              <a:spcBef>
                <a:spcPts val="0"/>
              </a:spcBef>
              <a:buNone/>
            </a:pPr>
            <a:r>
              <a:rPr lang="lt-LT" dirty="0"/>
              <a:t>                FillData();</a:t>
            </a:r>
          </a:p>
          <a:p>
            <a:pPr marL="0" indent="0">
              <a:spcBef>
                <a:spcPts val="0"/>
              </a:spcBef>
              <a:buNone/>
            </a:pPr>
            <a:r>
              <a:rPr lang="lt-LT" dirty="0"/>
              <a:t>                foreach (Bets b in bets)</a:t>
            </a:r>
          </a:p>
          <a:p>
            <a:pPr marL="0" indent="0">
              <a:spcBef>
                <a:spcPts val="0"/>
              </a:spcBef>
              <a:buNone/>
            </a:pPr>
            <a:r>
              <a:rPr lang="lt-LT" dirty="0"/>
              <a:t>                {</a:t>
            </a:r>
          </a:p>
          <a:p>
            <a:pPr marL="0" indent="0">
              <a:spcBef>
                <a:spcPts val="0"/>
              </a:spcBef>
              <a:buNone/>
            </a:pPr>
            <a:r>
              <a:rPr lang="lt-LT" dirty="0"/>
              <a:t>                    result += "Id: " + b.Id + "; BetName: " + b.BetName + "; Category: " + b.Category + "; Date: " + b.Date + "; Coefficient (%): " + b.Coefficient + "; SubmitorName: " + b.SubmitorName + ";";</a:t>
            </a:r>
          </a:p>
          <a:p>
            <a:pPr marL="0" indent="0">
              <a:spcBef>
                <a:spcPts val="0"/>
              </a:spcBef>
              <a:buNone/>
            </a:pPr>
            <a:r>
              <a:rPr lang="lt-LT" dirty="0"/>
              <a:t>                } </a:t>
            </a:r>
          </a:p>
          <a:p>
            <a:pPr marL="0" indent="0">
              <a:spcBef>
                <a:spcPts val="0"/>
              </a:spcBef>
              <a:buNone/>
            </a:pPr>
            <a:r>
              <a:rPr lang="lt-LT" dirty="0"/>
              <a:t>                return result;</a:t>
            </a:r>
          </a:p>
          <a:p>
            <a:pPr marL="0" indent="0">
              <a:spcBef>
                <a:spcPts val="0"/>
              </a:spcBef>
              <a:buNone/>
            </a:pPr>
            <a:r>
              <a:rPr lang="lt-LT" dirty="0"/>
              <a:t>            }</a:t>
            </a:r>
          </a:p>
          <a:p>
            <a:pPr marL="0" indent="0">
              <a:spcBef>
                <a:spcPts val="0"/>
              </a:spcBef>
              <a:buNone/>
            </a:pPr>
            <a:r>
              <a:rPr lang="lt-LT" dirty="0"/>
              <a:t>            else</a:t>
            </a:r>
          </a:p>
          <a:p>
            <a:pPr marL="0" indent="0">
              <a:spcBef>
                <a:spcPts val="0"/>
              </a:spcBef>
              <a:buNone/>
            </a:pPr>
            <a:r>
              <a:rPr lang="lt-LT" dirty="0"/>
              <a:t>                return "Password incorrect";</a:t>
            </a:r>
          </a:p>
          <a:p>
            <a:pPr marL="0" indent="0">
              <a:spcBef>
                <a:spcPts val="0"/>
              </a:spcBef>
              <a:buNone/>
            </a:pPr>
            <a:r>
              <a:rPr lang="lt-LT" dirty="0"/>
              <a:t>        }</a:t>
            </a:r>
          </a:p>
        </p:txBody>
      </p:sp>
    </p:spTree>
    <p:extLst>
      <p:ext uri="{BB962C8B-B14F-4D97-AF65-F5344CB8AC3E}">
        <p14:creationId xmlns:p14="http://schemas.microsoft.com/office/powerpoint/2010/main" val="10494408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A22D6-07AF-4251-B783-96984A41F605}"/>
              </a:ext>
            </a:extLst>
          </p:cNvPr>
          <p:cNvSpPr>
            <a:spLocks noGrp="1"/>
          </p:cNvSpPr>
          <p:nvPr>
            <p:ph type="title"/>
          </p:nvPr>
        </p:nvSpPr>
        <p:spPr/>
        <p:txBody>
          <a:bodyPr/>
          <a:lstStyle/>
          <a:p>
            <a:endParaRPr lang="lt-LT"/>
          </a:p>
        </p:txBody>
      </p:sp>
      <p:pic>
        <p:nvPicPr>
          <p:cNvPr id="4" name="Picture 3">
            <a:extLst>
              <a:ext uri="{FF2B5EF4-FFF2-40B4-BE49-F238E27FC236}">
                <a16:creationId xmlns:a16="http://schemas.microsoft.com/office/drawing/2014/main" id="{780C3D75-4DA0-4195-B7F8-9BD941214E74}"/>
              </a:ext>
            </a:extLst>
          </p:cNvPr>
          <p:cNvPicPr>
            <a:picLocks noChangeAspect="1"/>
          </p:cNvPicPr>
          <p:nvPr/>
        </p:nvPicPr>
        <p:blipFill rotWithShape="1">
          <a:blip r:embed="rId2"/>
          <a:srcRect t="-1" b="5007"/>
          <a:stretch/>
        </p:blipFill>
        <p:spPr>
          <a:xfrm>
            <a:off x="0" y="0"/>
            <a:ext cx="12192000" cy="6528619"/>
          </a:xfrm>
          <a:prstGeom prst="rect">
            <a:avLst/>
          </a:prstGeom>
        </p:spPr>
      </p:pic>
    </p:spTree>
    <p:extLst>
      <p:ext uri="{BB962C8B-B14F-4D97-AF65-F5344CB8AC3E}">
        <p14:creationId xmlns:p14="http://schemas.microsoft.com/office/powerpoint/2010/main" val="10650448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A34A1-98AC-4DB6-86AC-DC60C4653CC1}"/>
              </a:ext>
            </a:extLst>
          </p:cNvPr>
          <p:cNvSpPr>
            <a:spLocks noGrp="1"/>
          </p:cNvSpPr>
          <p:nvPr>
            <p:ph type="title"/>
          </p:nvPr>
        </p:nvSpPr>
        <p:spPr/>
        <p:txBody>
          <a:bodyPr>
            <a:normAutofit fontScale="90000"/>
          </a:bodyPr>
          <a:lstStyle/>
          <a:p>
            <a:r>
              <a:rPr lang="lt-LT" dirty="0"/>
              <a:t>Metodas: </a:t>
            </a:r>
            <a:r>
              <a:rPr lang="lt-LT" b="1" dirty="0"/>
              <a:t>SubmitCoff(int bet1, int bet2, int bet3, int bet4, int bet5, string submitorName, string password)</a:t>
            </a:r>
          </a:p>
        </p:txBody>
      </p:sp>
      <p:sp>
        <p:nvSpPr>
          <p:cNvPr id="3" name="Content Placeholder 2">
            <a:extLst>
              <a:ext uri="{FF2B5EF4-FFF2-40B4-BE49-F238E27FC236}">
                <a16:creationId xmlns:a16="http://schemas.microsoft.com/office/drawing/2014/main" id="{BECCEAAF-DDD6-4193-B20A-44E1BECA0195}"/>
              </a:ext>
            </a:extLst>
          </p:cNvPr>
          <p:cNvSpPr>
            <a:spLocks noGrp="1"/>
          </p:cNvSpPr>
          <p:nvPr>
            <p:ph idx="1"/>
          </p:nvPr>
        </p:nvSpPr>
        <p:spPr>
          <a:xfrm>
            <a:off x="2589212" y="2676698"/>
            <a:ext cx="8915400" cy="3234524"/>
          </a:xfrm>
        </p:spPr>
        <p:txBody>
          <a:bodyPr>
            <a:normAutofit fontScale="92500" lnSpcReduction="10000"/>
          </a:bodyPr>
          <a:lstStyle/>
          <a:p>
            <a:r>
              <a:rPr lang="lt-LT" sz="2400" dirty="0"/>
              <a:t>Grąžina string tipo kintamąjį, kuriama surašyta kombinuoto statymo įkėlėjo vardas ir jo koeficientas.</a:t>
            </a:r>
          </a:p>
          <a:p>
            <a:pPr marL="0" indent="0">
              <a:buNone/>
            </a:pPr>
            <a:r>
              <a:rPr lang="lt-LT" sz="2400" b="1" dirty="0"/>
              <a:t>Parametrai:</a:t>
            </a:r>
          </a:p>
          <a:p>
            <a:r>
              <a:rPr lang="lt-LT" sz="2400" dirty="0"/>
              <a:t>bet1, 2, 3, 4, 5 – statymų numeriai</a:t>
            </a:r>
          </a:p>
          <a:p>
            <a:r>
              <a:rPr lang="lt-LT" sz="2400" dirty="0"/>
              <a:t>submitorName – asmens, kuris įkelia naują statymą naudotojo vardas</a:t>
            </a:r>
          </a:p>
          <a:p>
            <a:r>
              <a:rPr lang="lt-LT" sz="2400" dirty="0"/>
              <a:t>password – slaptažodis, kaip apsauga, kad bet kas negalėtų pridėti naujų statymų</a:t>
            </a:r>
          </a:p>
        </p:txBody>
      </p:sp>
    </p:spTree>
    <p:extLst>
      <p:ext uri="{BB962C8B-B14F-4D97-AF65-F5344CB8AC3E}">
        <p14:creationId xmlns:p14="http://schemas.microsoft.com/office/powerpoint/2010/main" val="2485472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DDC5ABAA-8370-4DB1-A98B-CD4C0BC72E62}"/>
              </a:ext>
            </a:extLst>
          </p:cNvPr>
          <p:cNvSpPr>
            <a:spLocks noGrp="1"/>
          </p:cNvSpPr>
          <p:nvPr>
            <p:ph type="title"/>
          </p:nvPr>
        </p:nvSpPr>
        <p:spPr/>
        <p:txBody>
          <a:bodyPr/>
          <a:lstStyle/>
          <a:p>
            <a:pPr algn="ctr"/>
            <a:r>
              <a:rPr lang="lt-LT" b="1" dirty="0"/>
              <a:t>Darbo tikslas ir uždaviniai</a:t>
            </a:r>
          </a:p>
        </p:txBody>
      </p:sp>
      <p:sp>
        <p:nvSpPr>
          <p:cNvPr id="3" name="Turinio vietos rezervavimo ženklas 2">
            <a:extLst>
              <a:ext uri="{FF2B5EF4-FFF2-40B4-BE49-F238E27FC236}">
                <a16:creationId xmlns:a16="http://schemas.microsoft.com/office/drawing/2014/main" id="{3D2CD99B-C7D9-4651-88AC-4FEA59A4077C}"/>
              </a:ext>
            </a:extLst>
          </p:cNvPr>
          <p:cNvSpPr>
            <a:spLocks noGrp="1"/>
          </p:cNvSpPr>
          <p:nvPr>
            <p:ph idx="1"/>
          </p:nvPr>
        </p:nvSpPr>
        <p:spPr>
          <a:xfrm>
            <a:off x="1712422" y="1546167"/>
            <a:ext cx="9792190" cy="5187142"/>
          </a:xfrm>
        </p:spPr>
        <p:txBody>
          <a:bodyPr>
            <a:normAutofit/>
          </a:bodyPr>
          <a:lstStyle/>
          <a:p>
            <a:r>
              <a:rPr lang="lt-LT" sz="2400" b="1" dirty="0"/>
              <a:t>Darbo tikslas:</a:t>
            </a:r>
            <a:endParaRPr lang="lt-LT" sz="2400" dirty="0"/>
          </a:p>
          <a:p>
            <a:pPr marL="0" indent="0">
              <a:buNone/>
            </a:pPr>
            <a:r>
              <a:rPr lang="lt-LT" sz="2400" dirty="0"/>
              <a:t>Išanalizuoti kuriamos sistemos reikalavimus bei sukurti sistema, atsižvelgiant į uždavinius ir sukurti funkcionalią sistemą bei atlikti sistemos nuodugnų aprašymą.</a:t>
            </a:r>
          </a:p>
          <a:p>
            <a:r>
              <a:rPr lang="lt-LT" sz="2400" b="1" dirty="0"/>
              <a:t>Darbo užduotys:</a:t>
            </a:r>
            <a:endParaRPr lang="lt-LT" sz="2400" dirty="0"/>
          </a:p>
          <a:p>
            <a:pPr lvl="0">
              <a:buFont typeface="+mj-lt"/>
              <a:buAutoNum type="arabicPeriod"/>
            </a:pPr>
            <a:r>
              <a:rPr lang="lt-LT" sz="2400" dirty="0"/>
              <a:t>Apibrėžti sistemos naudotojus.</a:t>
            </a:r>
          </a:p>
          <a:p>
            <a:pPr lvl="0">
              <a:buFont typeface="+mj-lt"/>
              <a:buAutoNum type="arabicPeriod"/>
            </a:pPr>
            <a:r>
              <a:rPr lang="lt-LT" sz="2400" dirty="0"/>
              <a:t>Sukurti sistemos funkcinius reikalvimus.</a:t>
            </a:r>
          </a:p>
          <a:p>
            <a:pPr lvl="0">
              <a:buFont typeface="+mj-lt"/>
              <a:buAutoNum type="arabicPeriod"/>
            </a:pPr>
            <a:r>
              <a:rPr lang="lt-LT" sz="2400" dirty="0"/>
              <a:t>Sudaryti panaudos atvejų diagramą.</a:t>
            </a:r>
          </a:p>
          <a:p>
            <a:pPr lvl="0">
              <a:buFont typeface="+mj-lt"/>
              <a:buAutoNum type="arabicPeriod"/>
            </a:pPr>
            <a:r>
              <a:rPr lang="lt-LT" sz="2400" dirty="0"/>
              <a:t>Aprašyti kiekvieno panaudos atvejų diagramą.</a:t>
            </a:r>
          </a:p>
          <a:p>
            <a:pPr lvl="0">
              <a:buFont typeface="+mj-lt"/>
              <a:buAutoNum type="arabicPeriod"/>
            </a:pPr>
            <a:r>
              <a:rPr lang="lt-LT" sz="2400" dirty="0"/>
              <a:t>Sudaryti veiklos diagramą.</a:t>
            </a:r>
          </a:p>
          <a:p>
            <a:pPr lvl="0">
              <a:buFont typeface="+mj-lt"/>
              <a:buAutoNum type="arabicPeriod"/>
            </a:pPr>
            <a:r>
              <a:rPr lang="lt-LT" sz="2400" dirty="0"/>
              <a:t>Apibrėžti sistemos funkcinius reikalvimus.</a:t>
            </a:r>
          </a:p>
          <a:p>
            <a:endParaRPr lang="lt-LT" dirty="0"/>
          </a:p>
        </p:txBody>
      </p:sp>
    </p:spTree>
    <p:extLst>
      <p:ext uri="{BB962C8B-B14F-4D97-AF65-F5344CB8AC3E}">
        <p14:creationId xmlns:p14="http://schemas.microsoft.com/office/powerpoint/2010/main" val="2486778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652DED-C201-4B8A-A69B-438A87EC30DC}"/>
              </a:ext>
            </a:extLst>
          </p:cNvPr>
          <p:cNvSpPr>
            <a:spLocks noGrp="1"/>
          </p:cNvSpPr>
          <p:nvPr>
            <p:ph idx="1"/>
          </p:nvPr>
        </p:nvSpPr>
        <p:spPr>
          <a:xfrm>
            <a:off x="1664677" y="492369"/>
            <a:ext cx="10527323" cy="6365630"/>
          </a:xfrm>
        </p:spPr>
        <p:txBody>
          <a:bodyPr>
            <a:noAutofit/>
          </a:bodyPr>
          <a:lstStyle/>
          <a:p>
            <a:pPr marL="0" indent="0">
              <a:spcBef>
                <a:spcPts val="0"/>
              </a:spcBef>
              <a:buNone/>
            </a:pPr>
            <a:r>
              <a:rPr lang="lt-LT" sz="1400" dirty="0"/>
              <a:t>public string SubmitCoff(int bet1, int bet2, int bet3, int bet4, int bet5, string submitorName, string password)</a:t>
            </a:r>
          </a:p>
          <a:p>
            <a:pPr marL="0" indent="0">
              <a:spcBef>
                <a:spcPts val="0"/>
              </a:spcBef>
              <a:buNone/>
            </a:pPr>
            <a:r>
              <a:rPr lang="lt-LT" sz="1400" dirty="0"/>
              <a:t>        {</a:t>
            </a:r>
          </a:p>
          <a:p>
            <a:pPr marL="0" indent="0">
              <a:spcBef>
                <a:spcPts val="0"/>
              </a:spcBef>
              <a:buNone/>
            </a:pPr>
            <a:r>
              <a:rPr lang="lt-LT" sz="1400" dirty="0"/>
              <a:t>            if (password == "PasswordSubmit")</a:t>
            </a:r>
          </a:p>
          <a:p>
            <a:pPr marL="0" indent="0">
              <a:spcBef>
                <a:spcPts val="0"/>
              </a:spcBef>
              <a:buNone/>
            </a:pPr>
            <a:r>
              <a:rPr lang="lt-LT" sz="1400" dirty="0"/>
              <a:t>            {</a:t>
            </a:r>
          </a:p>
          <a:p>
            <a:pPr marL="0" indent="0">
              <a:spcBef>
                <a:spcPts val="0"/>
              </a:spcBef>
              <a:buNone/>
            </a:pPr>
            <a:r>
              <a:rPr lang="lt-LT" sz="1400" dirty="0"/>
              <a:t>                int combocoef = 1;</a:t>
            </a:r>
          </a:p>
          <a:p>
            <a:pPr marL="0" indent="0">
              <a:spcBef>
                <a:spcPts val="0"/>
              </a:spcBef>
              <a:buNone/>
            </a:pPr>
            <a:r>
              <a:rPr lang="lt-LT" sz="1400" dirty="0"/>
              <a:t>                foreach (Bets b in bets)</a:t>
            </a:r>
          </a:p>
          <a:p>
            <a:pPr marL="0" indent="0">
              <a:spcBef>
                <a:spcPts val="0"/>
              </a:spcBef>
              <a:buNone/>
            </a:pPr>
            <a:r>
              <a:rPr lang="lt-LT" sz="1400" dirty="0"/>
              <a:t>                {</a:t>
            </a:r>
          </a:p>
          <a:p>
            <a:pPr marL="0" indent="0">
              <a:spcBef>
                <a:spcPts val="0"/>
              </a:spcBef>
              <a:buNone/>
            </a:pPr>
            <a:r>
              <a:rPr lang="lt-LT" sz="1400" dirty="0"/>
              <a:t>                    if (b.Id == bet1 || b.Id == bet2 || b.Id == bet3 || b.Id == bet4 || b.Id == bet5)</a:t>
            </a:r>
          </a:p>
          <a:p>
            <a:pPr marL="0" indent="0">
              <a:spcBef>
                <a:spcPts val="0"/>
              </a:spcBef>
              <a:buNone/>
            </a:pPr>
            <a:r>
              <a:rPr lang="lt-LT" sz="1400" dirty="0"/>
              <a:t>                    {</a:t>
            </a:r>
          </a:p>
          <a:p>
            <a:pPr marL="0" indent="0">
              <a:spcBef>
                <a:spcPts val="0"/>
              </a:spcBef>
              <a:buNone/>
            </a:pPr>
            <a:r>
              <a:rPr lang="lt-LT" sz="1400" dirty="0"/>
              <a:t>                        combocoef = combocoef * b.Coefficient;</a:t>
            </a:r>
          </a:p>
          <a:p>
            <a:pPr marL="0" indent="0">
              <a:spcBef>
                <a:spcPts val="0"/>
              </a:spcBef>
              <a:buNone/>
            </a:pPr>
            <a:r>
              <a:rPr lang="lt-LT" sz="1400" dirty="0"/>
              <a:t>                    }</a:t>
            </a:r>
          </a:p>
          <a:p>
            <a:pPr marL="0" indent="0">
              <a:spcBef>
                <a:spcPts val="0"/>
              </a:spcBef>
              <a:buNone/>
            </a:pPr>
            <a:r>
              <a:rPr lang="lt-LT" sz="1400" dirty="0"/>
              <a:t>                }</a:t>
            </a:r>
          </a:p>
          <a:p>
            <a:pPr marL="0" indent="0">
              <a:spcBef>
                <a:spcPts val="0"/>
              </a:spcBef>
              <a:buNone/>
            </a:pPr>
            <a:r>
              <a:rPr lang="lt-LT" sz="1400" dirty="0"/>
              <a:t>                List&lt;int&gt; indexes = new List&lt;int&gt;();</a:t>
            </a:r>
          </a:p>
          <a:p>
            <a:pPr marL="0" indent="0">
              <a:spcBef>
                <a:spcPts val="0"/>
              </a:spcBef>
              <a:buNone/>
            </a:pPr>
            <a:r>
              <a:rPr lang="lt-LT" sz="1400" dirty="0"/>
              <a:t>                indexes.Add(bet1);</a:t>
            </a:r>
          </a:p>
          <a:p>
            <a:pPr marL="0" indent="0">
              <a:spcBef>
                <a:spcPts val="0"/>
              </a:spcBef>
              <a:buNone/>
            </a:pPr>
            <a:r>
              <a:rPr lang="lt-LT" sz="1400" dirty="0"/>
              <a:t>                indexes.Add(bet2);</a:t>
            </a:r>
          </a:p>
          <a:p>
            <a:pPr marL="0" indent="0">
              <a:spcBef>
                <a:spcPts val="0"/>
              </a:spcBef>
              <a:buNone/>
            </a:pPr>
            <a:r>
              <a:rPr lang="lt-LT" sz="1400" dirty="0"/>
              <a:t>                indexes.Add(bet3);</a:t>
            </a:r>
          </a:p>
          <a:p>
            <a:pPr marL="0" indent="0">
              <a:spcBef>
                <a:spcPts val="0"/>
              </a:spcBef>
              <a:buNone/>
            </a:pPr>
            <a:r>
              <a:rPr lang="lt-LT" sz="1400" dirty="0"/>
              <a:t>                indexes.Add(bet4);</a:t>
            </a:r>
          </a:p>
          <a:p>
            <a:pPr marL="0" indent="0">
              <a:spcBef>
                <a:spcPts val="0"/>
              </a:spcBef>
              <a:buNone/>
            </a:pPr>
            <a:r>
              <a:rPr lang="lt-LT" sz="1400" dirty="0"/>
              <a:t>                indexes.Add(bet5);</a:t>
            </a:r>
          </a:p>
          <a:p>
            <a:pPr marL="0" indent="0">
              <a:spcBef>
                <a:spcPts val="0"/>
              </a:spcBef>
              <a:buNone/>
            </a:pPr>
            <a:r>
              <a:rPr lang="lt-LT" sz="1400" dirty="0"/>
              <a:t>                ComboCoef combo = new ComboCoef(indexes, combocoef, submitorName);</a:t>
            </a:r>
          </a:p>
          <a:p>
            <a:pPr marL="0" indent="0">
              <a:spcBef>
                <a:spcPts val="0"/>
              </a:spcBef>
              <a:buNone/>
            </a:pPr>
            <a:r>
              <a:rPr lang="lt-LT" sz="1400" dirty="0"/>
              <a:t>                coefficients.Add(combo);</a:t>
            </a:r>
          </a:p>
          <a:p>
            <a:pPr marL="0" indent="0">
              <a:spcBef>
                <a:spcPts val="0"/>
              </a:spcBef>
              <a:buNone/>
            </a:pPr>
            <a:r>
              <a:rPr lang="lt-LT" sz="1400" dirty="0"/>
              <a:t>                return combo.SubmitorName + " " + combo.SumCoeff;</a:t>
            </a:r>
          </a:p>
          <a:p>
            <a:pPr marL="0" indent="0">
              <a:spcBef>
                <a:spcPts val="0"/>
              </a:spcBef>
              <a:buNone/>
            </a:pPr>
            <a:r>
              <a:rPr lang="lt-LT" sz="1400" dirty="0"/>
              <a:t>            }</a:t>
            </a:r>
          </a:p>
          <a:p>
            <a:pPr marL="0" indent="0">
              <a:spcBef>
                <a:spcPts val="0"/>
              </a:spcBef>
              <a:buNone/>
            </a:pPr>
            <a:r>
              <a:rPr lang="lt-LT" sz="1400" dirty="0"/>
              <a:t>            else</a:t>
            </a:r>
          </a:p>
          <a:p>
            <a:pPr marL="0" indent="0">
              <a:spcBef>
                <a:spcPts val="0"/>
              </a:spcBef>
              <a:buNone/>
            </a:pPr>
            <a:r>
              <a:rPr lang="lt-LT" sz="1400" dirty="0"/>
              <a:t>                return "Password incorrect";</a:t>
            </a:r>
          </a:p>
          <a:p>
            <a:pPr marL="0" indent="0">
              <a:spcBef>
                <a:spcPts val="0"/>
              </a:spcBef>
              <a:buNone/>
            </a:pPr>
            <a:r>
              <a:rPr lang="lt-LT" sz="1400" dirty="0"/>
              <a:t>        }</a:t>
            </a:r>
          </a:p>
        </p:txBody>
      </p:sp>
    </p:spTree>
    <p:extLst>
      <p:ext uri="{BB962C8B-B14F-4D97-AF65-F5344CB8AC3E}">
        <p14:creationId xmlns:p14="http://schemas.microsoft.com/office/powerpoint/2010/main" val="41370446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A22D6-07AF-4251-B783-96984A41F605}"/>
              </a:ext>
            </a:extLst>
          </p:cNvPr>
          <p:cNvSpPr>
            <a:spLocks noGrp="1"/>
          </p:cNvSpPr>
          <p:nvPr>
            <p:ph type="title"/>
          </p:nvPr>
        </p:nvSpPr>
        <p:spPr/>
        <p:txBody>
          <a:bodyPr/>
          <a:lstStyle/>
          <a:p>
            <a:endParaRPr lang="lt-LT"/>
          </a:p>
        </p:txBody>
      </p:sp>
      <p:pic>
        <p:nvPicPr>
          <p:cNvPr id="3" name="Picture 2">
            <a:extLst>
              <a:ext uri="{FF2B5EF4-FFF2-40B4-BE49-F238E27FC236}">
                <a16:creationId xmlns:a16="http://schemas.microsoft.com/office/drawing/2014/main" id="{9BE9996F-41BB-4B3F-A9E5-56BEC02CD344}"/>
              </a:ext>
            </a:extLst>
          </p:cNvPr>
          <p:cNvPicPr>
            <a:picLocks noChangeAspect="1"/>
          </p:cNvPicPr>
          <p:nvPr/>
        </p:nvPicPr>
        <p:blipFill rotWithShape="1">
          <a:blip r:embed="rId2"/>
          <a:srcRect b="4947"/>
          <a:stretch/>
        </p:blipFill>
        <p:spPr>
          <a:xfrm>
            <a:off x="0" y="0"/>
            <a:ext cx="12192000" cy="6518787"/>
          </a:xfrm>
          <a:prstGeom prst="rect">
            <a:avLst/>
          </a:prstGeom>
        </p:spPr>
      </p:pic>
    </p:spTree>
    <p:extLst>
      <p:ext uri="{BB962C8B-B14F-4D97-AF65-F5344CB8AC3E}">
        <p14:creationId xmlns:p14="http://schemas.microsoft.com/office/powerpoint/2010/main" val="37270440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A34A1-98AC-4DB6-86AC-DC60C4653CC1}"/>
              </a:ext>
            </a:extLst>
          </p:cNvPr>
          <p:cNvSpPr>
            <a:spLocks noGrp="1"/>
          </p:cNvSpPr>
          <p:nvPr>
            <p:ph type="title"/>
          </p:nvPr>
        </p:nvSpPr>
        <p:spPr/>
        <p:txBody>
          <a:bodyPr>
            <a:normAutofit/>
          </a:bodyPr>
          <a:lstStyle/>
          <a:p>
            <a:r>
              <a:rPr lang="lt-LT" dirty="0"/>
              <a:t>Metodas: </a:t>
            </a:r>
            <a:r>
              <a:rPr lang="lt-LT" b="1" dirty="0"/>
              <a:t>BestCoff()</a:t>
            </a:r>
          </a:p>
        </p:txBody>
      </p:sp>
      <p:sp>
        <p:nvSpPr>
          <p:cNvPr id="3" name="Content Placeholder 2">
            <a:extLst>
              <a:ext uri="{FF2B5EF4-FFF2-40B4-BE49-F238E27FC236}">
                <a16:creationId xmlns:a16="http://schemas.microsoft.com/office/drawing/2014/main" id="{BECCEAAF-DDD6-4193-B20A-44E1BECA0195}"/>
              </a:ext>
            </a:extLst>
          </p:cNvPr>
          <p:cNvSpPr>
            <a:spLocks noGrp="1"/>
          </p:cNvSpPr>
          <p:nvPr>
            <p:ph idx="1"/>
          </p:nvPr>
        </p:nvSpPr>
        <p:spPr>
          <a:xfrm>
            <a:off x="2589212" y="1811738"/>
            <a:ext cx="8915400" cy="3234524"/>
          </a:xfrm>
        </p:spPr>
        <p:txBody>
          <a:bodyPr>
            <a:normAutofit/>
          </a:bodyPr>
          <a:lstStyle/>
          <a:p>
            <a:r>
              <a:rPr lang="lt-LT" sz="2400" dirty="0"/>
              <a:t>Grąžina string tipo kintamąjį, kuriama surašyta geriausio kombinuoto statymo įkėlėjo vardas ir jo koeficientas.</a:t>
            </a:r>
          </a:p>
        </p:txBody>
      </p:sp>
    </p:spTree>
    <p:extLst>
      <p:ext uri="{BB962C8B-B14F-4D97-AF65-F5344CB8AC3E}">
        <p14:creationId xmlns:p14="http://schemas.microsoft.com/office/powerpoint/2010/main" val="17595633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652DED-C201-4B8A-A69B-438A87EC30DC}"/>
              </a:ext>
            </a:extLst>
          </p:cNvPr>
          <p:cNvSpPr>
            <a:spLocks noGrp="1"/>
          </p:cNvSpPr>
          <p:nvPr>
            <p:ph idx="1"/>
          </p:nvPr>
        </p:nvSpPr>
        <p:spPr>
          <a:xfrm>
            <a:off x="1664677" y="492369"/>
            <a:ext cx="10527323" cy="6365630"/>
          </a:xfrm>
        </p:spPr>
        <p:txBody>
          <a:bodyPr>
            <a:noAutofit/>
          </a:bodyPr>
          <a:lstStyle/>
          <a:p>
            <a:pPr marL="0" indent="0">
              <a:spcBef>
                <a:spcPts val="0"/>
              </a:spcBef>
              <a:buNone/>
            </a:pPr>
            <a:r>
              <a:rPr lang="lt-LT" dirty="0"/>
              <a:t>public string BestCoff()</a:t>
            </a:r>
          </a:p>
          <a:p>
            <a:pPr marL="0" indent="0">
              <a:spcBef>
                <a:spcPts val="0"/>
              </a:spcBef>
              <a:buNone/>
            </a:pPr>
            <a:r>
              <a:rPr lang="lt-LT" dirty="0"/>
              <a:t>        {</a:t>
            </a:r>
          </a:p>
          <a:p>
            <a:pPr marL="0" indent="0">
              <a:spcBef>
                <a:spcPts val="0"/>
              </a:spcBef>
              <a:buNone/>
            </a:pPr>
            <a:r>
              <a:rPr lang="lt-LT" dirty="0"/>
              <a:t>	     string submitname = "";</a:t>
            </a:r>
          </a:p>
          <a:p>
            <a:pPr marL="0" indent="0">
              <a:spcBef>
                <a:spcPts val="0"/>
              </a:spcBef>
              <a:buNone/>
            </a:pPr>
            <a:r>
              <a:rPr lang="lt-LT" dirty="0"/>
              <a:t>            int maxcof = 0;</a:t>
            </a:r>
          </a:p>
          <a:p>
            <a:pPr marL="0" indent="0">
              <a:spcBef>
                <a:spcPts val="0"/>
              </a:spcBef>
              <a:buNone/>
            </a:pPr>
            <a:r>
              <a:rPr lang="lt-LT" dirty="0"/>
              <a:t>            foreach(ComboCoef combo in coefficients)</a:t>
            </a:r>
          </a:p>
          <a:p>
            <a:pPr marL="0" indent="0">
              <a:spcBef>
                <a:spcPts val="0"/>
              </a:spcBef>
              <a:buNone/>
            </a:pPr>
            <a:r>
              <a:rPr lang="lt-LT" dirty="0"/>
              <a:t>            {</a:t>
            </a:r>
          </a:p>
          <a:p>
            <a:pPr marL="0" indent="0">
              <a:spcBef>
                <a:spcPts val="0"/>
              </a:spcBef>
              <a:buNone/>
            </a:pPr>
            <a:r>
              <a:rPr lang="lt-LT" dirty="0"/>
              <a:t>                if(combo.SumCoeff &gt; maxcof)</a:t>
            </a:r>
          </a:p>
          <a:p>
            <a:pPr marL="0" indent="0">
              <a:spcBef>
                <a:spcPts val="0"/>
              </a:spcBef>
              <a:buNone/>
            </a:pPr>
            <a:r>
              <a:rPr lang="lt-LT" dirty="0"/>
              <a:t>                {</a:t>
            </a:r>
          </a:p>
          <a:p>
            <a:pPr marL="0" indent="0">
              <a:spcBef>
                <a:spcPts val="0"/>
              </a:spcBef>
              <a:buNone/>
            </a:pPr>
            <a:r>
              <a:rPr lang="lt-LT" dirty="0"/>
              <a:t>                    maxcof = combo.SumCoeff;</a:t>
            </a:r>
          </a:p>
          <a:p>
            <a:pPr marL="0" indent="0">
              <a:spcBef>
                <a:spcPts val="0"/>
              </a:spcBef>
              <a:buNone/>
            </a:pPr>
            <a:r>
              <a:rPr lang="lt-LT" dirty="0"/>
              <a:t>                    submitname = combo.SubmitorName;</a:t>
            </a:r>
          </a:p>
          <a:p>
            <a:pPr marL="0" indent="0">
              <a:spcBef>
                <a:spcPts val="0"/>
              </a:spcBef>
              <a:buNone/>
            </a:pPr>
            <a:r>
              <a:rPr lang="lt-LT" dirty="0"/>
              <a:t>                }</a:t>
            </a:r>
          </a:p>
          <a:p>
            <a:pPr marL="0" indent="0">
              <a:spcBef>
                <a:spcPts val="0"/>
              </a:spcBef>
              <a:buNone/>
            </a:pPr>
            <a:r>
              <a:rPr lang="lt-LT" dirty="0"/>
              <a:t>            }</a:t>
            </a:r>
          </a:p>
          <a:p>
            <a:pPr marL="0" indent="0">
              <a:spcBef>
                <a:spcPts val="0"/>
              </a:spcBef>
              <a:buNone/>
            </a:pPr>
            <a:r>
              <a:rPr lang="lt-LT" dirty="0"/>
              <a:t>            return submitname + " " + maxcof;</a:t>
            </a:r>
          </a:p>
          <a:p>
            <a:pPr marL="0" indent="0">
              <a:spcBef>
                <a:spcPts val="0"/>
              </a:spcBef>
              <a:buNone/>
            </a:pPr>
            <a:r>
              <a:rPr lang="lt-LT" dirty="0"/>
              <a:t>        }</a:t>
            </a:r>
          </a:p>
        </p:txBody>
      </p:sp>
    </p:spTree>
    <p:extLst>
      <p:ext uri="{BB962C8B-B14F-4D97-AF65-F5344CB8AC3E}">
        <p14:creationId xmlns:p14="http://schemas.microsoft.com/office/powerpoint/2010/main" val="33662059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A22D6-07AF-4251-B783-96984A41F605}"/>
              </a:ext>
            </a:extLst>
          </p:cNvPr>
          <p:cNvSpPr>
            <a:spLocks noGrp="1"/>
          </p:cNvSpPr>
          <p:nvPr>
            <p:ph type="title"/>
          </p:nvPr>
        </p:nvSpPr>
        <p:spPr/>
        <p:txBody>
          <a:bodyPr/>
          <a:lstStyle/>
          <a:p>
            <a:endParaRPr lang="lt-LT"/>
          </a:p>
        </p:txBody>
      </p:sp>
      <p:pic>
        <p:nvPicPr>
          <p:cNvPr id="4" name="Picture 3">
            <a:extLst>
              <a:ext uri="{FF2B5EF4-FFF2-40B4-BE49-F238E27FC236}">
                <a16:creationId xmlns:a16="http://schemas.microsoft.com/office/drawing/2014/main" id="{98A4C4EA-F66E-4580-B075-15F4761D738F}"/>
              </a:ext>
            </a:extLst>
          </p:cNvPr>
          <p:cNvPicPr>
            <a:picLocks noChangeAspect="1"/>
          </p:cNvPicPr>
          <p:nvPr/>
        </p:nvPicPr>
        <p:blipFill rotWithShape="1">
          <a:blip r:embed="rId2"/>
          <a:srcRect b="4516"/>
          <a:stretch/>
        </p:blipFill>
        <p:spPr>
          <a:xfrm>
            <a:off x="0" y="0"/>
            <a:ext cx="12192000" cy="6548284"/>
          </a:xfrm>
          <a:prstGeom prst="rect">
            <a:avLst/>
          </a:prstGeom>
        </p:spPr>
      </p:pic>
    </p:spTree>
    <p:extLst>
      <p:ext uri="{BB962C8B-B14F-4D97-AF65-F5344CB8AC3E}">
        <p14:creationId xmlns:p14="http://schemas.microsoft.com/office/powerpoint/2010/main" val="41144702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A34A1-98AC-4DB6-86AC-DC60C4653CC1}"/>
              </a:ext>
            </a:extLst>
          </p:cNvPr>
          <p:cNvSpPr>
            <a:spLocks noGrp="1"/>
          </p:cNvSpPr>
          <p:nvPr>
            <p:ph type="title"/>
          </p:nvPr>
        </p:nvSpPr>
        <p:spPr/>
        <p:txBody>
          <a:bodyPr>
            <a:normAutofit/>
          </a:bodyPr>
          <a:lstStyle/>
          <a:p>
            <a:r>
              <a:rPr lang="lt-LT" dirty="0"/>
              <a:t>Metodas: </a:t>
            </a:r>
            <a:r>
              <a:rPr lang="lt-LT" b="1" dirty="0"/>
              <a:t>AllCoff()</a:t>
            </a:r>
          </a:p>
        </p:txBody>
      </p:sp>
      <p:sp>
        <p:nvSpPr>
          <p:cNvPr id="3" name="Content Placeholder 2">
            <a:extLst>
              <a:ext uri="{FF2B5EF4-FFF2-40B4-BE49-F238E27FC236}">
                <a16:creationId xmlns:a16="http://schemas.microsoft.com/office/drawing/2014/main" id="{BECCEAAF-DDD6-4193-B20A-44E1BECA0195}"/>
              </a:ext>
            </a:extLst>
          </p:cNvPr>
          <p:cNvSpPr>
            <a:spLocks noGrp="1"/>
          </p:cNvSpPr>
          <p:nvPr>
            <p:ph idx="1"/>
          </p:nvPr>
        </p:nvSpPr>
        <p:spPr>
          <a:xfrm>
            <a:off x="2589212" y="1811738"/>
            <a:ext cx="8915400" cy="3234524"/>
          </a:xfrm>
        </p:spPr>
        <p:txBody>
          <a:bodyPr>
            <a:normAutofit/>
          </a:bodyPr>
          <a:lstStyle/>
          <a:p>
            <a:r>
              <a:rPr lang="lt-LT" sz="2400" dirty="0"/>
              <a:t>Grąžina string tipo kintamąjį, kuriama surašyta visų kombinuotų statymo įkėlėjų vardai ir jo koeficientai ir koki statymai buvo sukombinuoti.</a:t>
            </a:r>
          </a:p>
        </p:txBody>
      </p:sp>
    </p:spTree>
    <p:extLst>
      <p:ext uri="{BB962C8B-B14F-4D97-AF65-F5344CB8AC3E}">
        <p14:creationId xmlns:p14="http://schemas.microsoft.com/office/powerpoint/2010/main" val="19199280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652DED-C201-4B8A-A69B-438A87EC30DC}"/>
              </a:ext>
            </a:extLst>
          </p:cNvPr>
          <p:cNvSpPr>
            <a:spLocks noGrp="1"/>
          </p:cNvSpPr>
          <p:nvPr>
            <p:ph idx="1"/>
          </p:nvPr>
        </p:nvSpPr>
        <p:spPr>
          <a:xfrm>
            <a:off x="1664677" y="492369"/>
            <a:ext cx="10527323" cy="6365630"/>
          </a:xfrm>
        </p:spPr>
        <p:txBody>
          <a:bodyPr>
            <a:noAutofit/>
          </a:bodyPr>
          <a:lstStyle/>
          <a:p>
            <a:pPr marL="0" indent="0">
              <a:spcBef>
                <a:spcPts val="0"/>
              </a:spcBef>
              <a:buNone/>
            </a:pPr>
            <a:r>
              <a:rPr lang="lt-LT" dirty="0"/>
              <a:t>public string AllCoff()</a:t>
            </a:r>
          </a:p>
          <a:p>
            <a:pPr marL="0" indent="0">
              <a:spcBef>
                <a:spcPts val="0"/>
              </a:spcBef>
              <a:buNone/>
            </a:pPr>
            <a:r>
              <a:rPr lang="lt-LT" dirty="0"/>
              <a:t>        {</a:t>
            </a:r>
          </a:p>
          <a:p>
            <a:pPr marL="0" indent="0">
              <a:spcBef>
                <a:spcPts val="0"/>
              </a:spcBef>
              <a:buNone/>
            </a:pPr>
            <a:r>
              <a:rPr lang="lt-LT" dirty="0"/>
              <a:t>            string temp = "";</a:t>
            </a:r>
          </a:p>
          <a:p>
            <a:pPr marL="0" indent="0">
              <a:spcBef>
                <a:spcPts val="0"/>
              </a:spcBef>
              <a:buNone/>
            </a:pPr>
            <a:r>
              <a:rPr lang="lt-LT" dirty="0"/>
              <a:t>            foreach(ComboCoef combo in coefficients)</a:t>
            </a:r>
          </a:p>
          <a:p>
            <a:pPr marL="0" indent="0">
              <a:spcBef>
                <a:spcPts val="0"/>
              </a:spcBef>
              <a:buNone/>
            </a:pPr>
            <a:r>
              <a:rPr lang="lt-LT" dirty="0"/>
              <a:t>            {</a:t>
            </a:r>
          </a:p>
          <a:p>
            <a:pPr marL="0" indent="0">
              <a:spcBef>
                <a:spcPts val="0"/>
              </a:spcBef>
              <a:buNone/>
            </a:pPr>
            <a:r>
              <a:rPr lang="lt-LT" dirty="0"/>
              <a:t>                StringBuilder sb = new StringBuilder();</a:t>
            </a:r>
          </a:p>
          <a:p>
            <a:pPr marL="0" indent="0">
              <a:spcBef>
                <a:spcPts val="0"/>
              </a:spcBef>
              <a:buNone/>
            </a:pPr>
            <a:r>
              <a:rPr lang="lt-LT" dirty="0"/>
              <a:t>                foreach(int c in combo.BetIndex)</a:t>
            </a:r>
          </a:p>
          <a:p>
            <a:pPr marL="0" indent="0">
              <a:spcBef>
                <a:spcPts val="0"/>
              </a:spcBef>
              <a:buNone/>
            </a:pPr>
            <a:r>
              <a:rPr lang="lt-LT" dirty="0"/>
              <a:t>                {</a:t>
            </a:r>
          </a:p>
          <a:p>
            <a:pPr marL="0" indent="0">
              <a:spcBef>
                <a:spcPts val="0"/>
              </a:spcBef>
              <a:buNone/>
            </a:pPr>
            <a:r>
              <a:rPr lang="lt-LT" dirty="0"/>
              <a:t>                    sb.Append(c + ",");</a:t>
            </a:r>
          </a:p>
          <a:p>
            <a:pPr marL="0" indent="0">
              <a:spcBef>
                <a:spcPts val="0"/>
              </a:spcBef>
              <a:buNone/>
            </a:pPr>
            <a:r>
              <a:rPr lang="lt-LT" dirty="0"/>
              <a:t>                }</a:t>
            </a:r>
          </a:p>
          <a:p>
            <a:pPr marL="0" indent="0">
              <a:spcBef>
                <a:spcPts val="0"/>
              </a:spcBef>
              <a:buNone/>
            </a:pPr>
            <a:r>
              <a:rPr lang="lt-LT" dirty="0"/>
              <a:t>                temp += "Index of bets: " + sb + " Submitor: " + combo.SubmitorName + " Coefficient: " + combo.SumCoeff + "\n";</a:t>
            </a:r>
          </a:p>
          <a:p>
            <a:pPr marL="0" indent="0">
              <a:spcBef>
                <a:spcPts val="0"/>
              </a:spcBef>
              <a:buNone/>
            </a:pPr>
            <a:r>
              <a:rPr lang="lt-LT" dirty="0"/>
              <a:t>            }</a:t>
            </a:r>
          </a:p>
          <a:p>
            <a:pPr marL="0" indent="0">
              <a:spcBef>
                <a:spcPts val="0"/>
              </a:spcBef>
              <a:buNone/>
            </a:pPr>
            <a:r>
              <a:rPr lang="lt-LT" dirty="0"/>
              <a:t>            return temp;</a:t>
            </a:r>
          </a:p>
          <a:p>
            <a:pPr marL="0" indent="0">
              <a:spcBef>
                <a:spcPts val="0"/>
              </a:spcBef>
              <a:buNone/>
            </a:pPr>
            <a:r>
              <a:rPr lang="lt-LT" dirty="0"/>
              <a:t>        }</a:t>
            </a:r>
          </a:p>
        </p:txBody>
      </p:sp>
    </p:spTree>
    <p:extLst>
      <p:ext uri="{BB962C8B-B14F-4D97-AF65-F5344CB8AC3E}">
        <p14:creationId xmlns:p14="http://schemas.microsoft.com/office/powerpoint/2010/main" val="9784204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A22D6-07AF-4251-B783-96984A41F605}"/>
              </a:ext>
            </a:extLst>
          </p:cNvPr>
          <p:cNvSpPr>
            <a:spLocks noGrp="1"/>
          </p:cNvSpPr>
          <p:nvPr>
            <p:ph type="title"/>
          </p:nvPr>
        </p:nvSpPr>
        <p:spPr/>
        <p:txBody>
          <a:bodyPr/>
          <a:lstStyle/>
          <a:p>
            <a:endParaRPr lang="lt-LT"/>
          </a:p>
        </p:txBody>
      </p:sp>
      <p:pic>
        <p:nvPicPr>
          <p:cNvPr id="3" name="Picture 2">
            <a:extLst>
              <a:ext uri="{FF2B5EF4-FFF2-40B4-BE49-F238E27FC236}">
                <a16:creationId xmlns:a16="http://schemas.microsoft.com/office/drawing/2014/main" id="{C4B1E502-FCCE-4A6C-800E-61425F507C39}"/>
              </a:ext>
            </a:extLst>
          </p:cNvPr>
          <p:cNvPicPr>
            <a:picLocks noChangeAspect="1"/>
          </p:cNvPicPr>
          <p:nvPr/>
        </p:nvPicPr>
        <p:blipFill rotWithShape="1">
          <a:blip r:embed="rId2"/>
          <a:srcRect b="4947"/>
          <a:stretch/>
        </p:blipFill>
        <p:spPr>
          <a:xfrm>
            <a:off x="0" y="0"/>
            <a:ext cx="12192000" cy="6518787"/>
          </a:xfrm>
          <a:prstGeom prst="rect">
            <a:avLst/>
          </a:prstGeom>
        </p:spPr>
      </p:pic>
    </p:spTree>
    <p:extLst>
      <p:ext uri="{BB962C8B-B14F-4D97-AF65-F5344CB8AC3E}">
        <p14:creationId xmlns:p14="http://schemas.microsoft.com/office/powerpoint/2010/main" val="18227174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21010-13C3-4428-802A-28D499DF6416}"/>
              </a:ext>
            </a:extLst>
          </p:cNvPr>
          <p:cNvSpPr>
            <a:spLocks noGrp="1"/>
          </p:cNvSpPr>
          <p:nvPr>
            <p:ph type="title"/>
          </p:nvPr>
        </p:nvSpPr>
        <p:spPr>
          <a:xfrm>
            <a:off x="2475694" y="2788555"/>
            <a:ext cx="8911687" cy="1280890"/>
          </a:xfrm>
        </p:spPr>
        <p:txBody>
          <a:bodyPr>
            <a:noAutofit/>
          </a:bodyPr>
          <a:lstStyle/>
          <a:p>
            <a:r>
              <a:rPr lang="lt-LT" sz="5400" dirty="0"/>
              <a:t>AČIŪ UŽ DĖMESĮ</a:t>
            </a:r>
            <a:r>
              <a:rPr lang="en-US" sz="5400" dirty="0"/>
              <a:t>! </a:t>
            </a:r>
            <a:r>
              <a:rPr lang="lt-LT" sz="8000" dirty="0"/>
              <a:t>☺</a:t>
            </a:r>
            <a:br>
              <a:rPr lang="lt-LT" sz="5400" u="sng" dirty="0"/>
            </a:br>
            <a:endParaRPr lang="lt-LT" sz="5400" dirty="0"/>
          </a:p>
        </p:txBody>
      </p:sp>
    </p:spTree>
    <p:extLst>
      <p:ext uri="{BB962C8B-B14F-4D97-AF65-F5344CB8AC3E}">
        <p14:creationId xmlns:p14="http://schemas.microsoft.com/office/powerpoint/2010/main" val="2328856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DDC5ABAA-8370-4DB1-A98B-CD4C0BC72E62}"/>
              </a:ext>
            </a:extLst>
          </p:cNvPr>
          <p:cNvSpPr>
            <a:spLocks noGrp="1"/>
          </p:cNvSpPr>
          <p:nvPr>
            <p:ph type="title"/>
          </p:nvPr>
        </p:nvSpPr>
        <p:spPr/>
        <p:txBody>
          <a:bodyPr/>
          <a:lstStyle/>
          <a:p>
            <a:pPr algn="ctr"/>
            <a:r>
              <a:rPr lang="lt-LT" b="1" dirty="0"/>
              <a:t>Kodėl pasirinkome būtent šia temą?</a:t>
            </a:r>
          </a:p>
        </p:txBody>
      </p:sp>
      <p:sp>
        <p:nvSpPr>
          <p:cNvPr id="3" name="Turinio vietos rezervavimo ženklas 2">
            <a:extLst>
              <a:ext uri="{FF2B5EF4-FFF2-40B4-BE49-F238E27FC236}">
                <a16:creationId xmlns:a16="http://schemas.microsoft.com/office/drawing/2014/main" id="{3D2CD99B-C7D9-4651-88AC-4FEA59A4077C}"/>
              </a:ext>
            </a:extLst>
          </p:cNvPr>
          <p:cNvSpPr>
            <a:spLocks noGrp="1"/>
          </p:cNvSpPr>
          <p:nvPr>
            <p:ph idx="1"/>
          </p:nvPr>
        </p:nvSpPr>
        <p:spPr/>
        <p:txBody>
          <a:bodyPr/>
          <a:lstStyle/>
          <a:p>
            <a:r>
              <a:rPr lang="lt-LT" sz="2400" dirty="0"/>
              <a:t>Internete galima rasti daug svetainių, kuriose galima statyti už tam tikrus sporto įvykius ar kitaip dalyvauti lažybose, bet nėra svetainių, kurios būtų skirtos peržiūrėti geriausius siūlomus statymus, pasidalinti savo geriausiomis sugalvotomis kombinacijomis, pamatyti savo galimus laimėjimus, tai pat pamatyti kitų žmonių siūlomas kombinacijas. Mūsų sukurtas „Bets4You“ </a:t>
            </a:r>
            <a:r>
              <a:rPr lang="lt-LT" sz="2400" dirty="0" err="1"/>
              <a:t>web</a:t>
            </a:r>
            <a:r>
              <a:rPr lang="lt-LT" sz="2400" dirty="0"/>
              <a:t> servisas yra skirtas dalintis pačiais geriausiais jūsų rastais statymais, peržiūrėti geriausius kombinuotus statymus ir dalintis jais.</a:t>
            </a:r>
          </a:p>
          <a:p>
            <a:endParaRPr lang="lt-LT" dirty="0"/>
          </a:p>
        </p:txBody>
      </p:sp>
    </p:spTree>
    <p:extLst>
      <p:ext uri="{BB962C8B-B14F-4D97-AF65-F5344CB8AC3E}">
        <p14:creationId xmlns:p14="http://schemas.microsoft.com/office/powerpoint/2010/main" val="3421608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avadinimas 1">
            <a:extLst>
              <a:ext uri="{FF2B5EF4-FFF2-40B4-BE49-F238E27FC236}">
                <a16:creationId xmlns:a16="http://schemas.microsoft.com/office/drawing/2014/main" id="{0C15F43A-B82A-41AC-BCA6-FFDA1E43E7DA}"/>
              </a:ext>
            </a:extLst>
          </p:cNvPr>
          <p:cNvSpPr>
            <a:spLocks noGrp="1"/>
          </p:cNvSpPr>
          <p:nvPr>
            <p:ph type="title"/>
          </p:nvPr>
        </p:nvSpPr>
        <p:spPr>
          <a:xfrm>
            <a:off x="649224" y="645106"/>
            <a:ext cx="3650279" cy="1259894"/>
          </a:xfrm>
        </p:spPr>
        <p:txBody>
          <a:bodyPr>
            <a:normAutofit/>
          </a:bodyPr>
          <a:lstStyle/>
          <a:p>
            <a:r>
              <a:rPr lang="lt-LT" b="1" dirty="0"/>
              <a:t>Kaip veikia Bets4You?</a:t>
            </a:r>
          </a:p>
        </p:txBody>
      </p:sp>
      <p:sp>
        <p:nvSpPr>
          <p:cNvPr id="12" name="Rectangle 11">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Turinio vietos rezervavimo ženklas 2">
            <a:extLst>
              <a:ext uri="{FF2B5EF4-FFF2-40B4-BE49-F238E27FC236}">
                <a16:creationId xmlns:a16="http://schemas.microsoft.com/office/drawing/2014/main" id="{DCE315F3-0F84-426D-90DB-C41939CE1102}"/>
              </a:ext>
            </a:extLst>
          </p:cNvPr>
          <p:cNvSpPr>
            <a:spLocks noGrp="1"/>
          </p:cNvSpPr>
          <p:nvPr>
            <p:ph idx="1"/>
          </p:nvPr>
        </p:nvSpPr>
        <p:spPr>
          <a:xfrm>
            <a:off x="649225" y="2133600"/>
            <a:ext cx="4271910" cy="3759253"/>
          </a:xfrm>
        </p:spPr>
        <p:txBody>
          <a:bodyPr>
            <a:noAutofit/>
          </a:bodyPr>
          <a:lstStyle/>
          <a:p>
            <a:r>
              <a:rPr lang="lt-LT" sz="2000" dirty="0"/>
              <a:t>Registruotas vartotojas – tai vartotojas turintis slaptažodį.</a:t>
            </a:r>
          </a:p>
          <a:p>
            <a:r>
              <a:rPr lang="lt-LT" sz="2000" dirty="0"/>
              <a:t>Kombinuotas statymas – tai statymas, kurį sudaro 2 ar daugiau statymų.</a:t>
            </a:r>
          </a:p>
          <a:p>
            <a:r>
              <a:rPr lang="lt-LT" sz="2000" dirty="0"/>
              <a:t>Kodėl reikalingas slaptažodis?</a:t>
            </a:r>
          </a:p>
          <a:p>
            <a:r>
              <a:rPr lang="lt-LT" sz="2000" dirty="0"/>
              <a:t>Kaip atskiriate pasibaigusius statymus?</a:t>
            </a:r>
          </a:p>
          <a:p>
            <a:r>
              <a:rPr lang="lt-LT" sz="2000" dirty="0"/>
              <a:t>Kaip skaičiuojamas laimėjimas?</a:t>
            </a:r>
          </a:p>
        </p:txBody>
      </p:sp>
      <p:pic>
        <p:nvPicPr>
          <p:cNvPr id="5" name="Picture 65" descr="Paveikslėlis, kuriame yra žinutė, žemėlapis&#10;&#10;Automatiškai sugeneruotas aprašymas">
            <a:extLst>
              <a:ext uri="{FF2B5EF4-FFF2-40B4-BE49-F238E27FC236}">
                <a16:creationId xmlns:a16="http://schemas.microsoft.com/office/drawing/2014/main" id="{916644B9-5FAE-4143-941C-A3E41D5DC082}"/>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5294853" y="640080"/>
            <a:ext cx="5602957" cy="5252773"/>
          </a:xfrm>
          <a:prstGeom prst="rect">
            <a:avLst/>
          </a:prstGeom>
          <a:noFill/>
        </p:spPr>
      </p:pic>
      <p:sp>
        <p:nvSpPr>
          <p:cNvPr id="14"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8489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avadinimas 1">
            <a:extLst>
              <a:ext uri="{FF2B5EF4-FFF2-40B4-BE49-F238E27FC236}">
                <a16:creationId xmlns:a16="http://schemas.microsoft.com/office/drawing/2014/main" id="{8554B8AC-3E9B-45E7-996F-45F0027D8B95}"/>
              </a:ext>
            </a:extLst>
          </p:cNvPr>
          <p:cNvSpPr>
            <a:spLocks noGrp="1"/>
          </p:cNvSpPr>
          <p:nvPr>
            <p:ph type="title"/>
          </p:nvPr>
        </p:nvSpPr>
        <p:spPr>
          <a:xfrm>
            <a:off x="649224" y="645106"/>
            <a:ext cx="3650279" cy="1259894"/>
          </a:xfrm>
        </p:spPr>
        <p:txBody>
          <a:bodyPr>
            <a:normAutofit fontScale="90000"/>
          </a:bodyPr>
          <a:lstStyle/>
          <a:p>
            <a:r>
              <a:rPr lang="lt-LT" sz="3300" b="1" dirty="0"/>
              <a:t>Kodėl reikalingas slaptažodis?</a:t>
            </a:r>
          </a:p>
        </p:txBody>
      </p:sp>
      <p:sp>
        <p:nvSpPr>
          <p:cNvPr id="12" name="Rectangle 11">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Turinio vietos rezervavimo ženklas 2">
            <a:extLst>
              <a:ext uri="{FF2B5EF4-FFF2-40B4-BE49-F238E27FC236}">
                <a16:creationId xmlns:a16="http://schemas.microsoft.com/office/drawing/2014/main" id="{C3F90D63-A7F4-4904-B7AA-CC5E20BD9A6D}"/>
              </a:ext>
            </a:extLst>
          </p:cNvPr>
          <p:cNvSpPr>
            <a:spLocks noGrp="1"/>
          </p:cNvSpPr>
          <p:nvPr>
            <p:ph idx="1"/>
          </p:nvPr>
        </p:nvSpPr>
        <p:spPr>
          <a:xfrm>
            <a:off x="649225" y="2133600"/>
            <a:ext cx="3650278" cy="3759253"/>
          </a:xfrm>
        </p:spPr>
        <p:txBody>
          <a:bodyPr>
            <a:normAutofit/>
          </a:bodyPr>
          <a:lstStyle/>
          <a:p>
            <a:pPr marL="0" indent="0">
              <a:buNone/>
            </a:pPr>
            <a:r>
              <a:rPr lang="lt-LT" sz="2400" dirty="0"/>
              <a:t>Slaptažodis - tai mūsų paprastas būdas išvengti spam ir didžiulės duomenų bazės apkrovos.</a:t>
            </a:r>
          </a:p>
        </p:txBody>
      </p:sp>
      <p:pic>
        <p:nvPicPr>
          <p:cNvPr id="5" name="Paveikslėlis 4" descr="Paveikslėlis, kuriame yra vidinis, juoda&#10;&#10;Automatiškai sugeneruotas aprašymas">
            <a:extLst>
              <a:ext uri="{FF2B5EF4-FFF2-40B4-BE49-F238E27FC236}">
                <a16:creationId xmlns:a16="http://schemas.microsoft.com/office/drawing/2014/main" id="{3C455FED-96DE-4FEB-943D-18CB8C055D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9543" y="937018"/>
            <a:ext cx="6953577" cy="4658896"/>
          </a:xfrm>
          <a:prstGeom prst="rect">
            <a:avLst/>
          </a:prstGeom>
        </p:spPr>
      </p:pic>
      <p:sp>
        <p:nvSpPr>
          <p:cNvPr id="14"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7636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avadinimas 1">
            <a:extLst>
              <a:ext uri="{FF2B5EF4-FFF2-40B4-BE49-F238E27FC236}">
                <a16:creationId xmlns:a16="http://schemas.microsoft.com/office/drawing/2014/main" id="{31DBA992-1A68-41FF-A9D5-1A58FA7F6C67}"/>
              </a:ext>
            </a:extLst>
          </p:cNvPr>
          <p:cNvSpPr>
            <a:spLocks noGrp="1"/>
          </p:cNvSpPr>
          <p:nvPr>
            <p:ph type="title"/>
          </p:nvPr>
        </p:nvSpPr>
        <p:spPr>
          <a:xfrm>
            <a:off x="649224" y="645106"/>
            <a:ext cx="3650279" cy="1259894"/>
          </a:xfrm>
        </p:spPr>
        <p:txBody>
          <a:bodyPr>
            <a:normAutofit/>
          </a:bodyPr>
          <a:lstStyle/>
          <a:p>
            <a:pPr>
              <a:lnSpc>
                <a:spcPct val="90000"/>
              </a:lnSpc>
            </a:pPr>
            <a:r>
              <a:rPr lang="lt-LT" sz="2800" b="1" dirty="0"/>
              <a:t>Kaip atskiriate pasibaigusius statymus?</a:t>
            </a:r>
          </a:p>
        </p:txBody>
      </p:sp>
      <p:sp>
        <p:nvSpPr>
          <p:cNvPr id="12" name="Rectangle 11">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Turinio vietos rezervavimo ženklas 2">
            <a:extLst>
              <a:ext uri="{FF2B5EF4-FFF2-40B4-BE49-F238E27FC236}">
                <a16:creationId xmlns:a16="http://schemas.microsoft.com/office/drawing/2014/main" id="{333A6A11-BBBE-43AD-9A11-0EB5AA8CED87}"/>
              </a:ext>
            </a:extLst>
          </p:cNvPr>
          <p:cNvSpPr>
            <a:spLocks noGrp="1"/>
          </p:cNvSpPr>
          <p:nvPr>
            <p:ph idx="1"/>
          </p:nvPr>
        </p:nvSpPr>
        <p:spPr>
          <a:xfrm>
            <a:off x="649225" y="2133600"/>
            <a:ext cx="3650278" cy="3759253"/>
          </a:xfrm>
        </p:spPr>
        <p:txBody>
          <a:bodyPr>
            <a:normAutofit/>
          </a:bodyPr>
          <a:lstStyle/>
          <a:p>
            <a:r>
              <a:rPr lang="lt-LT" sz="2400" dirty="0"/>
              <a:t>Seni statymai ir kombinuoti statymai niekur nedingsta iš mūsų sistemos, jie yra kaupiami. Tačiau naudojant filtrą, mes tiesiog jų nerodome. </a:t>
            </a:r>
          </a:p>
        </p:txBody>
      </p:sp>
      <p:pic>
        <p:nvPicPr>
          <p:cNvPr id="5" name="Paveikslėlis 4">
            <a:extLst>
              <a:ext uri="{FF2B5EF4-FFF2-40B4-BE49-F238E27FC236}">
                <a16:creationId xmlns:a16="http://schemas.microsoft.com/office/drawing/2014/main" id="{A6DFBBAE-5514-4A79-9D9C-6DE0CF5E55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1264" y="640080"/>
            <a:ext cx="4990134" cy="5252773"/>
          </a:xfrm>
          <a:prstGeom prst="rect">
            <a:avLst/>
          </a:prstGeom>
        </p:spPr>
      </p:pic>
      <p:sp>
        <p:nvSpPr>
          <p:cNvPr id="14"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6932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avadinimas 1">
            <a:extLst>
              <a:ext uri="{FF2B5EF4-FFF2-40B4-BE49-F238E27FC236}">
                <a16:creationId xmlns:a16="http://schemas.microsoft.com/office/drawing/2014/main" id="{434ADFE6-C2D2-49EF-B0E4-62CB53196840}"/>
              </a:ext>
            </a:extLst>
          </p:cNvPr>
          <p:cNvSpPr>
            <a:spLocks noGrp="1"/>
          </p:cNvSpPr>
          <p:nvPr>
            <p:ph type="title"/>
          </p:nvPr>
        </p:nvSpPr>
        <p:spPr>
          <a:xfrm>
            <a:off x="649224" y="645106"/>
            <a:ext cx="3650279" cy="1259894"/>
          </a:xfrm>
        </p:spPr>
        <p:txBody>
          <a:bodyPr>
            <a:normAutofit/>
          </a:bodyPr>
          <a:lstStyle/>
          <a:p>
            <a:pPr>
              <a:lnSpc>
                <a:spcPct val="90000"/>
              </a:lnSpc>
            </a:pPr>
            <a:r>
              <a:rPr lang="lt-LT" sz="2800" b="1" dirty="0"/>
              <a:t>Kaip skaičiuojamas laimėjimas?</a:t>
            </a:r>
            <a:br>
              <a:rPr lang="lt-LT" sz="2800" dirty="0"/>
            </a:br>
            <a:endParaRPr lang="lt-LT" sz="2800" dirty="0"/>
          </a:p>
        </p:txBody>
      </p:sp>
      <p:sp>
        <p:nvSpPr>
          <p:cNvPr id="14" name="Rectangle 13">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Turinio vietos rezervavimo ženklas 2">
            <a:extLst>
              <a:ext uri="{FF2B5EF4-FFF2-40B4-BE49-F238E27FC236}">
                <a16:creationId xmlns:a16="http://schemas.microsoft.com/office/drawing/2014/main" id="{10973DE5-5A6E-458F-823C-B8C5930572AD}"/>
              </a:ext>
            </a:extLst>
          </p:cNvPr>
          <p:cNvSpPr>
            <a:spLocks noGrp="1"/>
          </p:cNvSpPr>
          <p:nvPr>
            <p:ph idx="1"/>
          </p:nvPr>
        </p:nvSpPr>
        <p:spPr>
          <a:xfrm>
            <a:off x="649225" y="2133600"/>
            <a:ext cx="3650278" cy="3759253"/>
          </a:xfrm>
        </p:spPr>
        <p:txBody>
          <a:bodyPr>
            <a:normAutofit/>
          </a:bodyPr>
          <a:lstStyle/>
          <a:p>
            <a:r>
              <a:rPr lang="lt-LT" sz="2400" dirty="0"/>
              <a:t>Pasirinkus statymą ar kombinuota statymą, jūsų įvedama suma yra sudauginama su koeficientu ir pagal jūsų įvesta regioną jums parodoma, kokia valiuta bus jūsų laimėjimas.</a:t>
            </a:r>
          </a:p>
          <a:p>
            <a:endParaRPr lang="lt-LT" dirty="0"/>
          </a:p>
        </p:txBody>
      </p:sp>
      <p:pic>
        <p:nvPicPr>
          <p:cNvPr id="7" name="Paveikslėlis 6">
            <a:extLst>
              <a:ext uri="{FF2B5EF4-FFF2-40B4-BE49-F238E27FC236}">
                <a16:creationId xmlns:a16="http://schemas.microsoft.com/office/drawing/2014/main" id="{C04ADCF0-18A5-4D14-84A0-6CA8EC82F6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2279" y="640080"/>
            <a:ext cx="6628104" cy="5252773"/>
          </a:xfrm>
          <a:prstGeom prst="rect">
            <a:avLst/>
          </a:prstGeom>
        </p:spPr>
      </p:pic>
      <p:sp>
        <p:nvSpPr>
          <p:cNvPr id="16"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5322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A34A1-98AC-4DB6-86AC-DC60C4653CC1}"/>
              </a:ext>
            </a:extLst>
          </p:cNvPr>
          <p:cNvSpPr>
            <a:spLocks noGrp="1"/>
          </p:cNvSpPr>
          <p:nvPr>
            <p:ph type="title"/>
          </p:nvPr>
        </p:nvSpPr>
        <p:spPr/>
        <p:txBody>
          <a:bodyPr/>
          <a:lstStyle/>
          <a:p>
            <a:r>
              <a:rPr lang="en-US" dirty="0"/>
              <a:t>Per</a:t>
            </a:r>
            <a:r>
              <a:rPr lang="lt-LT" dirty="0"/>
              <a:t>žvalga per SWAGGER</a:t>
            </a:r>
            <a:r>
              <a:rPr lang="en-US" dirty="0"/>
              <a:t> </a:t>
            </a:r>
            <a:r>
              <a:rPr lang="en-US" dirty="0" err="1"/>
              <a:t>ir</a:t>
            </a:r>
            <a:r>
              <a:rPr lang="en-US" dirty="0"/>
              <a:t> </a:t>
            </a:r>
            <a:r>
              <a:rPr lang="lt-LT" dirty="0"/>
              <a:t>POSTMAN</a:t>
            </a:r>
          </a:p>
        </p:txBody>
      </p:sp>
    </p:spTree>
    <p:extLst>
      <p:ext uri="{BB962C8B-B14F-4D97-AF65-F5344CB8AC3E}">
        <p14:creationId xmlns:p14="http://schemas.microsoft.com/office/powerpoint/2010/main" val="3736927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A22D6-07AF-4251-B783-96984A41F605}"/>
              </a:ext>
            </a:extLst>
          </p:cNvPr>
          <p:cNvSpPr>
            <a:spLocks noGrp="1"/>
          </p:cNvSpPr>
          <p:nvPr>
            <p:ph type="title"/>
          </p:nvPr>
        </p:nvSpPr>
        <p:spPr/>
        <p:txBody>
          <a:bodyPr/>
          <a:lstStyle/>
          <a:p>
            <a:endParaRPr lang="lt-LT"/>
          </a:p>
        </p:txBody>
      </p:sp>
      <p:pic>
        <p:nvPicPr>
          <p:cNvPr id="4" name="Picture 3">
            <a:extLst>
              <a:ext uri="{FF2B5EF4-FFF2-40B4-BE49-F238E27FC236}">
                <a16:creationId xmlns:a16="http://schemas.microsoft.com/office/drawing/2014/main" id="{552E701C-A1DF-429A-9963-A9F3D4972D13}"/>
              </a:ext>
            </a:extLst>
          </p:cNvPr>
          <p:cNvPicPr>
            <a:picLocks noChangeAspect="1"/>
          </p:cNvPicPr>
          <p:nvPr/>
        </p:nvPicPr>
        <p:blipFill rotWithShape="1">
          <a:blip r:embed="rId2"/>
          <a:srcRect b="4660"/>
          <a:stretch/>
        </p:blipFill>
        <p:spPr>
          <a:xfrm>
            <a:off x="0" y="0"/>
            <a:ext cx="12192000" cy="6538452"/>
          </a:xfrm>
          <a:prstGeom prst="rect">
            <a:avLst/>
          </a:prstGeom>
        </p:spPr>
      </p:pic>
    </p:spTree>
    <p:extLst>
      <p:ext uri="{BB962C8B-B14F-4D97-AF65-F5344CB8AC3E}">
        <p14:creationId xmlns:p14="http://schemas.microsoft.com/office/powerpoint/2010/main" val="2123307819"/>
      </p:ext>
    </p:extLst>
  </p:cSld>
  <p:clrMapOvr>
    <a:masterClrMapping/>
  </p:clrMapOvr>
</p:sld>
</file>

<file path=ppt/theme/theme1.xml><?xml version="1.0" encoding="utf-8"?>
<a:theme xmlns:a="http://schemas.openxmlformats.org/drawingml/2006/main" name="Šnabždesys">
  <a:themeElements>
    <a:clrScheme name="Šnabždesys">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Šnabždesys">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Šnabždesys">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77</TotalTime>
  <Words>1159</Words>
  <Application>Microsoft Office PowerPoint</Application>
  <PresentationFormat>Widescreen</PresentationFormat>
  <Paragraphs>146</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Century Gothic</vt:lpstr>
      <vt:lpstr>Wingdings 3</vt:lpstr>
      <vt:lpstr>Šnabždesys</vt:lpstr>
      <vt:lpstr>Web servisų projektas „Bets4You“</vt:lpstr>
      <vt:lpstr>Darbo tikslas ir uždaviniai</vt:lpstr>
      <vt:lpstr>Kodėl pasirinkome būtent šia temą?</vt:lpstr>
      <vt:lpstr>Kaip veikia Bets4You?</vt:lpstr>
      <vt:lpstr>Kodėl reikalingas slaptažodis?</vt:lpstr>
      <vt:lpstr>Kaip atskiriate pasibaigusius statymus?</vt:lpstr>
      <vt:lpstr>Kaip skaičiuojamas laimėjimas? </vt:lpstr>
      <vt:lpstr>Peržvalga per SWAGGER ir POSTMAN</vt:lpstr>
      <vt:lpstr>PowerPoint Presentation</vt:lpstr>
      <vt:lpstr>Metodas: AllBets()</vt:lpstr>
      <vt:lpstr>PowerPoint Presentation</vt:lpstr>
      <vt:lpstr>PowerPoint Presentation</vt:lpstr>
      <vt:lpstr>Metodas: CalcBet(int betId, int money, string reg)</vt:lpstr>
      <vt:lpstr>PowerPoint Presentation</vt:lpstr>
      <vt:lpstr>PowerPoint Presentation</vt:lpstr>
      <vt:lpstr>Metodas: AddBets(int betName, string category, int coefficient, string submitorName, string password, DateTime date)</vt:lpstr>
      <vt:lpstr>PowerPoint Presentation</vt:lpstr>
      <vt:lpstr>PowerPoint Presentation</vt:lpstr>
      <vt:lpstr>Metodas: SubmitCoff(int bet1, int bet2, int bet3, int bet4, int bet5, string submitorName, string password)</vt:lpstr>
      <vt:lpstr>PowerPoint Presentation</vt:lpstr>
      <vt:lpstr>PowerPoint Presentation</vt:lpstr>
      <vt:lpstr>Metodas: BestCoff()</vt:lpstr>
      <vt:lpstr>PowerPoint Presentation</vt:lpstr>
      <vt:lpstr>PowerPoint Presentation</vt:lpstr>
      <vt:lpstr>Metodas: AllCoff()</vt:lpstr>
      <vt:lpstr>PowerPoint Presentation</vt:lpstr>
      <vt:lpstr>PowerPoint Presentation</vt:lpstr>
      <vt:lpstr>AČIŪ UŽ DĖMESĮ!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servisų projektas „Bets4You“</dc:title>
  <dc:creator>Petras Bukelis</dc:creator>
  <cp:lastModifiedBy>Vaidotas Gružas</cp:lastModifiedBy>
  <cp:revision>41</cp:revision>
  <dcterms:created xsi:type="dcterms:W3CDTF">2019-06-16T09:37:02Z</dcterms:created>
  <dcterms:modified xsi:type="dcterms:W3CDTF">2019-06-16T20:13:24Z</dcterms:modified>
</cp:coreProperties>
</file>