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6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691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39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5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703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389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99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07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90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7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4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202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23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148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48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20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94038B-E4A9-43E6-86AA-C52B6694CB2D}" type="datetimeFigureOut">
              <a:rPr lang="bg-BG" smtClean="0"/>
              <a:t>12.11.2021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1704-96CF-4972-944F-C1D0FE17F5B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1398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Candice </a:t>
            </a:r>
            <a:r>
              <a:rPr lang="en-US" b="1" dirty="0" smtClean="0">
                <a:solidFill>
                  <a:srgbClr val="FFC000"/>
                </a:solidFill>
              </a:rPr>
              <a:t>Cock </a:t>
            </a:r>
            <a:r>
              <a:rPr lang="en-US" dirty="0" smtClean="0">
                <a:solidFill>
                  <a:srgbClr val="FFC000"/>
                </a:solidFill>
              </a:rPr>
              <a:t>-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Roadmap to success</a:t>
            </a:r>
            <a:endParaRPr lang="bg-B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Stage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60334"/>
            <a:ext cx="8947150" cy="195106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646111" y="4599296"/>
            <a:ext cx="11639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През първата половина на годината апликацията ще бъде пусната напълно в безплатният</a:t>
            </a:r>
            <a:br>
              <a:rPr lang="bg-BG" dirty="0" smtClean="0"/>
            </a:br>
            <a:r>
              <a:rPr lang="bg-BG" dirty="0" smtClean="0"/>
              <a:t>си вариант. Междувременно ще се работи върху платената част и ще бъдат изчиствани бъгове.</a:t>
            </a:r>
            <a:br>
              <a:rPr lang="bg-BG" dirty="0" smtClean="0"/>
            </a:br>
            <a:r>
              <a:rPr lang="bg-BG" dirty="0" smtClean="0"/>
              <a:t>След това ще бъде пусната втората итерация на апликацията в която добавяме опцията</a:t>
            </a:r>
            <a:br>
              <a:rPr lang="bg-BG" dirty="0" smtClean="0"/>
            </a:br>
            <a:r>
              <a:rPr lang="bg-BG" dirty="0" smtClean="0"/>
              <a:t>да се споделят видео файлове. Най накрая добавяме и анимации и помощни материали в</a:t>
            </a:r>
            <a:br>
              <a:rPr lang="bg-BG" dirty="0" smtClean="0"/>
            </a:br>
            <a:r>
              <a:rPr lang="bg-BG" dirty="0" smtClean="0"/>
              <a:t>третата итерация на апликацията в края на годишния период, докато продължаваме да работим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върху чистия дизайн.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61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2842"/>
            <a:ext cx="8947150" cy="192384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646111" y="4375052"/>
            <a:ext cx="10727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През годината търсим да намерим спонсор за да се подпомогне бюджета на проекта и</a:t>
            </a:r>
            <a:br>
              <a:rPr lang="bg-BG" dirty="0" smtClean="0"/>
            </a:br>
            <a:r>
              <a:rPr lang="bg-BG" dirty="0" smtClean="0"/>
              <a:t>същевременно да се рекламира продуктът по-добре и да има по-стабилен статус</a:t>
            </a:r>
            <a:br>
              <a:rPr lang="bg-BG" dirty="0" smtClean="0"/>
            </a:br>
            <a:r>
              <a:rPr lang="bg-BG" dirty="0" smtClean="0"/>
              <a:t>на пазара.</a:t>
            </a:r>
            <a:br>
              <a:rPr lang="bg-BG" dirty="0" smtClean="0"/>
            </a:br>
            <a:r>
              <a:rPr lang="bg-BG" dirty="0" smtClean="0"/>
              <a:t>Ще отдадем част от бюджета за маркетинг върху реклами в </a:t>
            </a:r>
            <a:r>
              <a:rPr lang="en-US" dirty="0" smtClean="0"/>
              <a:t>Instagram </a:t>
            </a:r>
            <a:r>
              <a:rPr lang="bg-BG" dirty="0" smtClean="0"/>
              <a:t>и </a:t>
            </a:r>
            <a:r>
              <a:rPr lang="en-US" dirty="0" smtClean="0"/>
              <a:t>Facebook</a:t>
            </a:r>
            <a:r>
              <a:rPr lang="bg-BG" dirty="0" smtClean="0"/>
              <a:t>, сега</a:t>
            </a:r>
            <a:br>
              <a:rPr lang="bg-BG" dirty="0" smtClean="0"/>
            </a:br>
            <a:r>
              <a:rPr lang="bg-BG" dirty="0" smtClean="0"/>
              <a:t>познат като </a:t>
            </a:r>
            <a:r>
              <a:rPr lang="en-US" dirty="0" smtClean="0"/>
              <a:t>Meta.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564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Relief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42439"/>
            <a:ext cx="8947150" cy="1367716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646110" y="3052689"/>
            <a:ext cx="10650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Клиентът е на първо място. За това целим да направим прекарването им в апликацията колкото се може по-приятно. Ще работим върху намаляването на количеството батерия, което изразходва апликацията и след това ще изслушаме какво имат да ни кажат за да разберем на какво да наблегнем. Постоянно в късните етапи на приложението ще се работи върху направата на по-лесен за използване интерфейс.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232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100</Words>
  <Application>Microsoft Office PowerPoint</Application>
  <PresentationFormat>Широк екран</PresentationFormat>
  <Paragraphs>7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Йон</vt:lpstr>
      <vt:lpstr>Candice Cock -  Roadmap to success</vt:lpstr>
      <vt:lpstr>Development Stage</vt:lpstr>
      <vt:lpstr>Marketing</vt:lpstr>
      <vt:lpstr>Customer Relief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Candice Cock -  Roadmap to success</dc:title>
  <dc:creator>Admin</dc:creator>
  <cp:lastModifiedBy>Admin</cp:lastModifiedBy>
  <cp:revision>3</cp:revision>
  <dcterms:created xsi:type="dcterms:W3CDTF">2021-11-12T17:39:17Z</dcterms:created>
  <dcterms:modified xsi:type="dcterms:W3CDTF">2021-11-12T17:51:28Z</dcterms:modified>
</cp:coreProperties>
</file>