
<file path=[Content_Types].xml><?xml version="1.0" encoding="utf-8"?>
<Types xmlns="http://schemas.openxmlformats.org/package/2006/content-types">
  <Override PartName="/ppt/slides/slide41.xml" ContentType="application/vnd.openxmlformats-officedocument.presentationml.slide+xml"/>
  <Override PartName="/ppt/slideLayouts/slideLayout67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s/slide50.xml" ContentType="application/vnd.openxmlformats-officedocument.presentationml.slide+xml"/>
  <Override PartName="/ppt/slides/slide18.xml" ContentType="application/vnd.openxmlformats-officedocument.presentationml.slide+xml"/>
  <Override PartName="/ppt/slideLayouts/slideLayout77.xml" ContentType="application/vnd.openxmlformats-officedocument.presentationml.slideLayout+xml"/>
  <Override PartName="/ppt/slides/slide60.xml" ContentType="application/vnd.openxmlformats-officedocument.presentationml.slide+xml"/>
  <Override PartName="/ppt/slides/slide28.xml" ContentType="application/vnd.openxmlformats-officedocument.presentationml.slide+xml"/>
  <Override PartName="/ppt/slideLayouts/slideLayout87.xml" ContentType="application/vnd.openxmlformats-officedocument.presentationml.slideLayout+xml"/>
  <Override PartName="/ppt/slides/slide37.xml" ContentType="application/vnd.openxmlformats-officedocument.presentationml.slide+xml"/>
  <Override PartName="/ppt/slides/slide70.xml" ContentType="application/vnd.openxmlformats-officedocument.presentationml.slide+xml"/>
  <Override PartName="/ppt/slides/slide9.xml" ContentType="application/vnd.openxmlformats-officedocument.presentationml.slide+xml"/>
  <Override PartName="/ppt/slideLayouts/slideLayout96.xml" ContentType="application/vnd.openxmlformats-officedocument.presentationml.slideLayout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s/slide66.xml" ContentType="application/vnd.openxmlformats-officedocument.presentationml.slid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s/slide75.xml" ContentType="application/vnd.openxmlformats-officedocument.presentationml.slide+xml"/>
  <Override PartName="/ppt/slideLayouts/slideLayout34.xml" ContentType="application/vnd.openxmlformats-officedocument.presentationml.slideLayout+xml"/>
  <Override PartName="/ppt/slides/slide85.xml" ContentType="application/vnd.openxmlformats-officedocument.presentationml.slide+xml"/>
  <Override PartName="/ppt/slideLayouts/slideLayout43.xml" ContentType="application/vnd.openxmlformats-officedocument.presentationml.slideLayout+xml"/>
  <Override PartName="/ppt/slides/slide95.xml" ContentType="application/vnd.openxmlformats-officedocument.presentationml.slide+xml"/>
  <Override PartName="/ppt/slideLayouts/slideLayout53.xml" ContentType="application/vnd.openxmlformats-officedocument.presentationml.slideLayout+xml"/>
  <Override PartName="/ppt/slides/slide103.xml" ContentType="application/vnd.openxmlformats-officedocument.presentationml.slide+xml"/>
  <Override PartName="/ppt/slideLayouts/slideLayout100.xml" ContentType="application/vnd.openxmlformats-officedocument.presentationml.slideLayout+xml"/>
  <Default Extension="jpeg" ContentType="image/jpeg"/>
  <Override PartName="/ppt/slideLayouts/slideLayout63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72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4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s/slide42.xml" ContentType="application/vnd.openxmlformats-officedocument.presentationml.slide+xml"/>
  <Override PartName="/ppt/slideLayouts/slideLayout68.xml" ContentType="application/vnd.openxmlformats-officedocument.presentationml.slideLayout+xml"/>
  <Override PartName="/ppt/slides/slide51.xml" ContentType="application/vnd.openxmlformats-officedocument.presentationml.slide+xml"/>
  <Override PartName="/ppt/slides/slide19.xml" ContentType="application/vnd.openxmlformats-officedocument.presentationml.slide+xml"/>
  <Override PartName="/ppt/slideLayouts/slideLayout7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61.xml" ContentType="application/vnd.openxmlformats-officedocument.presentationml.slide+xml"/>
  <Override PartName="/ppt/slides/slide29.xml" ContentType="application/vnd.openxmlformats-officedocument.presentationml.slide+xml"/>
  <Override PartName="/ppt/slideLayouts/slideLayout88.xml" ContentType="application/vnd.openxmlformats-officedocument.presentationml.slideLayout+xml"/>
  <Override PartName="/ppt/slides/slide38.xml" ContentType="application/vnd.openxmlformats-officedocument.presentationml.slide+xml"/>
  <Override PartName="/ppt/slides/slide71.xml" ContentType="application/vnd.openxmlformats-officedocument.presentationml.slide+xml"/>
  <Override PartName="/ppt/slideLayouts/slideLayout97.xml" ContentType="application/vnd.openxmlformats-officedocument.presentationml.slideLayout+xml"/>
  <Override PartName="/ppt/slides/slide80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90.xml" ContentType="application/vnd.openxmlformats-officedocument.presentationml.slide+xml"/>
  <Override PartName="/ppt/slideLayouts/slideLayout16.xml" ContentType="application/vnd.openxmlformats-officedocument.presentationml.slideLayout+xml"/>
  <Override PartName="/ppt/slides/slide67.xml" ContentType="application/vnd.openxmlformats-officedocument.presentationml.slide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s/slide76.xml" ContentType="application/vnd.openxmlformats-officedocument.presentationml.slide+xml"/>
  <Override PartName="/ppt/slideLayouts/slideLayout35.xml" ContentType="application/vnd.openxmlformats-officedocument.presentationml.slideLayout+xml"/>
  <Override PartName="/ppt/slides/slide86.xml" ContentType="application/vnd.openxmlformats-officedocument.presentationml.slide+xml"/>
  <Override PartName="/ppt/slideLayouts/slideLayout4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14.xml" ContentType="application/vnd.openxmlformats-officedocument.presentationml.slide+xml"/>
  <Override PartName="/ppt/slideLayouts/slideLayout73.xml" ContentType="application/vnd.openxmlformats-officedocument.presentationml.slideLayout+xml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slideLayouts/slideLayout83.xml" ContentType="application/vnd.openxmlformats-officedocument.presentationml.slideLayout+xml"/>
  <Override PartName="/ppt/slides/slide33.xml" ContentType="application/vnd.openxmlformats-officedocument.presentationml.slide+xml"/>
  <Override PartName="/ppt/slides/slide5.xml" ContentType="application/vnd.openxmlformats-officedocument.presentationml.slide+xml"/>
  <Default Extension="xml" ContentType="application/xml"/>
  <Override PartName="/ppt/slideLayouts/slideLayout6.xml" ContentType="application/vnd.openxmlformats-officedocument.presentationml.slideLayout+xml"/>
  <Override PartName="/ppt/tableStyles.xml" ContentType="application/vnd.openxmlformats-officedocument.presentationml.tableStyles+xml"/>
  <Override PartName="/ppt/slides/slide43.xml" ContentType="application/vnd.openxmlformats-officedocument.presentationml.slide+xml"/>
  <Override PartName="/ppt/slideLayouts/slideLayout69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s/slide52.xml" ContentType="application/vnd.openxmlformats-officedocument.presentationml.slide+xml"/>
  <Override PartName="/ppt/slideLayouts/slideLayout7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62.xml" ContentType="application/vnd.openxmlformats-officedocument.presentationml.slide+xml"/>
  <Override PartName="/ppt/slideLayouts/slideLayout20.xml" ContentType="application/vnd.openxmlformats-officedocument.presentationml.slideLayout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slideLayouts/slideLayout9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s/slide81.xml" ContentType="application/vnd.openxmlformats-officedocument.presentationml.slide+xml"/>
  <Override PartName="/ppt/slides/slide49.xml" ContentType="application/vnd.openxmlformats-officedocument.presentationml.slide+xml"/>
  <Override PartName="/ppt/slides/slide58.xml" ContentType="application/vnd.openxmlformats-officedocument.presentationml.slide+xml"/>
  <Override PartName="/ppt/slides/slide91.xml" ContentType="application/vnd.openxmlformats-officedocument.presentationml.slide+xml"/>
  <Override PartName="/docProps/core.xml" ContentType="application/vnd.openxmlformats-package.core-properties+xml"/>
  <Override PartName="/ppt/slideLayouts/slideLayout17.xml" ContentType="application/vnd.openxmlformats-officedocument.presentationml.slideLayout+xml"/>
  <Override PartName="/ppt/slides/slide68.xml" ContentType="application/vnd.openxmlformats-officedocument.presentationml.slide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s/slide77.xml" ContentType="application/vnd.openxmlformats-officedocument.presentationml.slide+xml"/>
  <Override PartName="/ppt/slideLayouts/slideLayout36.xml" ContentType="application/vnd.openxmlformats-officedocument.presentationml.slideLayout+xml"/>
  <Override PartName="/ppt/slides/slide87.xml" ContentType="application/vnd.openxmlformats-officedocument.presentationml.slide+xml"/>
  <Override PartName="/ppt/slideLayouts/slideLayout45.xml" ContentType="application/vnd.openxmlformats-officedocument.presentationml.slideLayout+xml"/>
  <Override PartName="/ppt/slides/slide96.xml" ContentType="application/vnd.openxmlformats-officedocument.presentationml.slide+xml"/>
  <Override PartName="/ppt/slideLayouts/slideLayout5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104.xml" ContentType="application/vnd.openxmlformats-officedocument.presentationml.slide+xml"/>
  <Override PartName="/ppt/slideLayouts/slideLayout102.xml" ContentType="application/vnd.openxmlformats-officedocument.presentationml.slideLayout+xml"/>
  <Override PartName="/ppt/slides/slide15.xml" ContentType="application/vnd.openxmlformats-officedocument.presentationml.slide+xml"/>
  <Override PartName="/ppt/slideLayouts/slideLayout74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84.xml" ContentType="application/vnd.openxmlformats-officedocument.presentationml.slideLayout+xml"/>
  <Override PartName="/ppt/slides/slide34.xml" ContentType="application/vnd.openxmlformats-officedocument.presentationml.slide+xml"/>
  <Override PartName="/ppt/slides/slide6.xml" ContentType="application/vnd.openxmlformats-officedocument.presentationml.slide+xml"/>
  <Override PartName="/ppt/slideLayouts/slideLayout93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3.xml" ContentType="application/vnd.openxmlformats-officedocument.presentationml.slide+xml"/>
  <Override PartName="/ppt/slideLayouts/slideLayout8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2.xml" ContentType="application/vnd.openxmlformats-officedocument.presentationml.slide+xml"/>
  <Override PartName="/ppt/slideLayouts/slideLayout9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82.xml" ContentType="application/vnd.openxmlformats-officedocument.presentationml.slide+xml"/>
  <Override PartName="/ppt/slideLayouts/slideLayout40.xml" ContentType="application/vnd.openxmlformats-officedocument.presentationml.slideLayout+xml"/>
  <Override PartName="/ppt/slides/slide92.xml" ContentType="application/vnd.openxmlformats-officedocument.presentationml.slide+xml"/>
  <Override PartName="/ppt/slides/slide59.xml" ContentType="application/vnd.openxmlformats-officedocument.presentationml.slide+xml"/>
  <Override PartName="/ppt/slideLayouts/slideLayout5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00.xml" ContentType="application/vnd.openxmlformats-officedocument.presentationml.slide+xml"/>
  <Override PartName="/ppt/slides/slide69.xml" ContentType="application/vnd.openxmlformats-officedocument.presentationml.slide+xml"/>
  <Override PartName="/ppt/slideLayouts/slideLayout27.xml" ContentType="application/vnd.openxmlformats-officedocument.presentationml.slideLayout+xml"/>
  <Override PartName="/ppt/slides/slide78.xml" ContentType="application/vnd.openxmlformats-officedocument.presentationml.slide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37.xml" ContentType="application/vnd.openxmlformats-officedocument.presentationml.slideLayout+xml"/>
  <Override PartName="/ppt/slides/slide88.xml" ContentType="application/vnd.openxmlformats-officedocument.presentationml.slide+xml"/>
  <Override PartName="/ppt/slides/slide20.xml" ContentType="application/vnd.openxmlformats-officedocument.presentationml.slide+xml"/>
  <Override PartName="/ppt/slideLayouts/slideLayout46.xml" ContentType="application/vnd.openxmlformats-officedocument.presentationml.slideLayout+xml"/>
  <Override PartName="/ppt/slides/slide97.xml" ContentType="application/vnd.openxmlformats-officedocument.presentationml.slide+xml"/>
  <Override PartName="/ppt/slides/slide1.xml" ContentType="application/vnd.openxmlformats-officedocument.presentationml.slide+xml"/>
  <Override PartName="/ppt/slideLayouts/slideLayout5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75.xml" ContentType="application/vnd.openxmlformats-officedocument.presentationml.slideLayout+xml"/>
  <Override PartName="/ppt/viewProps.xml" ContentType="application/vnd.openxmlformats-officedocument.presentationml.viewProps+xml"/>
  <Default Extension="rels" ContentType="application/vnd.openxmlformats-package.relationships+xml"/>
  <Override PartName="/ppt/slides/slide26.xml" ContentType="application/vnd.openxmlformats-officedocument.presentationml.slide+xml"/>
  <Override PartName="/ppt/slideLayouts/slideLayout85.xml" ContentType="application/vnd.openxmlformats-officedocument.presentationml.slideLayout+xml"/>
  <Override PartName="/ppt/slides/slide35.xml" ContentType="application/vnd.openxmlformats-officedocument.presentationml.slide+xml"/>
  <Override PartName="/ppt/slides/slide7.xml" ContentType="application/vnd.openxmlformats-officedocument.presentationml.slide+xml"/>
  <Override PartName="/ppt/slideLayouts/slideLayout9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22.xml" ContentType="application/vnd.openxmlformats-officedocument.presentationml.slideLayout+xml"/>
  <Override PartName="/ppt/slides/slide7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slides/slide83.xml" ContentType="application/vnd.openxmlformats-officedocument.presentationml.slide+xml"/>
  <Override PartName="/ppt/slideLayouts/slideLayout41.xml" ContentType="application/vnd.openxmlformats-officedocument.presentationml.slideLayout+xml"/>
  <Override PartName="/ppt/slides/slide93.xml" ContentType="application/vnd.openxmlformats-officedocument.presentationml.slide+xml"/>
  <Override PartName="/ppt/slideLayouts/slideLayout5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101.xml" ContentType="application/vnd.openxmlformats-officedocument.presentationml.slide+xml"/>
  <Override PartName="/ppt/slideLayouts/slideLayout28.xml" ContentType="application/vnd.openxmlformats-officedocument.presentationml.slideLayout+xml"/>
  <Override PartName="/ppt/slides/slide79.xml" ContentType="application/vnd.openxmlformats-officedocument.presentationml.slide+xml"/>
  <Override PartName="/ppt/slideLayouts/slideLayout61.xml" ContentType="application/vnd.openxmlformats-officedocument.presentationml.slideLayout+xml"/>
  <Override PartName="/ppt/slides/slide11.xml" ContentType="application/vnd.openxmlformats-officedocument.presentationml.slide+xml"/>
  <Override PartName="/ppt/slideLayouts/slideLayout7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s/slide89.xml" ContentType="application/vnd.openxmlformats-officedocument.presentationml.slide+xml"/>
  <Override PartName="/ppt/slides/slide21.xml" ContentType="application/vnd.openxmlformats-officedocument.presentationml.slide+xml"/>
  <Override PartName="/ppt/slideLayouts/slideLayout47.xml" ContentType="application/vnd.openxmlformats-officedocument.presentationml.slideLayout+xml"/>
  <Override PartName="/ppt/slides/slide98.xml" ContentType="application/vnd.openxmlformats-officedocument.presentationml.slide+xml"/>
  <Override PartName="/ppt/slideLayouts/slideLayout80.xml" ContentType="application/vnd.openxmlformats-officedocument.presentationml.slideLayout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slideLayouts/slideLayout57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3.xml" ContentType="application/vnd.openxmlformats-officedocument.presentationml.slideLayout+xml"/>
  <Override PartName="/ppt/slides/slide40.xml" ContentType="application/vnd.openxmlformats-officedocument.presentationml.slide+xml"/>
  <Override PartName="/ppt/slideLayouts/slideLayout66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76.xml" ContentType="application/vnd.openxmlformats-officedocument.presentationml.slideLayout+xml"/>
  <Override PartName="/ppt/slides/slide27.xml" ContentType="application/vnd.openxmlformats-officedocument.presentationml.slide+xml"/>
  <Override PartName="/ppt/slideLayouts/slideLayout86.xml" ContentType="application/vnd.openxmlformats-officedocument.presentationml.slideLayout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slideLayouts/slideLayout9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65.xml" ContentType="application/vnd.openxmlformats-officedocument.presentationml.slide+xml"/>
  <Override PartName="/ppt/slideLayouts/slideLayout23.xml" ContentType="application/vnd.openxmlformats-officedocument.presentationml.slideLayout+xml"/>
  <Override PartName="/ppt/slides/slide74.xml" ContentType="application/vnd.openxmlformats-officedocument.presentationml.slide+xml"/>
  <Override PartName="/ppt/slideLayouts/slideLayout33.xml" ContentType="application/vnd.openxmlformats-officedocument.presentationml.slideLayout+xml"/>
  <Override PartName="/ppt/slides/slide84.xml" ContentType="application/vnd.openxmlformats-officedocument.presentationml.slide+xml"/>
  <Override PartName="/ppt/slideLayouts/slideLayout42.xml" ContentType="application/vnd.openxmlformats-officedocument.presentationml.slideLayout+xml"/>
  <Override PartName="/ppt/slides/slide94.xml" ContentType="application/vnd.openxmlformats-officedocument.presentationml.slide+xml"/>
  <Override PartName="/ppt/slideLayouts/slideLayout52.xml" ContentType="application/vnd.openxmlformats-officedocument.presentationml.slideLayout+xml"/>
  <Override PartName="/ppt/slides/slide102.xml" ContentType="application/vnd.openxmlformats-officedocument.presentationml.slide+xml"/>
  <Override PartName="/ppt/slideLayouts/slideLayout2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7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s/slide22.xml" ContentType="application/vnd.openxmlformats-officedocument.presentationml.slide+xml"/>
  <Override PartName="/ppt/slideLayouts/slideLayout48.xml" ContentType="application/vnd.openxmlformats-officedocument.presentationml.slideLayout+xml"/>
  <Override PartName="/ppt/slides/slide99.xml" ContentType="application/vnd.openxmlformats-officedocument.presentationml.slide+xml"/>
  <Override PartName="/ppt/slideLayouts/slideLayout81.xml" ContentType="application/vnd.openxmlformats-officedocument.presentationml.slideLayout+xml"/>
  <Override PartName="/ppt/slides/slide31.xml" ContentType="application/vnd.openxmlformats-officedocument.presentationml.slide+xml"/>
  <Override PartName="/ppt/slides/slide3.xml" ContentType="application/vnd.openxmlformats-officedocument.presentationml.slide+xml"/>
  <Override PartName="/ppt/slideLayouts/slideLayout5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06"/>
  </p:notesMasterIdLst>
  <p:handoutMasterIdLst>
    <p:handoutMasterId r:id="rId107"/>
  </p:handoutMasterIdLst>
  <p:sldIdLst>
    <p:sldId id="256" r:id="rId2"/>
    <p:sldId id="257" r:id="rId3"/>
    <p:sldId id="258" r:id="rId4"/>
    <p:sldId id="357" r:id="rId5"/>
    <p:sldId id="358" r:id="rId6"/>
    <p:sldId id="259" r:id="rId7"/>
    <p:sldId id="260" r:id="rId8"/>
    <p:sldId id="3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757575"/>
    <a:srgbClr val="F9F9F9"/>
    <a:srgbClr val="1D3851"/>
    <a:srgbClr val="22405B"/>
    <a:srgbClr val="55AFE7"/>
    <a:srgbClr val="43464A"/>
    <a:srgbClr val="44464B"/>
    <a:srgbClr val="464646"/>
    <a:srgbClr val="B4FAF9"/>
    <a:srgbClr val="1A375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>
    <p:restoredLeft sz="15981" autoAdjust="0"/>
    <p:restoredTop sz="94652" autoAdjust="0"/>
  </p:normalViewPr>
  <p:slideViewPr>
    <p:cSldViewPr snapToGrid="0" snapToObjects="1">
      <p:cViewPr>
        <p:scale>
          <a:sx n="100" d="100"/>
          <a:sy n="100" d="100"/>
        </p:scale>
        <p:origin x="-464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notesMaster" Target="notesMasters/notesMaster1.xml"/><Relationship Id="rId107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printerSettings" Target="printerSettings/printerSettings1.bin"/><Relationship Id="rId109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viewProps" Target="viewProp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theme" Target="theme/theme1.xml"/><Relationship Id="rId11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F29FF-C158-1842-81ED-52B0B318E829}" type="datetimeFigureOut">
              <a:rPr lang="en-US" smtClean="0"/>
              <a:pPr/>
              <a:t>12/22/11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A8A22-659B-2C45-8A47-008ECE1CE2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0D9FE-79DA-4348-8F82-7499FF8ADD54}" type="datetimeFigureOut">
              <a:rPr lang="en-US" smtClean="0"/>
              <a:pPr/>
              <a:t>12/22/11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A5A4C-7753-1848-843B-0A0703048C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3683000" y="1003888"/>
            <a:ext cx="5308600" cy="4669600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30000" endPos="25000" dir="5400000" sy="-100000" algn="bl" rotWithShape="0"/>
          </a:effectLst>
          <a:scene3d>
            <a:camera prst="perspectiveContrastingLeftFacing" fov="2400000">
              <a:rot lat="624000" lon="2634000" rev="21564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4660900" y="1104900"/>
            <a:ext cx="3716868" cy="41910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Isosceles Triangle 2"/>
          <p:cNvSpPr/>
          <p:nvPr userDrawn="1"/>
        </p:nvSpPr>
        <p:spPr>
          <a:xfrm>
            <a:off x="1663700" y="1384300"/>
            <a:ext cx="5600700" cy="4216400"/>
          </a:xfrm>
          <a:prstGeom prst="triangl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3124201" y="838200"/>
            <a:ext cx="2705099" cy="2247900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5829300" y="4013200"/>
            <a:ext cx="2705099" cy="2247900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419102" y="4013200"/>
            <a:ext cx="2705099" cy="2247900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3124200" y="838201"/>
            <a:ext cx="2705099" cy="22479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5829299" y="4013200"/>
            <a:ext cx="2705099" cy="22479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419102" y="4013200"/>
            <a:ext cx="2705099" cy="22479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711201" y="1172608"/>
            <a:ext cx="1828799" cy="151979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711201" y="2755899"/>
            <a:ext cx="1828799" cy="151979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711201" y="4339190"/>
            <a:ext cx="1828799" cy="151979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2603500" y="1172608"/>
            <a:ext cx="1828799" cy="151979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2603500" y="2755899"/>
            <a:ext cx="1828799" cy="151979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2603500" y="4339190"/>
            <a:ext cx="1828799" cy="151979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4495799" y="1172608"/>
            <a:ext cx="1828799" cy="151979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5" name="Rounded Rectangle 14"/>
          <p:cNvSpPr/>
          <p:nvPr userDrawn="1"/>
        </p:nvSpPr>
        <p:spPr>
          <a:xfrm>
            <a:off x="4495799" y="2755899"/>
            <a:ext cx="1828799" cy="151979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4495799" y="4339190"/>
            <a:ext cx="1828799" cy="151979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6388098" y="1172608"/>
            <a:ext cx="1828799" cy="151979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8" name="Rounded Rectangle 17"/>
          <p:cNvSpPr/>
          <p:nvPr userDrawn="1"/>
        </p:nvSpPr>
        <p:spPr>
          <a:xfrm>
            <a:off x="6388098" y="2755899"/>
            <a:ext cx="1828799" cy="151979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9" name="Rounded Rectangle 18"/>
          <p:cNvSpPr/>
          <p:nvPr userDrawn="1"/>
        </p:nvSpPr>
        <p:spPr>
          <a:xfrm>
            <a:off x="6388098" y="4339190"/>
            <a:ext cx="1828799" cy="151979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half" idx="13"/>
          </p:nvPr>
        </p:nvSpPr>
        <p:spPr>
          <a:xfrm>
            <a:off x="711201" y="1172608"/>
            <a:ext cx="1828799" cy="151979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sz="half" idx="14"/>
          </p:nvPr>
        </p:nvSpPr>
        <p:spPr>
          <a:xfrm>
            <a:off x="711201" y="2755899"/>
            <a:ext cx="1828799" cy="151979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sz="half" idx="15"/>
          </p:nvPr>
        </p:nvSpPr>
        <p:spPr>
          <a:xfrm>
            <a:off x="711201" y="4339190"/>
            <a:ext cx="1828799" cy="151979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sz="half" idx="16"/>
          </p:nvPr>
        </p:nvSpPr>
        <p:spPr>
          <a:xfrm>
            <a:off x="2603498" y="1172608"/>
            <a:ext cx="1828799" cy="151979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sz="half" idx="17"/>
          </p:nvPr>
        </p:nvSpPr>
        <p:spPr>
          <a:xfrm>
            <a:off x="2603498" y="2755899"/>
            <a:ext cx="1828799" cy="151979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9" name="Content Placeholder 2"/>
          <p:cNvSpPr>
            <a:spLocks noGrp="1"/>
          </p:cNvSpPr>
          <p:nvPr>
            <p:ph sz="half" idx="18"/>
          </p:nvPr>
        </p:nvSpPr>
        <p:spPr>
          <a:xfrm>
            <a:off x="2603498" y="4339190"/>
            <a:ext cx="1828799" cy="151979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sz="half" idx="19"/>
          </p:nvPr>
        </p:nvSpPr>
        <p:spPr>
          <a:xfrm>
            <a:off x="4495797" y="4339190"/>
            <a:ext cx="1828799" cy="151979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1" name="Content Placeholder 2"/>
          <p:cNvSpPr>
            <a:spLocks noGrp="1"/>
          </p:cNvSpPr>
          <p:nvPr>
            <p:ph sz="half" idx="20"/>
          </p:nvPr>
        </p:nvSpPr>
        <p:spPr>
          <a:xfrm>
            <a:off x="6388096" y="4339190"/>
            <a:ext cx="1828799" cy="151979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sz="half" idx="21"/>
          </p:nvPr>
        </p:nvSpPr>
        <p:spPr>
          <a:xfrm>
            <a:off x="4495797" y="2755899"/>
            <a:ext cx="1828799" cy="151979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3" name="Content Placeholder 2"/>
          <p:cNvSpPr>
            <a:spLocks noGrp="1"/>
          </p:cNvSpPr>
          <p:nvPr>
            <p:ph sz="half" idx="22"/>
          </p:nvPr>
        </p:nvSpPr>
        <p:spPr>
          <a:xfrm>
            <a:off x="4495797" y="1172608"/>
            <a:ext cx="1828799" cy="151979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4" name="Content Placeholder 2"/>
          <p:cNvSpPr>
            <a:spLocks noGrp="1"/>
          </p:cNvSpPr>
          <p:nvPr>
            <p:ph sz="half" idx="23"/>
          </p:nvPr>
        </p:nvSpPr>
        <p:spPr>
          <a:xfrm>
            <a:off x="6388096" y="1172608"/>
            <a:ext cx="1828799" cy="151979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5" name="Content Placeholder 2"/>
          <p:cNvSpPr>
            <a:spLocks noGrp="1"/>
          </p:cNvSpPr>
          <p:nvPr>
            <p:ph sz="half" idx="24"/>
          </p:nvPr>
        </p:nvSpPr>
        <p:spPr>
          <a:xfrm>
            <a:off x="6388096" y="2755899"/>
            <a:ext cx="1828799" cy="151979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317500" y="749300"/>
            <a:ext cx="8331200" cy="5676900"/>
          </a:xfrm>
          <a:prstGeom prst="roundRect">
            <a:avLst>
              <a:gd name="adj" fmla="val 2335"/>
            </a:avLst>
          </a:prstGeom>
          <a:solidFill>
            <a:schemeClr val="tx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711201" y="1172608"/>
            <a:ext cx="1828799" cy="151979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711201" y="2755899"/>
            <a:ext cx="1828799" cy="151979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711201" y="4339190"/>
            <a:ext cx="1828799" cy="151979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2603500" y="1172608"/>
            <a:ext cx="1828799" cy="151979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2603500" y="2755899"/>
            <a:ext cx="1828799" cy="151979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2603500" y="4339190"/>
            <a:ext cx="1828799" cy="151979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495799" y="1172608"/>
            <a:ext cx="1828799" cy="151979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4495799" y="2755899"/>
            <a:ext cx="1828799" cy="151979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4495799" y="4339190"/>
            <a:ext cx="1828799" cy="151979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6388098" y="1172608"/>
            <a:ext cx="1828799" cy="151979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6388098" y="2755899"/>
            <a:ext cx="1828799" cy="151979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5" name="Rounded Rectangle 14"/>
          <p:cNvSpPr/>
          <p:nvPr userDrawn="1"/>
        </p:nvSpPr>
        <p:spPr>
          <a:xfrm>
            <a:off x="6388098" y="4339190"/>
            <a:ext cx="1828799" cy="151979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711203" y="1172608"/>
            <a:ext cx="1828799" cy="151979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4"/>
          </p:nvPr>
        </p:nvSpPr>
        <p:spPr>
          <a:xfrm>
            <a:off x="711203" y="2755899"/>
            <a:ext cx="1828799" cy="151979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5"/>
          </p:nvPr>
        </p:nvSpPr>
        <p:spPr>
          <a:xfrm>
            <a:off x="711203" y="4339190"/>
            <a:ext cx="1828799" cy="151979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16"/>
          </p:nvPr>
        </p:nvSpPr>
        <p:spPr>
          <a:xfrm>
            <a:off x="2603500" y="1172608"/>
            <a:ext cx="1828799" cy="151979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17"/>
          </p:nvPr>
        </p:nvSpPr>
        <p:spPr>
          <a:xfrm>
            <a:off x="2603500" y="2755899"/>
            <a:ext cx="1828799" cy="151979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sz="half" idx="18"/>
          </p:nvPr>
        </p:nvSpPr>
        <p:spPr>
          <a:xfrm>
            <a:off x="2603500" y="4339190"/>
            <a:ext cx="1828799" cy="151979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sz="half" idx="19"/>
          </p:nvPr>
        </p:nvSpPr>
        <p:spPr>
          <a:xfrm>
            <a:off x="4495799" y="4339190"/>
            <a:ext cx="1828799" cy="151979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sz="half" idx="20"/>
          </p:nvPr>
        </p:nvSpPr>
        <p:spPr>
          <a:xfrm>
            <a:off x="6388098" y="4339190"/>
            <a:ext cx="1828799" cy="151979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sz="half" idx="21"/>
          </p:nvPr>
        </p:nvSpPr>
        <p:spPr>
          <a:xfrm>
            <a:off x="4495799" y="2755899"/>
            <a:ext cx="1828799" cy="151979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sz="half" idx="22"/>
          </p:nvPr>
        </p:nvSpPr>
        <p:spPr>
          <a:xfrm>
            <a:off x="4495799" y="1172608"/>
            <a:ext cx="1828799" cy="151979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sz="half" idx="23"/>
          </p:nvPr>
        </p:nvSpPr>
        <p:spPr>
          <a:xfrm>
            <a:off x="6388098" y="1172608"/>
            <a:ext cx="1828799" cy="151979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sz="half" idx="24"/>
          </p:nvPr>
        </p:nvSpPr>
        <p:spPr>
          <a:xfrm>
            <a:off x="6388098" y="2755899"/>
            <a:ext cx="1828799" cy="151979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317500" y="749300"/>
            <a:ext cx="8331200" cy="5676900"/>
          </a:xfrm>
          <a:prstGeom prst="roundRect">
            <a:avLst>
              <a:gd name="adj" fmla="val 2335"/>
            </a:avLst>
          </a:prstGeom>
          <a:solidFill>
            <a:schemeClr val="tx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711201" y="4339190"/>
            <a:ext cx="1828799" cy="151979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2603500" y="4339190"/>
            <a:ext cx="1828799" cy="151979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4495799" y="4339190"/>
            <a:ext cx="1828799" cy="151979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711202" y="1172608"/>
            <a:ext cx="7505696" cy="2992992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5" name="Rounded Rectangle 14"/>
          <p:cNvSpPr/>
          <p:nvPr userDrawn="1"/>
        </p:nvSpPr>
        <p:spPr>
          <a:xfrm>
            <a:off x="6388098" y="4339190"/>
            <a:ext cx="1828799" cy="151979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2"/>
          </p:nvPr>
        </p:nvSpPr>
        <p:spPr>
          <a:xfrm>
            <a:off x="711201" y="1172609"/>
            <a:ext cx="7505695" cy="2992992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711201" y="4339190"/>
            <a:ext cx="1828799" cy="151979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4"/>
          </p:nvPr>
        </p:nvSpPr>
        <p:spPr>
          <a:xfrm>
            <a:off x="2603500" y="4339190"/>
            <a:ext cx="1828799" cy="151979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5"/>
          </p:nvPr>
        </p:nvSpPr>
        <p:spPr>
          <a:xfrm>
            <a:off x="4495799" y="4339190"/>
            <a:ext cx="1828799" cy="151979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16"/>
          </p:nvPr>
        </p:nvSpPr>
        <p:spPr>
          <a:xfrm>
            <a:off x="6388099" y="4339190"/>
            <a:ext cx="1828799" cy="151979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317500" y="749300"/>
            <a:ext cx="8331200" cy="5676900"/>
          </a:xfrm>
          <a:prstGeom prst="roundRect">
            <a:avLst>
              <a:gd name="adj" fmla="val 2335"/>
            </a:avLst>
          </a:prstGeom>
          <a:solidFill>
            <a:schemeClr val="tx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2603501" y="1172608"/>
            <a:ext cx="1828799" cy="151979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4495800" y="1172608"/>
            <a:ext cx="1828799" cy="151979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711202" y="2865989"/>
            <a:ext cx="7505696" cy="2992992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5" name="Rounded Rectangle 14"/>
          <p:cNvSpPr/>
          <p:nvPr userDrawn="1"/>
        </p:nvSpPr>
        <p:spPr>
          <a:xfrm>
            <a:off x="6388099" y="1172608"/>
            <a:ext cx="1828799" cy="151979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711203" y="1172608"/>
            <a:ext cx="1828799" cy="151979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2"/>
          </p:nvPr>
        </p:nvSpPr>
        <p:spPr>
          <a:xfrm>
            <a:off x="711202" y="2865989"/>
            <a:ext cx="7505695" cy="2992992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711203" y="1172608"/>
            <a:ext cx="1828799" cy="151979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4"/>
          </p:nvPr>
        </p:nvSpPr>
        <p:spPr>
          <a:xfrm>
            <a:off x="2603501" y="1172608"/>
            <a:ext cx="1828799" cy="151979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/>
          </p:nvPr>
        </p:nvSpPr>
        <p:spPr>
          <a:xfrm>
            <a:off x="4495800" y="1172608"/>
            <a:ext cx="1828799" cy="151979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6"/>
          </p:nvPr>
        </p:nvSpPr>
        <p:spPr>
          <a:xfrm>
            <a:off x="6388099" y="1172608"/>
            <a:ext cx="1828799" cy="151979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0" y="1003888"/>
            <a:ext cx="5257800" cy="4669600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30000" endPos="25000" dir="5400000" sy="-100000" algn="bl" rotWithShape="0"/>
          </a:effectLst>
          <a:scene3d>
            <a:camera prst="perspectiveContrastingRightFacing" fov="2400000">
              <a:rot lat="624000" lon="18966000" rev="36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558800" y="1104900"/>
            <a:ext cx="3716868" cy="41910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431800" y="1219788"/>
            <a:ext cx="9220200" cy="4669600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30000" endPos="25000" dir="5400000" sy="-100000" algn="bl" rotWithShape="0"/>
          </a:effectLst>
          <a:scene3d>
            <a:camera prst="perspectiveContrastingRightFacing" fov="1920000">
              <a:rot lat="324000" lon="19626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786798" y="1562100"/>
            <a:ext cx="7506302" cy="40132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-101600" y="1461088"/>
            <a:ext cx="8445500" cy="4669600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30000" endPos="25000" dir="5400000" sy="-100000" algn="bl" rotWithShape="0"/>
          </a:effectLst>
          <a:scene3d>
            <a:camera prst="perspectiveHeroicExtremeLeftFacing" fov="2400000">
              <a:rot lat="486000" lon="1410000" rev="21594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761398" y="1765300"/>
            <a:ext cx="7506302" cy="40132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 userDrawn="1"/>
        </p:nvSpPr>
        <p:spPr>
          <a:xfrm>
            <a:off x="4665136" y="1003888"/>
            <a:ext cx="3776827" cy="4669600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30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843028" y="1181100"/>
            <a:ext cx="3438070" cy="43434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659706" y="1003888"/>
            <a:ext cx="3776827" cy="4669600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30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824898" y="1181100"/>
            <a:ext cx="3438070" cy="43434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4578338"/>
            <a:ext cx="9144000" cy="2279662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>
            <a:outerShdw blurRad="101600" dist="254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 userDrawn="1"/>
        </p:nvSpPr>
        <p:spPr>
          <a:xfrm>
            <a:off x="474134" y="812800"/>
            <a:ext cx="3987800" cy="5400663"/>
          </a:xfrm>
          <a:prstGeom prst="roundRect">
            <a:avLst>
              <a:gd name="adj" fmla="val 1653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4690537" y="812800"/>
            <a:ext cx="3987800" cy="5400663"/>
          </a:xfrm>
          <a:prstGeom prst="roundRect">
            <a:avLst>
              <a:gd name="adj" fmla="val 1653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sz="half" idx="1"/>
          </p:nvPr>
        </p:nvSpPr>
        <p:spPr>
          <a:xfrm>
            <a:off x="587836" y="927100"/>
            <a:ext cx="3759798" cy="5154555"/>
          </a:xfrm>
          <a:ln>
            <a:noFill/>
          </a:ln>
        </p:spPr>
        <p:txBody>
          <a:bodyPr/>
          <a:lstStyle>
            <a:lvl1pPr>
              <a:buNone/>
              <a:defRPr sz="2800" b="0">
                <a:solidFill>
                  <a:srgbClr val="404040"/>
                </a:solidFill>
              </a:defRPr>
            </a:lvl1pPr>
            <a:lvl2pPr>
              <a:buNone/>
              <a:defRPr sz="2400" b="0">
                <a:solidFill>
                  <a:srgbClr val="404040"/>
                </a:solidFill>
              </a:defRPr>
            </a:lvl2pPr>
            <a:lvl3pPr>
              <a:buNone/>
              <a:defRPr sz="2000" b="0">
                <a:solidFill>
                  <a:srgbClr val="404040"/>
                </a:solidFill>
              </a:defRPr>
            </a:lvl3pPr>
            <a:lvl4pPr>
              <a:buNone/>
              <a:defRPr sz="1800" b="0">
                <a:solidFill>
                  <a:srgbClr val="404040"/>
                </a:solidFill>
              </a:defRPr>
            </a:lvl4pPr>
            <a:lvl5pPr>
              <a:buNone/>
              <a:defRPr sz="1800" b="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816939" y="927100"/>
            <a:ext cx="3759798" cy="5154555"/>
          </a:xfrm>
          <a:ln>
            <a:noFill/>
          </a:ln>
        </p:spPr>
        <p:txBody>
          <a:bodyPr/>
          <a:lstStyle>
            <a:lvl1pPr>
              <a:buNone/>
              <a:defRPr sz="2800" b="0">
                <a:solidFill>
                  <a:srgbClr val="404040"/>
                </a:solidFill>
              </a:defRPr>
            </a:lvl1pPr>
            <a:lvl2pPr>
              <a:buNone/>
              <a:defRPr sz="2400" b="0">
                <a:solidFill>
                  <a:srgbClr val="404040"/>
                </a:solidFill>
              </a:defRPr>
            </a:lvl2pPr>
            <a:lvl3pPr>
              <a:buNone/>
              <a:defRPr sz="2000" b="0">
                <a:solidFill>
                  <a:srgbClr val="404040"/>
                </a:solidFill>
              </a:defRPr>
            </a:lvl3pPr>
            <a:lvl4pPr>
              <a:buNone/>
              <a:defRPr sz="1800" b="0">
                <a:solidFill>
                  <a:srgbClr val="404040"/>
                </a:solidFill>
              </a:defRPr>
            </a:lvl4pPr>
            <a:lvl5pPr>
              <a:buNone/>
              <a:defRPr sz="1800" b="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73781" y="3825421"/>
            <a:ext cx="2412693" cy="166554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30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3338874" y="3825421"/>
            <a:ext cx="2412693" cy="166554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30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5903967" y="3825421"/>
            <a:ext cx="2412693" cy="166554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30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67518" y="638838"/>
            <a:ext cx="8423803" cy="3072505"/>
          </a:xfrm>
        </p:spPr>
        <p:txBody>
          <a:bodyPr/>
          <a:lstStyle>
            <a:lvl1pPr>
              <a:buNone/>
              <a:defRPr sz="2800" b="0">
                <a:solidFill>
                  <a:schemeClr val="bg1"/>
                </a:solidFill>
              </a:defRPr>
            </a:lvl1pPr>
            <a:lvl2pPr>
              <a:buNone/>
              <a:defRPr sz="2400" b="0">
                <a:solidFill>
                  <a:schemeClr val="bg1"/>
                </a:solidFill>
              </a:defRPr>
            </a:lvl2pPr>
            <a:lvl3pPr>
              <a:buNone/>
              <a:defRPr sz="2000" b="0">
                <a:solidFill>
                  <a:schemeClr val="bg1"/>
                </a:solidFill>
              </a:defRPr>
            </a:lvl3pPr>
            <a:lvl4pPr>
              <a:buNone/>
              <a:defRPr sz="1800" b="0">
                <a:solidFill>
                  <a:schemeClr val="bg1"/>
                </a:solidFill>
              </a:defRPr>
            </a:lvl4pPr>
            <a:lvl5pPr>
              <a:buNone/>
              <a:defRPr sz="18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0"/>
          </p:nvPr>
        </p:nvSpPr>
        <p:spPr>
          <a:xfrm>
            <a:off x="905933" y="3945467"/>
            <a:ext cx="2159000" cy="1397000"/>
          </a:xfrm>
          <a:ln>
            <a:noFill/>
          </a:ln>
        </p:spPr>
        <p:txBody>
          <a:bodyPr/>
          <a:lstStyle>
            <a:lvl1pPr>
              <a:buNone/>
              <a:defRPr sz="2800" b="0">
                <a:solidFill>
                  <a:srgbClr val="404040"/>
                </a:solidFill>
              </a:defRPr>
            </a:lvl1pPr>
            <a:lvl2pPr>
              <a:defRPr sz="2400" b="0">
                <a:solidFill>
                  <a:srgbClr val="404040"/>
                </a:solidFill>
              </a:defRPr>
            </a:lvl2pPr>
            <a:lvl3pPr>
              <a:defRPr sz="2000" b="0">
                <a:solidFill>
                  <a:srgbClr val="404040"/>
                </a:solidFill>
              </a:defRPr>
            </a:lvl3pPr>
            <a:lvl4pPr>
              <a:defRPr sz="1800" b="0">
                <a:solidFill>
                  <a:srgbClr val="404040"/>
                </a:solidFill>
              </a:defRPr>
            </a:lvl4pPr>
            <a:lvl5pPr>
              <a:defRPr sz="1800" b="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1"/>
          </p:nvPr>
        </p:nvSpPr>
        <p:spPr>
          <a:xfrm>
            <a:off x="3471333" y="3945467"/>
            <a:ext cx="2159000" cy="1397000"/>
          </a:xfrm>
          <a:ln>
            <a:noFill/>
          </a:ln>
        </p:spPr>
        <p:txBody>
          <a:bodyPr/>
          <a:lstStyle>
            <a:lvl1pPr>
              <a:buNone/>
              <a:defRPr sz="2800" b="0">
                <a:solidFill>
                  <a:srgbClr val="404040"/>
                </a:solidFill>
              </a:defRPr>
            </a:lvl1pPr>
            <a:lvl2pPr>
              <a:defRPr sz="2400" b="0">
                <a:solidFill>
                  <a:srgbClr val="404040"/>
                </a:solidFill>
              </a:defRPr>
            </a:lvl2pPr>
            <a:lvl3pPr>
              <a:defRPr sz="2000" b="0">
                <a:solidFill>
                  <a:srgbClr val="404040"/>
                </a:solidFill>
              </a:defRPr>
            </a:lvl3pPr>
            <a:lvl4pPr>
              <a:defRPr sz="1800" b="0">
                <a:solidFill>
                  <a:srgbClr val="404040"/>
                </a:solidFill>
              </a:defRPr>
            </a:lvl4pPr>
            <a:lvl5pPr>
              <a:defRPr sz="1800" b="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2"/>
          </p:nvPr>
        </p:nvSpPr>
        <p:spPr>
          <a:xfrm>
            <a:off x="6028266" y="3945467"/>
            <a:ext cx="2159000" cy="1397000"/>
          </a:xfrm>
          <a:ln>
            <a:noFill/>
          </a:ln>
        </p:spPr>
        <p:txBody>
          <a:bodyPr/>
          <a:lstStyle>
            <a:lvl1pPr>
              <a:buNone/>
              <a:defRPr sz="2800" b="0">
                <a:solidFill>
                  <a:srgbClr val="404040"/>
                </a:solidFill>
              </a:defRPr>
            </a:lvl1pPr>
            <a:lvl2pPr>
              <a:defRPr sz="2400" b="0">
                <a:solidFill>
                  <a:srgbClr val="404040"/>
                </a:solidFill>
              </a:defRPr>
            </a:lvl2pPr>
            <a:lvl3pPr>
              <a:defRPr sz="2000" b="0">
                <a:solidFill>
                  <a:srgbClr val="404040"/>
                </a:solidFill>
              </a:defRPr>
            </a:lvl3pPr>
            <a:lvl4pPr>
              <a:defRPr sz="1800" b="0">
                <a:solidFill>
                  <a:srgbClr val="404040"/>
                </a:solidFill>
              </a:defRPr>
            </a:lvl4pPr>
            <a:lvl5pPr>
              <a:defRPr sz="1800" b="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875385" y="3825421"/>
            <a:ext cx="3493419" cy="166554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30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67518" y="638838"/>
            <a:ext cx="8423803" cy="3072505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buNone/>
              <a:defRPr sz="2400" b="0">
                <a:solidFill>
                  <a:srgbClr val="FFFFFF"/>
                </a:solidFill>
              </a:defRPr>
            </a:lvl2pPr>
            <a:lvl3pPr>
              <a:buNone/>
              <a:defRPr sz="2000" b="0">
                <a:solidFill>
                  <a:srgbClr val="FFFFFF"/>
                </a:solidFill>
              </a:defRPr>
            </a:lvl3pPr>
            <a:lvl4pPr>
              <a:buNone/>
              <a:defRPr sz="1800" b="0">
                <a:solidFill>
                  <a:srgbClr val="FFFFFF"/>
                </a:solidFill>
              </a:defRPr>
            </a:lvl4pPr>
            <a:lvl5pPr>
              <a:buNone/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0"/>
          </p:nvPr>
        </p:nvSpPr>
        <p:spPr>
          <a:xfrm>
            <a:off x="1007537" y="3945467"/>
            <a:ext cx="3191934" cy="1397000"/>
          </a:xfrm>
          <a:ln>
            <a:noFill/>
          </a:ln>
        </p:spPr>
        <p:txBody>
          <a:bodyPr/>
          <a:lstStyle>
            <a:lvl1pPr>
              <a:buNone/>
              <a:defRPr sz="2800" b="0">
                <a:solidFill>
                  <a:srgbClr val="404040"/>
                </a:solidFill>
              </a:defRPr>
            </a:lvl1pPr>
            <a:lvl2pPr>
              <a:defRPr sz="2400" b="0">
                <a:solidFill>
                  <a:srgbClr val="404040"/>
                </a:solidFill>
              </a:defRPr>
            </a:lvl2pPr>
            <a:lvl3pPr>
              <a:defRPr sz="2000" b="0">
                <a:solidFill>
                  <a:srgbClr val="404040"/>
                </a:solidFill>
              </a:defRPr>
            </a:lvl3pPr>
            <a:lvl4pPr>
              <a:defRPr sz="1800" b="0">
                <a:solidFill>
                  <a:srgbClr val="404040"/>
                </a:solidFill>
              </a:defRPr>
            </a:lvl4pPr>
            <a:lvl5pPr>
              <a:defRPr sz="1800" b="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Rounded Rectangle 16"/>
          <p:cNvSpPr/>
          <p:nvPr userDrawn="1"/>
        </p:nvSpPr>
        <p:spPr>
          <a:xfrm>
            <a:off x="4580473" y="3829326"/>
            <a:ext cx="3493419" cy="166554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30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1"/>
          </p:nvPr>
        </p:nvSpPr>
        <p:spPr>
          <a:xfrm>
            <a:off x="4712625" y="3949372"/>
            <a:ext cx="3191934" cy="1397000"/>
          </a:xfrm>
          <a:ln>
            <a:noFill/>
          </a:ln>
        </p:spPr>
        <p:txBody>
          <a:bodyPr/>
          <a:lstStyle>
            <a:lvl1pPr>
              <a:buNone/>
              <a:defRPr sz="2800" b="0">
                <a:solidFill>
                  <a:srgbClr val="404040"/>
                </a:solidFill>
              </a:defRPr>
            </a:lvl1pPr>
            <a:lvl2pPr>
              <a:defRPr sz="2400" b="0">
                <a:solidFill>
                  <a:srgbClr val="404040"/>
                </a:solidFill>
              </a:defRPr>
            </a:lvl2pPr>
            <a:lvl3pPr>
              <a:defRPr sz="2000" b="0">
                <a:solidFill>
                  <a:srgbClr val="404040"/>
                </a:solidFill>
              </a:defRPr>
            </a:lvl3pPr>
            <a:lvl4pPr>
              <a:defRPr sz="1800" b="0">
                <a:solidFill>
                  <a:srgbClr val="404040"/>
                </a:solidFill>
              </a:defRPr>
            </a:lvl4pPr>
            <a:lvl5pPr>
              <a:defRPr sz="1800" b="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367518" y="4217090"/>
            <a:ext cx="8423803" cy="166554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30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67518" y="638838"/>
            <a:ext cx="8423803" cy="3332029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buNone/>
              <a:defRPr sz="2400" b="0">
                <a:solidFill>
                  <a:srgbClr val="FFFFFF"/>
                </a:solidFill>
              </a:defRPr>
            </a:lvl2pPr>
            <a:lvl3pPr>
              <a:buNone/>
              <a:defRPr sz="2000" b="0">
                <a:solidFill>
                  <a:srgbClr val="FFFFFF"/>
                </a:solidFill>
              </a:defRPr>
            </a:lvl3pPr>
            <a:lvl4pPr>
              <a:buNone/>
              <a:defRPr sz="1800" b="0">
                <a:solidFill>
                  <a:srgbClr val="FFFFFF"/>
                </a:solidFill>
              </a:defRPr>
            </a:lvl4pPr>
            <a:lvl5pPr>
              <a:buNone/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0"/>
          </p:nvPr>
        </p:nvSpPr>
        <p:spPr>
          <a:xfrm>
            <a:off x="482600" y="4349836"/>
            <a:ext cx="8204200" cy="1397000"/>
          </a:xfrm>
          <a:ln>
            <a:noFill/>
          </a:ln>
        </p:spPr>
        <p:txBody>
          <a:bodyPr/>
          <a:lstStyle>
            <a:lvl1pPr>
              <a:buNone/>
              <a:defRPr sz="2800" b="0">
                <a:solidFill>
                  <a:srgbClr val="404040"/>
                </a:solidFill>
              </a:defRPr>
            </a:lvl1pPr>
            <a:lvl2pPr>
              <a:defRPr sz="2400" b="0">
                <a:solidFill>
                  <a:srgbClr val="404040"/>
                </a:solidFill>
              </a:defRPr>
            </a:lvl2pPr>
            <a:lvl3pPr>
              <a:defRPr sz="2000" b="0">
                <a:solidFill>
                  <a:srgbClr val="404040"/>
                </a:solidFill>
              </a:defRPr>
            </a:lvl3pPr>
            <a:lvl4pPr>
              <a:defRPr sz="1800" b="0">
                <a:solidFill>
                  <a:srgbClr val="404040"/>
                </a:solidFill>
              </a:defRPr>
            </a:lvl4pPr>
            <a:lvl5pPr>
              <a:defRPr sz="1800" b="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079" y="3353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079" y="1853713"/>
            <a:ext cx="7772400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367518" y="891401"/>
            <a:ext cx="8423803" cy="166554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2"/>
          </p:nvPr>
        </p:nvSpPr>
        <p:spPr>
          <a:xfrm>
            <a:off x="533400" y="1011447"/>
            <a:ext cx="8051799" cy="1397000"/>
          </a:xfrm>
          <a:ln>
            <a:noFill/>
          </a:ln>
        </p:spPr>
        <p:txBody>
          <a:bodyPr/>
          <a:lstStyle>
            <a:lvl1pPr>
              <a:buNone/>
              <a:defRPr sz="2800" b="0">
                <a:solidFill>
                  <a:srgbClr val="404040"/>
                </a:solidFill>
              </a:defRPr>
            </a:lvl1pPr>
            <a:lvl2pPr>
              <a:buNone/>
              <a:defRPr sz="2400" b="0">
                <a:solidFill>
                  <a:srgbClr val="404040"/>
                </a:solidFill>
              </a:defRPr>
            </a:lvl2pPr>
            <a:lvl3pPr>
              <a:buNone/>
              <a:defRPr sz="2000" b="0">
                <a:solidFill>
                  <a:srgbClr val="404040"/>
                </a:solidFill>
              </a:defRPr>
            </a:lvl3pPr>
            <a:lvl4pPr>
              <a:defRPr sz="1800" b="0">
                <a:solidFill>
                  <a:srgbClr val="404040"/>
                </a:solidFill>
              </a:defRPr>
            </a:lvl4pPr>
            <a:lvl5pPr>
              <a:defRPr sz="1800" b="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Rounded Rectangle 19"/>
          <p:cNvSpPr/>
          <p:nvPr userDrawn="1"/>
        </p:nvSpPr>
        <p:spPr>
          <a:xfrm>
            <a:off x="367518" y="2658546"/>
            <a:ext cx="8423803" cy="166554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11"/>
          </p:nvPr>
        </p:nvSpPr>
        <p:spPr>
          <a:xfrm>
            <a:off x="533400" y="2778592"/>
            <a:ext cx="8051799" cy="1397000"/>
          </a:xfrm>
          <a:ln>
            <a:noFill/>
          </a:ln>
        </p:spPr>
        <p:txBody>
          <a:bodyPr/>
          <a:lstStyle>
            <a:lvl1pPr>
              <a:buNone/>
              <a:defRPr sz="2800" b="0">
                <a:solidFill>
                  <a:srgbClr val="404040"/>
                </a:solidFill>
              </a:defRPr>
            </a:lvl1pPr>
            <a:lvl2pPr>
              <a:buNone/>
              <a:defRPr sz="2400" b="0">
                <a:solidFill>
                  <a:srgbClr val="404040"/>
                </a:solidFill>
              </a:defRPr>
            </a:lvl2pPr>
            <a:lvl3pPr>
              <a:buNone/>
              <a:defRPr sz="2000" b="0">
                <a:solidFill>
                  <a:srgbClr val="404040"/>
                </a:solidFill>
              </a:defRPr>
            </a:lvl3pPr>
            <a:lvl4pPr>
              <a:defRPr sz="1800" b="0">
                <a:solidFill>
                  <a:srgbClr val="404040"/>
                </a:solidFill>
              </a:defRPr>
            </a:lvl4pPr>
            <a:lvl5pPr>
              <a:defRPr sz="1800" b="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2" name="Rounded Rectangle 21"/>
          <p:cNvSpPr/>
          <p:nvPr userDrawn="1"/>
        </p:nvSpPr>
        <p:spPr>
          <a:xfrm>
            <a:off x="367518" y="4437232"/>
            <a:ext cx="8423803" cy="166554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sz="half" idx="10"/>
          </p:nvPr>
        </p:nvSpPr>
        <p:spPr>
          <a:xfrm>
            <a:off x="533400" y="4557278"/>
            <a:ext cx="8051799" cy="1397000"/>
          </a:xfrm>
          <a:ln>
            <a:noFill/>
          </a:ln>
        </p:spPr>
        <p:txBody>
          <a:bodyPr/>
          <a:lstStyle>
            <a:lvl1pPr>
              <a:buNone/>
              <a:defRPr sz="2800" b="0">
                <a:solidFill>
                  <a:srgbClr val="404040"/>
                </a:solidFill>
              </a:defRPr>
            </a:lvl1pPr>
            <a:lvl2pPr>
              <a:buNone/>
              <a:defRPr sz="2400" b="0">
                <a:solidFill>
                  <a:srgbClr val="404040"/>
                </a:solidFill>
              </a:defRPr>
            </a:lvl2pPr>
            <a:lvl3pPr>
              <a:buNone/>
              <a:defRPr sz="2000" b="0">
                <a:solidFill>
                  <a:srgbClr val="404040"/>
                </a:solidFill>
              </a:defRPr>
            </a:lvl3pPr>
            <a:lvl4pPr>
              <a:defRPr sz="1800" b="0">
                <a:solidFill>
                  <a:srgbClr val="404040"/>
                </a:solidFill>
              </a:defRPr>
            </a:lvl4pPr>
            <a:lvl5pPr>
              <a:defRPr sz="1800" b="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367518" y="916793"/>
            <a:ext cx="8423803" cy="2385208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2"/>
          </p:nvPr>
        </p:nvSpPr>
        <p:spPr>
          <a:xfrm>
            <a:off x="533400" y="1036839"/>
            <a:ext cx="8051799" cy="2070428"/>
          </a:xfrm>
          <a:ln>
            <a:noFill/>
          </a:ln>
        </p:spPr>
        <p:txBody>
          <a:bodyPr/>
          <a:lstStyle>
            <a:lvl1pPr>
              <a:buNone/>
              <a:defRPr sz="2800" b="0">
                <a:solidFill>
                  <a:srgbClr val="404040"/>
                </a:solidFill>
              </a:defRPr>
            </a:lvl1pPr>
            <a:lvl2pPr>
              <a:buNone/>
              <a:defRPr sz="2400" b="0">
                <a:solidFill>
                  <a:srgbClr val="404040"/>
                </a:solidFill>
              </a:defRPr>
            </a:lvl2pPr>
            <a:lvl3pPr>
              <a:buNone/>
              <a:defRPr sz="2000" b="0">
                <a:solidFill>
                  <a:srgbClr val="404040"/>
                </a:solidFill>
              </a:defRPr>
            </a:lvl3pPr>
            <a:lvl4pPr>
              <a:buNone/>
              <a:defRPr sz="1800" b="0">
                <a:solidFill>
                  <a:srgbClr val="404040"/>
                </a:solidFill>
              </a:defRPr>
            </a:lvl4pPr>
            <a:lvl5pPr>
              <a:buNone/>
              <a:defRPr sz="1800" b="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367518" y="3566859"/>
            <a:ext cx="8423803" cy="2385208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533400" y="3686905"/>
            <a:ext cx="8051799" cy="2070428"/>
          </a:xfrm>
          <a:ln>
            <a:noFill/>
          </a:ln>
        </p:spPr>
        <p:txBody>
          <a:bodyPr/>
          <a:lstStyle>
            <a:lvl1pPr>
              <a:buNone/>
              <a:defRPr sz="2800" b="0">
                <a:solidFill>
                  <a:srgbClr val="404040"/>
                </a:solidFill>
              </a:defRPr>
            </a:lvl1pPr>
            <a:lvl2pPr>
              <a:buNone/>
              <a:defRPr sz="2400" b="0">
                <a:solidFill>
                  <a:srgbClr val="404040"/>
                </a:solidFill>
              </a:defRPr>
            </a:lvl2pPr>
            <a:lvl3pPr>
              <a:buNone/>
              <a:defRPr sz="2000" b="0">
                <a:solidFill>
                  <a:srgbClr val="404040"/>
                </a:solidFill>
              </a:defRPr>
            </a:lvl3pPr>
            <a:lvl4pPr>
              <a:buNone/>
              <a:defRPr sz="1800" b="0">
                <a:solidFill>
                  <a:srgbClr val="404040"/>
                </a:solidFill>
              </a:defRPr>
            </a:lvl4pPr>
            <a:lvl5pPr>
              <a:buNone/>
              <a:defRPr sz="1800" b="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47570" y="3308360"/>
            <a:ext cx="2670771" cy="3194039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3231182" y="3308360"/>
            <a:ext cx="2670771" cy="3194039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6016028" y="3308360"/>
            <a:ext cx="2670771" cy="3194039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220133" y="728133"/>
            <a:ext cx="8661399" cy="3928534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47570" y="905933"/>
            <a:ext cx="8239229" cy="3623734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47570" y="728133"/>
            <a:ext cx="2670771" cy="3194039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3231182" y="728133"/>
            <a:ext cx="2670771" cy="3194039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6016028" y="728133"/>
            <a:ext cx="2670771" cy="3194039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220133" y="2387600"/>
            <a:ext cx="8661399" cy="3928534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47570" y="2565400"/>
            <a:ext cx="8239229" cy="3623734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>
            <a:off x="1518844" y="1354666"/>
            <a:ext cx="2926153" cy="2260600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21" name="Rounded Rectangle 20"/>
          <p:cNvSpPr/>
          <p:nvPr userDrawn="1"/>
        </p:nvSpPr>
        <p:spPr>
          <a:xfrm>
            <a:off x="4597397" y="1354666"/>
            <a:ext cx="2926153" cy="2260600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1518844" y="3767160"/>
            <a:ext cx="2926153" cy="2260600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24" name="Rounded Rectangle 23"/>
          <p:cNvSpPr/>
          <p:nvPr userDrawn="1"/>
        </p:nvSpPr>
        <p:spPr>
          <a:xfrm>
            <a:off x="4597397" y="3767160"/>
            <a:ext cx="2926153" cy="2260600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half" idx="1"/>
          </p:nvPr>
        </p:nvSpPr>
        <p:spPr>
          <a:xfrm>
            <a:off x="1518844" y="1354667"/>
            <a:ext cx="2926153" cy="2260599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sz="half" idx="10"/>
          </p:nvPr>
        </p:nvSpPr>
        <p:spPr>
          <a:xfrm>
            <a:off x="1518844" y="3767161"/>
            <a:ext cx="2926153" cy="2260599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sz="half" idx="11"/>
          </p:nvPr>
        </p:nvSpPr>
        <p:spPr>
          <a:xfrm>
            <a:off x="4597396" y="1354667"/>
            <a:ext cx="2926153" cy="2260599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sz="half" idx="12"/>
          </p:nvPr>
        </p:nvSpPr>
        <p:spPr>
          <a:xfrm>
            <a:off x="4597396" y="3767161"/>
            <a:ext cx="2926153" cy="2260599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None/>
              <a:defRPr sz="2400" b="0">
                <a:solidFill>
                  <a:srgbClr val="FFFFFF"/>
                </a:solidFill>
              </a:defRPr>
            </a:lvl1pPr>
            <a:lvl2pPr>
              <a:buNone/>
              <a:defRPr sz="2000" b="0">
                <a:solidFill>
                  <a:srgbClr val="FFFFFF"/>
                </a:solidFill>
              </a:defRPr>
            </a:lvl2pPr>
            <a:lvl3pPr>
              <a:buNone/>
              <a:defRPr sz="1800" b="0">
                <a:solidFill>
                  <a:srgbClr val="FFFFFF"/>
                </a:solidFill>
              </a:defRPr>
            </a:lvl3pPr>
            <a:lvl4pPr>
              <a:buNone/>
              <a:defRPr sz="1600" b="0">
                <a:solidFill>
                  <a:srgbClr val="FFFFFF"/>
                </a:solidFill>
              </a:defRPr>
            </a:lvl4pPr>
            <a:lvl5pPr>
              <a:buNone/>
              <a:defRPr sz="1600" b="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None/>
              <a:defRPr sz="2400" b="0">
                <a:solidFill>
                  <a:srgbClr val="FFFFFF"/>
                </a:solidFill>
              </a:defRPr>
            </a:lvl1pPr>
            <a:lvl2pPr>
              <a:buNone/>
              <a:defRPr sz="2000" b="0">
                <a:solidFill>
                  <a:srgbClr val="FFFFFF"/>
                </a:solidFill>
              </a:defRPr>
            </a:lvl2pPr>
            <a:lvl3pPr>
              <a:buNone/>
              <a:defRPr sz="1800" b="0">
                <a:solidFill>
                  <a:srgbClr val="FFFFFF"/>
                </a:solidFill>
              </a:defRPr>
            </a:lvl3pPr>
            <a:lvl4pPr>
              <a:buNone/>
              <a:defRPr sz="1600" b="0">
                <a:solidFill>
                  <a:srgbClr val="FFFFFF"/>
                </a:solidFill>
              </a:defRPr>
            </a:lvl4pPr>
            <a:lvl5pPr>
              <a:buNone/>
              <a:defRPr sz="1600" b="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106815"/>
            <a:ext cx="9144000" cy="2751185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318000"/>
            <a:ext cx="8229600" cy="2086297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buNone/>
              <a:defRPr sz="2400" b="0">
                <a:solidFill>
                  <a:srgbClr val="FFFFFF"/>
                </a:solidFill>
              </a:defRPr>
            </a:lvl2pPr>
            <a:lvl3pPr>
              <a:buNone/>
              <a:defRPr sz="2000" b="0">
                <a:solidFill>
                  <a:srgbClr val="FFFFFF"/>
                </a:solidFill>
              </a:defRPr>
            </a:lvl3pPr>
            <a:lvl4pPr>
              <a:buNone/>
              <a:defRPr sz="1800" b="0">
                <a:solidFill>
                  <a:srgbClr val="FFFFFF"/>
                </a:solidFill>
              </a:defRPr>
            </a:lvl4pPr>
            <a:lvl5pPr>
              <a:buNone/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924119"/>
            <a:ext cx="9144000" cy="4933882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79299"/>
            <a:ext cx="8229600" cy="3713813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buNone/>
              <a:defRPr sz="2400" b="0">
                <a:solidFill>
                  <a:srgbClr val="FFFFFF"/>
                </a:solidFill>
              </a:defRPr>
            </a:lvl2pPr>
            <a:lvl3pPr>
              <a:buNone/>
              <a:defRPr sz="2000" b="0">
                <a:solidFill>
                  <a:srgbClr val="FFFFFF"/>
                </a:solidFill>
              </a:defRPr>
            </a:lvl3pPr>
            <a:lvl4pPr>
              <a:buNone/>
              <a:defRPr sz="1800" b="0">
                <a:solidFill>
                  <a:srgbClr val="FFFFFF"/>
                </a:solidFill>
              </a:defRPr>
            </a:lvl4pPr>
            <a:lvl5pPr>
              <a:buNone/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b="0">
                <a:solidFill>
                  <a:srgbClr val="FFFFFF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12940" y="737705"/>
            <a:ext cx="8707666" cy="5857827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37065"/>
            <a:ext cx="8229600" cy="4056047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buNone/>
              <a:defRPr sz="2400" b="0">
                <a:solidFill>
                  <a:srgbClr val="FFFFFF"/>
                </a:solidFill>
              </a:defRPr>
            </a:lvl2pPr>
            <a:lvl3pPr>
              <a:buNone/>
              <a:defRPr sz="2000" b="0">
                <a:solidFill>
                  <a:srgbClr val="FFFFFF"/>
                </a:solidFill>
              </a:defRPr>
            </a:lvl3pPr>
            <a:lvl4pPr>
              <a:buNone/>
              <a:defRPr sz="1800" b="0">
                <a:solidFill>
                  <a:srgbClr val="FFFFFF"/>
                </a:solidFill>
              </a:defRPr>
            </a:lvl4pPr>
            <a:lvl5pPr>
              <a:buNone/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914400"/>
            <a:ext cx="8229600" cy="1055832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659706" y="1003888"/>
            <a:ext cx="7824589" cy="4669600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30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76300" y="1198563"/>
            <a:ext cx="7404100" cy="4287837"/>
          </a:xfrm>
        </p:spPr>
        <p:txBody>
          <a:bodyPr/>
          <a:lstStyle>
            <a:lvl1pPr>
              <a:buNone/>
              <a:defRPr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None/>
              <a:defRPr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None/>
              <a:defRPr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None/>
              <a:defRPr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0"/>
            <a:ext cx="8229600" cy="4525963"/>
          </a:xfrm>
        </p:spPr>
        <p:txBody>
          <a:bodyPr vert="eaVert"/>
          <a:lstStyle>
            <a:lvl1pPr>
              <a:buNone/>
              <a:defRPr b="0">
                <a:solidFill>
                  <a:srgbClr val="FFFFFF"/>
                </a:solidFill>
              </a:defRPr>
            </a:lvl1pPr>
            <a:lvl2pPr>
              <a:buNone/>
              <a:defRPr b="0">
                <a:solidFill>
                  <a:srgbClr val="FFFFFF"/>
                </a:solidFill>
              </a:defRPr>
            </a:lvl2pPr>
            <a:lvl3pPr>
              <a:buNone/>
              <a:defRPr b="0">
                <a:solidFill>
                  <a:srgbClr val="FFFFFF"/>
                </a:solidFill>
              </a:defRPr>
            </a:lvl3pPr>
            <a:lvl4pPr>
              <a:buNone/>
              <a:defRPr b="0">
                <a:solidFill>
                  <a:srgbClr val="FFFFFF"/>
                </a:solidFill>
              </a:defRPr>
            </a:lvl4pPr>
            <a:lvl5pPr>
              <a:buNone/>
              <a:defRPr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75050" y="798546"/>
            <a:ext cx="5111750" cy="5327617"/>
          </a:xfrm>
        </p:spPr>
        <p:txBody>
          <a:bodyPr/>
          <a:lstStyle>
            <a:lvl1pPr>
              <a:buNone/>
              <a:defRPr sz="3200" b="0">
                <a:solidFill>
                  <a:srgbClr val="FFFFFF"/>
                </a:solidFill>
              </a:defRPr>
            </a:lvl1pPr>
            <a:lvl2pPr>
              <a:buNone/>
              <a:defRPr sz="2800" b="0">
                <a:solidFill>
                  <a:srgbClr val="FFFFFF"/>
                </a:solidFill>
              </a:defRPr>
            </a:lvl2pPr>
            <a:lvl3pPr>
              <a:buNone/>
              <a:defRPr sz="2400" b="0">
                <a:solidFill>
                  <a:srgbClr val="FFFFFF"/>
                </a:solidFill>
              </a:defRPr>
            </a:lvl3pPr>
            <a:lvl4pPr>
              <a:buNone/>
              <a:defRPr sz="2000" b="0">
                <a:solidFill>
                  <a:srgbClr val="FFFFFF"/>
                </a:solidFill>
              </a:defRPr>
            </a:lvl4pPr>
            <a:lvl5pPr>
              <a:buNone/>
              <a:defRPr sz="2000" b="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4700"/>
            <a:ext cx="3008313" cy="4521463"/>
          </a:xfrm>
        </p:spPr>
        <p:txBody>
          <a:bodyPr/>
          <a:lstStyle>
            <a:lvl1pPr marL="0" indent="0">
              <a:buNone/>
              <a:defRPr sz="1400" b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" y="798546"/>
            <a:ext cx="3008313" cy="611154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27836"/>
            <a:ext cx="6019800" cy="5198327"/>
          </a:xfrm>
        </p:spPr>
        <p:txBody>
          <a:bodyPr vert="eaVert"/>
          <a:lstStyle>
            <a:lvl1pPr>
              <a:buNone/>
              <a:defRPr b="0">
                <a:solidFill>
                  <a:srgbClr val="FFFFFF"/>
                </a:solidFill>
              </a:defRPr>
            </a:lvl1pPr>
            <a:lvl2pPr>
              <a:buNone/>
              <a:defRPr b="0">
                <a:solidFill>
                  <a:srgbClr val="FFFFFF"/>
                </a:solidFill>
              </a:defRPr>
            </a:lvl2pPr>
            <a:lvl3pPr>
              <a:buNone/>
              <a:defRPr b="0">
                <a:solidFill>
                  <a:srgbClr val="FFFFFF"/>
                </a:solidFill>
              </a:defRPr>
            </a:lvl3pPr>
            <a:lvl4pPr>
              <a:buNone/>
              <a:defRPr b="0">
                <a:solidFill>
                  <a:srgbClr val="FFFFFF"/>
                </a:solidFill>
              </a:defRPr>
            </a:lvl4pPr>
            <a:lvl5pPr>
              <a:buNone/>
              <a:defRPr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Vertical Text Placeholder 2"/>
          <p:cNvSpPr>
            <a:spLocks noGrp="1"/>
          </p:cNvSpPr>
          <p:nvPr>
            <p:ph type="body" orient="vert" idx="10"/>
          </p:nvPr>
        </p:nvSpPr>
        <p:spPr>
          <a:xfrm>
            <a:off x="6629400" y="927836"/>
            <a:ext cx="1574800" cy="5198327"/>
          </a:xfrm>
        </p:spPr>
        <p:txBody>
          <a:bodyPr vert="eaVert"/>
          <a:lstStyle>
            <a:lvl1pPr>
              <a:buNone/>
              <a:defRPr b="0">
                <a:solidFill>
                  <a:srgbClr val="FFFFFF"/>
                </a:solidFill>
              </a:defRPr>
            </a:lvl1pPr>
            <a:lvl2pPr>
              <a:buNone/>
              <a:defRPr b="0">
                <a:solidFill>
                  <a:srgbClr val="FFFFFF"/>
                </a:solidFill>
              </a:defRPr>
            </a:lvl2pPr>
            <a:lvl3pPr>
              <a:buNone/>
              <a:defRPr b="0">
                <a:solidFill>
                  <a:srgbClr val="FFFFFF"/>
                </a:solidFill>
              </a:defRPr>
            </a:lvl3pPr>
            <a:lvl4pPr>
              <a:defRPr b="0">
                <a:solidFill>
                  <a:srgbClr val="FFFFFF"/>
                </a:solidFill>
              </a:defRPr>
            </a:lvl4pPr>
            <a:lvl5pPr>
              <a:defRPr b="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6016028" y="1138768"/>
            <a:ext cx="2535311" cy="2489200"/>
          </a:xfrm>
          <a:prstGeom prst="roundRect">
            <a:avLst>
              <a:gd name="adj" fmla="val 2335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5" name="Rounded Rectangle 14"/>
          <p:cNvSpPr/>
          <p:nvPr userDrawn="1"/>
        </p:nvSpPr>
        <p:spPr>
          <a:xfrm>
            <a:off x="6016028" y="4094135"/>
            <a:ext cx="2535311" cy="2489200"/>
          </a:xfrm>
          <a:prstGeom prst="roundRect">
            <a:avLst>
              <a:gd name="adj" fmla="val 2335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3536" y="1151467"/>
            <a:ext cx="3555989" cy="5342967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753536" y="1151467"/>
            <a:ext cx="3555989" cy="5236634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0"/>
          </p:nvPr>
        </p:nvSpPr>
        <p:spPr>
          <a:xfrm>
            <a:off x="6130328" y="1252562"/>
            <a:ext cx="2298239" cy="2286506"/>
          </a:xfrm>
        </p:spPr>
        <p:txBody>
          <a:bodyPr/>
          <a:lstStyle>
            <a:lvl1pPr>
              <a:buNone/>
              <a:defRPr sz="2800" b="0">
                <a:solidFill>
                  <a:schemeClr val="bg1"/>
                </a:solidFill>
              </a:defRPr>
            </a:lvl1pPr>
            <a:lvl2pPr>
              <a:defRPr sz="2400" b="0">
                <a:solidFill>
                  <a:schemeClr val="bg1"/>
                </a:solidFill>
              </a:defRPr>
            </a:lvl2pPr>
            <a:lvl3pPr>
              <a:defRPr sz="20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1"/>
          </p:nvPr>
        </p:nvSpPr>
        <p:spPr>
          <a:xfrm>
            <a:off x="6130328" y="4207928"/>
            <a:ext cx="2298239" cy="2286506"/>
          </a:xfrm>
        </p:spPr>
        <p:txBody>
          <a:bodyPr/>
          <a:lstStyle>
            <a:lvl1pPr>
              <a:buNone/>
              <a:defRPr sz="2800" b="0">
                <a:solidFill>
                  <a:schemeClr val="bg1"/>
                </a:solidFill>
              </a:defRPr>
            </a:lvl1pPr>
            <a:lvl2pPr>
              <a:defRPr sz="2400" b="0">
                <a:solidFill>
                  <a:schemeClr val="bg1"/>
                </a:solidFill>
              </a:defRPr>
            </a:lvl2pPr>
            <a:lvl3pPr>
              <a:defRPr sz="2000" b="0">
                <a:solidFill>
                  <a:schemeClr val="bg1"/>
                </a:solidFill>
              </a:defRPr>
            </a:lvl3pPr>
            <a:lvl4pPr>
              <a:defRPr sz="1800" b="0">
                <a:solidFill>
                  <a:schemeClr val="bg1"/>
                </a:solidFill>
              </a:defRPr>
            </a:lvl4pPr>
            <a:lvl5pPr>
              <a:defRPr sz="18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Down Arrow 17"/>
          <p:cNvSpPr/>
          <p:nvPr userDrawn="1"/>
        </p:nvSpPr>
        <p:spPr>
          <a:xfrm rot="16200000">
            <a:off x="4886962" y="4775845"/>
            <a:ext cx="614676" cy="1117600"/>
          </a:xfrm>
          <a:prstGeom prst="downArrow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 userDrawn="1"/>
        </p:nvSpPr>
        <p:spPr>
          <a:xfrm rot="16200000">
            <a:off x="4886962" y="1880244"/>
            <a:ext cx="614676" cy="1117600"/>
          </a:xfrm>
          <a:prstGeom prst="downArrow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622300" y="4635500"/>
            <a:ext cx="7734300" cy="1371600"/>
          </a:xfrm>
          <a:prstGeom prst="roundRect">
            <a:avLst>
              <a:gd name="adj" fmla="val 2335"/>
            </a:avLst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622300" y="2895600"/>
            <a:ext cx="7734300" cy="1371600"/>
          </a:xfrm>
          <a:prstGeom prst="roundRect">
            <a:avLst>
              <a:gd name="adj" fmla="val 2335"/>
            </a:avLst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1"/>
          </p:nvPr>
        </p:nvSpPr>
        <p:spPr>
          <a:xfrm>
            <a:off x="622300" y="2895600"/>
            <a:ext cx="7734300" cy="1371600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buNone/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622300" y="4635500"/>
            <a:ext cx="7734300" cy="1371600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buNone/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Rounded Rectangle 8"/>
          <p:cNvSpPr/>
          <p:nvPr userDrawn="1"/>
        </p:nvSpPr>
        <p:spPr>
          <a:xfrm>
            <a:off x="622300" y="1130300"/>
            <a:ext cx="7734300" cy="1371600"/>
          </a:xfrm>
          <a:prstGeom prst="roundRect">
            <a:avLst>
              <a:gd name="adj" fmla="val 2335"/>
            </a:avLst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622300" y="1130300"/>
            <a:ext cx="7734300" cy="1371600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buNone/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1130300" y="891419"/>
            <a:ext cx="6781800" cy="116598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648200" y="2425700"/>
            <a:ext cx="3263900" cy="4038600"/>
          </a:xfrm>
          <a:prstGeom prst="roundRect">
            <a:avLst>
              <a:gd name="adj" fmla="val 2335"/>
            </a:avLst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1"/>
          </p:nvPr>
        </p:nvSpPr>
        <p:spPr>
          <a:xfrm>
            <a:off x="4648200" y="2425700"/>
            <a:ext cx="3263900" cy="4038600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buNone/>
              <a:defRPr sz="2400" b="0">
                <a:solidFill>
                  <a:srgbClr val="FFFFFF"/>
                </a:solidFill>
              </a:defRPr>
            </a:lvl2pPr>
            <a:lvl3pPr>
              <a:buNone/>
              <a:defRPr sz="2000" b="0">
                <a:solidFill>
                  <a:srgbClr val="FFFFFF"/>
                </a:solidFill>
              </a:defRPr>
            </a:lvl3pPr>
            <a:lvl4pPr>
              <a:buNone/>
              <a:defRPr sz="1800" b="0">
                <a:solidFill>
                  <a:srgbClr val="FFFFFF"/>
                </a:solidFill>
              </a:defRPr>
            </a:lvl4pPr>
            <a:lvl5pPr>
              <a:buNone/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1117600" y="891419"/>
            <a:ext cx="6794500" cy="116598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1130300" y="2425700"/>
            <a:ext cx="3263900" cy="4038600"/>
          </a:xfrm>
          <a:prstGeom prst="roundRect">
            <a:avLst>
              <a:gd name="adj" fmla="val 2335"/>
            </a:avLst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1117600" y="2425700"/>
            <a:ext cx="3263900" cy="4038600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buNone/>
              <a:defRPr sz="2400" b="0">
                <a:solidFill>
                  <a:srgbClr val="FFFFFF"/>
                </a:solidFill>
              </a:defRPr>
            </a:lvl2pPr>
            <a:lvl3pPr>
              <a:buNone/>
              <a:defRPr sz="2000" b="0">
                <a:solidFill>
                  <a:srgbClr val="FFFFFF"/>
                </a:solidFill>
              </a:defRPr>
            </a:lvl3pPr>
            <a:lvl4pPr>
              <a:buNone/>
              <a:defRPr sz="1800" b="0">
                <a:solidFill>
                  <a:srgbClr val="FFFFFF"/>
                </a:solidFill>
              </a:defRPr>
            </a:lvl4pPr>
            <a:lvl5pPr>
              <a:buNone/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838200" y="5029200"/>
            <a:ext cx="7505700" cy="1181100"/>
          </a:xfrm>
          <a:prstGeom prst="roundRect">
            <a:avLst>
              <a:gd name="adj" fmla="val 2335"/>
            </a:avLst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5"/>
          </p:nvPr>
        </p:nvSpPr>
        <p:spPr>
          <a:xfrm>
            <a:off x="838201" y="5029200"/>
            <a:ext cx="7505700" cy="11811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Rounded Rectangle 6"/>
          <p:cNvSpPr/>
          <p:nvPr userDrawn="1"/>
        </p:nvSpPr>
        <p:spPr>
          <a:xfrm>
            <a:off x="838200" y="1193800"/>
            <a:ext cx="7505700" cy="3416300"/>
          </a:xfrm>
          <a:prstGeom prst="roundRect">
            <a:avLst>
              <a:gd name="adj" fmla="val 2335"/>
            </a:avLst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838201" y="1193800"/>
            <a:ext cx="7505700" cy="34163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 userDrawn="1"/>
        </p:nvSpPr>
        <p:spPr>
          <a:xfrm>
            <a:off x="711212" y="3441700"/>
            <a:ext cx="8178788" cy="3136900"/>
          </a:xfrm>
          <a:prstGeom prst="roundRect">
            <a:avLst>
              <a:gd name="adj" fmla="val 2335"/>
            </a:avLst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5" name="Rounded Rectangle 14"/>
          <p:cNvSpPr/>
          <p:nvPr userDrawn="1"/>
        </p:nvSpPr>
        <p:spPr>
          <a:xfrm>
            <a:off x="3716873" y="905931"/>
            <a:ext cx="2201333" cy="2192868"/>
          </a:xfrm>
          <a:prstGeom prst="roundRect">
            <a:avLst>
              <a:gd name="adj" fmla="val 2335"/>
            </a:avLst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711212" y="905931"/>
            <a:ext cx="2201333" cy="2192868"/>
          </a:xfrm>
          <a:prstGeom prst="roundRect">
            <a:avLst>
              <a:gd name="adj" fmla="val 2335"/>
            </a:avLst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711211" y="3441700"/>
            <a:ext cx="8178789" cy="31369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2"/>
          </p:nvPr>
        </p:nvSpPr>
        <p:spPr>
          <a:xfrm>
            <a:off x="711212" y="905931"/>
            <a:ext cx="2201333" cy="2192867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3716873" y="905931"/>
            <a:ext cx="2201333" cy="2192868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Rounded Rectangle 15"/>
          <p:cNvSpPr/>
          <p:nvPr userDrawn="1"/>
        </p:nvSpPr>
        <p:spPr>
          <a:xfrm>
            <a:off x="6688667" y="905931"/>
            <a:ext cx="2201333" cy="2192868"/>
          </a:xfrm>
          <a:prstGeom prst="roundRect">
            <a:avLst>
              <a:gd name="adj" fmla="val 2335"/>
            </a:avLst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5"/>
          </p:nvPr>
        </p:nvSpPr>
        <p:spPr>
          <a:xfrm>
            <a:off x="6688667" y="905931"/>
            <a:ext cx="2201333" cy="2192868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Down Arrow 19"/>
          <p:cNvSpPr/>
          <p:nvPr userDrawn="1"/>
        </p:nvSpPr>
        <p:spPr>
          <a:xfrm rot="16200000">
            <a:off x="32397" y="1663070"/>
            <a:ext cx="614676" cy="615953"/>
          </a:xfrm>
          <a:prstGeom prst="downArrow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 userDrawn="1"/>
        </p:nvSpPr>
        <p:spPr>
          <a:xfrm rot="16200000">
            <a:off x="3015835" y="1663070"/>
            <a:ext cx="614676" cy="615953"/>
          </a:xfrm>
          <a:prstGeom prst="downArrow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 userDrawn="1"/>
        </p:nvSpPr>
        <p:spPr>
          <a:xfrm rot="16200000">
            <a:off x="6009853" y="1663071"/>
            <a:ext cx="614676" cy="615953"/>
          </a:xfrm>
          <a:prstGeom prst="downArrow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571499" y="2070101"/>
            <a:ext cx="7889875" cy="3555999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30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571499" y="2070101"/>
            <a:ext cx="7889875" cy="3555999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571499" y="1060450"/>
            <a:ext cx="7889875" cy="838199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30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571499" y="1060450"/>
            <a:ext cx="7889875" cy="838199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000" y="742960"/>
            <a:ext cx="8597900" cy="5708640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659706" y="1003888"/>
            <a:ext cx="7824589" cy="5104812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76300" y="1198563"/>
            <a:ext cx="7404100" cy="4668837"/>
          </a:xfrm>
        </p:spPr>
        <p:txBody>
          <a:bodyPr/>
          <a:lstStyle>
            <a:lvl1pPr>
              <a:buNone/>
              <a:defRPr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None/>
              <a:defRPr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None/>
              <a:defRPr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None/>
              <a:defRPr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 userDrawn="1"/>
        </p:nvSpPr>
        <p:spPr>
          <a:xfrm>
            <a:off x="5147732" y="805428"/>
            <a:ext cx="2664884" cy="1557867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23" name="Rounded Rectangle 22"/>
          <p:cNvSpPr/>
          <p:nvPr userDrawn="1"/>
        </p:nvSpPr>
        <p:spPr>
          <a:xfrm>
            <a:off x="5147732" y="3017222"/>
            <a:ext cx="2664884" cy="1557867"/>
          </a:xfrm>
          <a:prstGeom prst="roundRect">
            <a:avLst>
              <a:gd name="adj" fmla="val 2335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26" name="Rounded Rectangle 25"/>
          <p:cNvSpPr/>
          <p:nvPr userDrawn="1"/>
        </p:nvSpPr>
        <p:spPr>
          <a:xfrm>
            <a:off x="1405466" y="3017222"/>
            <a:ext cx="2664884" cy="1557867"/>
          </a:xfrm>
          <a:prstGeom prst="roundRect">
            <a:avLst>
              <a:gd name="adj" fmla="val 2335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27" name="Rounded Rectangle 26"/>
          <p:cNvSpPr/>
          <p:nvPr userDrawn="1"/>
        </p:nvSpPr>
        <p:spPr>
          <a:xfrm>
            <a:off x="5147732" y="5185837"/>
            <a:ext cx="2664884" cy="1557867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28" name="Rounded Rectangle 27"/>
          <p:cNvSpPr/>
          <p:nvPr userDrawn="1"/>
        </p:nvSpPr>
        <p:spPr>
          <a:xfrm>
            <a:off x="1405466" y="5185837"/>
            <a:ext cx="2664884" cy="1557867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1405466" y="805428"/>
            <a:ext cx="2664884" cy="1557867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3" name="Content Placeholder 2"/>
          <p:cNvSpPr>
            <a:spLocks noGrp="1"/>
          </p:cNvSpPr>
          <p:nvPr>
            <p:ph sz="half" idx="14"/>
          </p:nvPr>
        </p:nvSpPr>
        <p:spPr>
          <a:xfrm>
            <a:off x="1405467" y="805428"/>
            <a:ext cx="2664884" cy="1557867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Down Arrow 35"/>
          <p:cNvSpPr/>
          <p:nvPr userDrawn="1"/>
        </p:nvSpPr>
        <p:spPr>
          <a:xfrm rot="16200000">
            <a:off x="4314400" y="5608108"/>
            <a:ext cx="614676" cy="747183"/>
          </a:xfrm>
          <a:prstGeom prst="downArrow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 userDrawn="1"/>
        </p:nvSpPr>
        <p:spPr>
          <a:xfrm rot="16200000" flipV="1">
            <a:off x="4314399" y="1226608"/>
            <a:ext cx="614676" cy="747184"/>
          </a:xfrm>
          <a:prstGeom prst="downArrow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 userDrawn="1"/>
        </p:nvSpPr>
        <p:spPr>
          <a:xfrm flipV="1">
            <a:off x="6146848" y="2462216"/>
            <a:ext cx="614676" cy="455013"/>
          </a:xfrm>
          <a:prstGeom prst="downArrow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 userDrawn="1"/>
        </p:nvSpPr>
        <p:spPr>
          <a:xfrm>
            <a:off x="2523122" y="2462216"/>
            <a:ext cx="614676" cy="455013"/>
          </a:xfrm>
          <a:prstGeom prst="downArrow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 userDrawn="1"/>
        </p:nvSpPr>
        <p:spPr>
          <a:xfrm flipV="1">
            <a:off x="6146848" y="4651289"/>
            <a:ext cx="614676" cy="455013"/>
          </a:xfrm>
          <a:prstGeom prst="downArrow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 userDrawn="1"/>
        </p:nvSpPr>
        <p:spPr>
          <a:xfrm>
            <a:off x="2523122" y="4651289"/>
            <a:ext cx="614676" cy="455013"/>
          </a:xfrm>
          <a:prstGeom prst="downArrow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ontent Placeholder 2"/>
          <p:cNvSpPr>
            <a:spLocks noGrp="1"/>
          </p:cNvSpPr>
          <p:nvPr>
            <p:ph sz="half" idx="15"/>
          </p:nvPr>
        </p:nvSpPr>
        <p:spPr>
          <a:xfrm>
            <a:off x="5147732" y="805428"/>
            <a:ext cx="2664884" cy="1557867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5" name="Content Placeholder 2"/>
          <p:cNvSpPr>
            <a:spLocks noGrp="1"/>
          </p:cNvSpPr>
          <p:nvPr>
            <p:ph sz="half" idx="16"/>
          </p:nvPr>
        </p:nvSpPr>
        <p:spPr>
          <a:xfrm>
            <a:off x="1405467" y="5185837"/>
            <a:ext cx="2664884" cy="1557867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6" name="Content Placeholder 2"/>
          <p:cNvSpPr>
            <a:spLocks noGrp="1"/>
          </p:cNvSpPr>
          <p:nvPr>
            <p:ph sz="half" idx="17"/>
          </p:nvPr>
        </p:nvSpPr>
        <p:spPr>
          <a:xfrm>
            <a:off x="1405467" y="3017222"/>
            <a:ext cx="2664884" cy="1557867"/>
          </a:xfrm>
        </p:spPr>
        <p:txBody>
          <a:bodyPr/>
          <a:lstStyle>
            <a:lvl1pPr>
              <a:buNone/>
              <a:defRPr sz="2800" b="0">
                <a:solidFill>
                  <a:schemeClr val="bg1"/>
                </a:solidFill>
              </a:defRPr>
            </a:lvl1pPr>
            <a:lvl2pPr>
              <a:defRPr sz="2400" b="0">
                <a:solidFill>
                  <a:schemeClr val="bg1"/>
                </a:solidFill>
              </a:defRPr>
            </a:lvl2pPr>
            <a:lvl3pP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7" name="Content Placeholder 2"/>
          <p:cNvSpPr>
            <a:spLocks noGrp="1"/>
          </p:cNvSpPr>
          <p:nvPr>
            <p:ph sz="half" idx="18"/>
          </p:nvPr>
        </p:nvSpPr>
        <p:spPr>
          <a:xfrm>
            <a:off x="5147732" y="3017222"/>
            <a:ext cx="2664884" cy="1557867"/>
          </a:xfrm>
        </p:spPr>
        <p:txBody>
          <a:bodyPr/>
          <a:lstStyle>
            <a:lvl1pPr>
              <a:buNone/>
              <a:defRPr sz="2800" b="0">
                <a:solidFill>
                  <a:schemeClr val="bg1"/>
                </a:solidFill>
              </a:defRPr>
            </a:lvl1pPr>
            <a:lvl2pPr>
              <a:defRPr sz="2400" b="0">
                <a:solidFill>
                  <a:schemeClr val="bg1"/>
                </a:solidFill>
              </a:defRPr>
            </a:lvl2pPr>
            <a:lvl3pP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sz="half" idx="19"/>
          </p:nvPr>
        </p:nvSpPr>
        <p:spPr>
          <a:xfrm>
            <a:off x="5147732" y="5185837"/>
            <a:ext cx="2664884" cy="1557867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 userDrawn="1"/>
        </p:nvSpPr>
        <p:spPr>
          <a:xfrm>
            <a:off x="6550024" y="1365250"/>
            <a:ext cx="2187575" cy="2057400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8" name="Rounded Rectangle 17"/>
          <p:cNvSpPr/>
          <p:nvPr userDrawn="1"/>
        </p:nvSpPr>
        <p:spPr>
          <a:xfrm>
            <a:off x="3505200" y="1365250"/>
            <a:ext cx="2187575" cy="2057400"/>
          </a:xfrm>
          <a:prstGeom prst="roundRect">
            <a:avLst>
              <a:gd name="adj" fmla="val 2335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9" name="Rounded Rectangle 18"/>
          <p:cNvSpPr/>
          <p:nvPr userDrawn="1"/>
        </p:nvSpPr>
        <p:spPr>
          <a:xfrm>
            <a:off x="428625" y="1365250"/>
            <a:ext cx="2187575" cy="2057400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23" name="Rounded Rectangle 22"/>
          <p:cNvSpPr/>
          <p:nvPr userDrawn="1"/>
        </p:nvSpPr>
        <p:spPr>
          <a:xfrm>
            <a:off x="428624" y="3759200"/>
            <a:ext cx="8308976" cy="2755900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13"/>
          </p:nvPr>
        </p:nvSpPr>
        <p:spPr>
          <a:xfrm>
            <a:off x="428624" y="3759200"/>
            <a:ext cx="8308976" cy="27559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4" name="Down Arrow 23"/>
          <p:cNvSpPr/>
          <p:nvPr userDrawn="1"/>
        </p:nvSpPr>
        <p:spPr>
          <a:xfrm rot="16200000">
            <a:off x="2766060" y="2082165"/>
            <a:ext cx="614676" cy="558796"/>
          </a:xfrm>
          <a:prstGeom prst="downArrow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 userDrawn="1"/>
        </p:nvSpPr>
        <p:spPr>
          <a:xfrm rot="16200000">
            <a:off x="5823588" y="2082163"/>
            <a:ext cx="614676" cy="558796"/>
          </a:xfrm>
          <a:prstGeom prst="downArrow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sz="half" idx="10"/>
          </p:nvPr>
        </p:nvSpPr>
        <p:spPr>
          <a:xfrm>
            <a:off x="428625" y="1365250"/>
            <a:ext cx="2187575" cy="20574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1"/>
          </p:nvPr>
        </p:nvSpPr>
        <p:spPr>
          <a:xfrm>
            <a:off x="3505200" y="1365250"/>
            <a:ext cx="2187575" cy="2057400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12"/>
          </p:nvPr>
        </p:nvSpPr>
        <p:spPr>
          <a:xfrm>
            <a:off x="6550025" y="1365250"/>
            <a:ext cx="2187575" cy="20574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1612900" y="4292600"/>
            <a:ext cx="6578600" cy="1752600"/>
          </a:xfrm>
          <a:prstGeom prst="roundRect">
            <a:avLst>
              <a:gd name="adj" fmla="val 2335"/>
            </a:avLst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5829300" y="1553632"/>
            <a:ext cx="2362200" cy="2419350"/>
          </a:xfrm>
          <a:prstGeom prst="roundRect">
            <a:avLst>
              <a:gd name="adj" fmla="val 2335"/>
            </a:avLst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1612900" y="1454150"/>
            <a:ext cx="2362200" cy="2419350"/>
          </a:xfrm>
          <a:prstGeom prst="roundRect">
            <a:avLst>
              <a:gd name="adj" fmla="val 2335"/>
            </a:avLst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1612900" y="1454150"/>
            <a:ext cx="2362200" cy="241935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1612900" y="4292600"/>
            <a:ext cx="6578600" cy="17526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5829300" y="1553632"/>
            <a:ext cx="2362200" cy="241935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Down Arrow 13"/>
          <p:cNvSpPr/>
          <p:nvPr userDrawn="1"/>
        </p:nvSpPr>
        <p:spPr>
          <a:xfrm rot="16200000">
            <a:off x="378461" y="1894838"/>
            <a:ext cx="614676" cy="1371599"/>
          </a:xfrm>
          <a:prstGeom prst="downArrow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 userDrawn="1"/>
        </p:nvSpPr>
        <p:spPr>
          <a:xfrm rot="16200000">
            <a:off x="4620263" y="1894837"/>
            <a:ext cx="614676" cy="1371599"/>
          </a:xfrm>
          <a:prstGeom prst="downArrow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4622800" y="1172621"/>
            <a:ext cx="3253318" cy="4819667"/>
          </a:xfrm>
          <a:prstGeom prst="roundRect">
            <a:avLst>
              <a:gd name="adj" fmla="val 2335"/>
            </a:avLst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30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212850" y="1172621"/>
            <a:ext cx="3253318" cy="4819667"/>
          </a:xfrm>
          <a:prstGeom prst="roundRect">
            <a:avLst>
              <a:gd name="adj" fmla="val 2335"/>
            </a:avLst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30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622800" y="1172621"/>
            <a:ext cx="3253318" cy="4819667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1212850" y="1172621"/>
            <a:ext cx="3253318" cy="4819667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Down Arrow 12"/>
          <p:cNvSpPr/>
          <p:nvPr userDrawn="1"/>
        </p:nvSpPr>
        <p:spPr>
          <a:xfrm rot="16200000">
            <a:off x="51437" y="2909888"/>
            <a:ext cx="614676" cy="717550"/>
          </a:xfrm>
          <a:prstGeom prst="downArrow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 userDrawn="1"/>
        </p:nvSpPr>
        <p:spPr>
          <a:xfrm rot="16200000" flipV="1">
            <a:off x="8477886" y="2909888"/>
            <a:ext cx="614676" cy="717550"/>
          </a:xfrm>
          <a:prstGeom prst="downArrow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5916083" y="2313782"/>
            <a:ext cx="2683933" cy="2048933"/>
          </a:xfrm>
          <a:prstGeom prst="roundRect">
            <a:avLst>
              <a:gd name="adj" fmla="val 2335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506677" y="2313782"/>
            <a:ext cx="2683933" cy="2048933"/>
          </a:xfrm>
          <a:prstGeom prst="roundRect">
            <a:avLst>
              <a:gd name="adj" fmla="val 2335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" name="Isosceles Triangle 2"/>
          <p:cNvSpPr/>
          <p:nvPr userDrawn="1"/>
        </p:nvSpPr>
        <p:spPr>
          <a:xfrm>
            <a:off x="2971800" y="1993900"/>
            <a:ext cx="3073400" cy="4140200"/>
          </a:xfrm>
          <a:prstGeom prst="triangle">
            <a:avLst/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nt-Up Arrow 5"/>
          <p:cNvSpPr/>
          <p:nvPr userDrawn="1"/>
        </p:nvSpPr>
        <p:spPr>
          <a:xfrm rot="10800000">
            <a:off x="1667932" y="1693332"/>
            <a:ext cx="469900" cy="535784"/>
          </a:xfrm>
          <a:prstGeom prst="bentUpArrow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-Up Arrow 6"/>
          <p:cNvSpPr/>
          <p:nvPr userDrawn="1"/>
        </p:nvSpPr>
        <p:spPr>
          <a:xfrm rot="10800000" flipH="1">
            <a:off x="6917268" y="1693332"/>
            <a:ext cx="469901" cy="535784"/>
          </a:xfrm>
          <a:prstGeom prst="bentUpArrow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 userDrawn="1"/>
        </p:nvSpPr>
        <p:spPr>
          <a:xfrm>
            <a:off x="1413933" y="1483517"/>
            <a:ext cx="6227233" cy="538154"/>
          </a:xfrm>
          <a:prstGeom prst="mathMinus">
            <a:avLst>
              <a:gd name="adj1" fmla="val 23520"/>
            </a:avLst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5916083" y="2313782"/>
            <a:ext cx="2683933" cy="2048933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506677" y="2313782"/>
            <a:ext cx="2683933" cy="2048933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7"/>
          </p:nvPr>
        </p:nvSpPr>
        <p:spPr>
          <a:xfrm>
            <a:off x="3644900" y="4286515"/>
            <a:ext cx="1727200" cy="1847585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3556000" y="1016000"/>
            <a:ext cx="2031999" cy="1943100"/>
          </a:xfrm>
          <a:prstGeom prst="roundRect">
            <a:avLst>
              <a:gd name="adj" fmla="val 2335"/>
            </a:avLst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5904446" y="2959100"/>
            <a:ext cx="2820455" cy="3340100"/>
          </a:xfrm>
          <a:prstGeom prst="roundRect">
            <a:avLst>
              <a:gd name="adj" fmla="val 2335"/>
            </a:avLst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30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392645" y="2959100"/>
            <a:ext cx="2820455" cy="3340100"/>
          </a:xfrm>
          <a:prstGeom prst="roundRect">
            <a:avLst>
              <a:gd name="adj" fmla="val 2335"/>
            </a:avLst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30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" name="Bent Arrow 2"/>
          <p:cNvSpPr/>
          <p:nvPr userDrawn="1"/>
        </p:nvSpPr>
        <p:spPr>
          <a:xfrm flipH="1">
            <a:off x="3289300" y="3530600"/>
            <a:ext cx="1041400" cy="3327400"/>
          </a:xfrm>
          <a:prstGeom prst="bentArrow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Up Arrow 3"/>
          <p:cNvSpPr/>
          <p:nvPr userDrawn="1"/>
        </p:nvSpPr>
        <p:spPr>
          <a:xfrm>
            <a:off x="4318000" y="3238500"/>
            <a:ext cx="469900" cy="3619500"/>
          </a:xfrm>
          <a:prstGeom prst="upArrow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 Arrow 6"/>
          <p:cNvSpPr/>
          <p:nvPr userDrawn="1"/>
        </p:nvSpPr>
        <p:spPr>
          <a:xfrm>
            <a:off x="4787900" y="3530600"/>
            <a:ext cx="1028700" cy="3327400"/>
          </a:xfrm>
          <a:prstGeom prst="bentArrow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5904446" y="2959100"/>
            <a:ext cx="2820455" cy="3340100"/>
          </a:xfrm>
          <a:effectLst>
            <a:reflection stA="30000" endPos="25000" dir="5400000" sy="-100000" algn="bl" rotWithShape="0"/>
          </a:effectLst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3556000" y="1016000"/>
            <a:ext cx="2031999" cy="1943100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392645" y="2959100"/>
            <a:ext cx="2820455" cy="33401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649817" y="3721100"/>
            <a:ext cx="3340100" cy="2760133"/>
          </a:xfrm>
          <a:prstGeom prst="roundRect">
            <a:avLst>
              <a:gd name="adj" fmla="val 2335"/>
            </a:avLst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5162550" y="3721100"/>
            <a:ext cx="3340100" cy="2760133"/>
          </a:xfrm>
          <a:prstGeom prst="roundRect">
            <a:avLst>
              <a:gd name="adj" fmla="val 2335"/>
            </a:avLst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649817" y="3721100"/>
            <a:ext cx="3340100" cy="2760133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buNone/>
              <a:defRPr sz="2400" b="0">
                <a:solidFill>
                  <a:srgbClr val="FFFFFF"/>
                </a:solidFill>
              </a:defRPr>
            </a:lvl2pPr>
            <a:lvl3pPr>
              <a:buNone/>
              <a:defRPr sz="2000" b="0">
                <a:solidFill>
                  <a:srgbClr val="FFFFFF"/>
                </a:solidFill>
              </a:defRPr>
            </a:lvl3pPr>
            <a:lvl4pPr>
              <a:buNone/>
              <a:defRPr sz="1800" b="0">
                <a:solidFill>
                  <a:srgbClr val="FFFFFF"/>
                </a:solidFill>
              </a:defRPr>
            </a:lvl4pPr>
            <a:lvl5pPr>
              <a:buNone/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5162550" y="3721100"/>
            <a:ext cx="3340100" cy="2760133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buNone/>
              <a:defRPr sz="2400" b="0">
                <a:solidFill>
                  <a:srgbClr val="FFFFFF"/>
                </a:solidFill>
              </a:defRPr>
            </a:lvl2pPr>
            <a:lvl3pPr>
              <a:buNone/>
              <a:defRPr sz="2000" b="0">
                <a:solidFill>
                  <a:srgbClr val="FFFFFF"/>
                </a:solidFill>
              </a:defRPr>
            </a:lvl3pPr>
            <a:lvl4pPr>
              <a:buNone/>
              <a:defRPr sz="1800" b="0">
                <a:solidFill>
                  <a:srgbClr val="FFFFFF"/>
                </a:solidFill>
              </a:defRPr>
            </a:lvl4pPr>
            <a:lvl5pPr>
              <a:buNone/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573617" y="876300"/>
            <a:ext cx="7929033" cy="1333500"/>
          </a:xfrm>
          <a:prstGeom prst="roundRect">
            <a:avLst>
              <a:gd name="adj" fmla="val 2335"/>
            </a:avLst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4"/>
          </p:nvPr>
        </p:nvSpPr>
        <p:spPr>
          <a:xfrm>
            <a:off x="573616" y="876301"/>
            <a:ext cx="7929033" cy="13335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Down Arrow 14"/>
          <p:cNvSpPr/>
          <p:nvPr userDrawn="1"/>
        </p:nvSpPr>
        <p:spPr>
          <a:xfrm>
            <a:off x="6553194" y="2594288"/>
            <a:ext cx="614676" cy="882023"/>
          </a:xfrm>
          <a:prstGeom prst="downArrow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 userDrawn="1"/>
        </p:nvSpPr>
        <p:spPr>
          <a:xfrm>
            <a:off x="2101435" y="2594288"/>
            <a:ext cx="614676" cy="882023"/>
          </a:xfrm>
          <a:prstGeom prst="downArrow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 userDrawn="1"/>
        </p:nvSpPr>
        <p:spPr>
          <a:xfrm>
            <a:off x="6518275" y="1124999"/>
            <a:ext cx="2076450" cy="2032000"/>
          </a:xfrm>
          <a:prstGeom prst="roundRect">
            <a:avLst>
              <a:gd name="adj" fmla="val 2335"/>
            </a:avLst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28" name="Rounded Rectangle 27"/>
          <p:cNvSpPr/>
          <p:nvPr userDrawn="1"/>
        </p:nvSpPr>
        <p:spPr>
          <a:xfrm>
            <a:off x="6518275" y="4315874"/>
            <a:ext cx="2076450" cy="2032000"/>
          </a:xfrm>
          <a:prstGeom prst="roundRect">
            <a:avLst>
              <a:gd name="adj" fmla="val 2335"/>
            </a:avLst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3651250" y="4315874"/>
            <a:ext cx="2076450" cy="2032000"/>
          </a:xfrm>
          <a:prstGeom prst="roundRect">
            <a:avLst>
              <a:gd name="adj" fmla="val 2335"/>
            </a:avLst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0" name="Rounded Rectangle 29"/>
          <p:cNvSpPr/>
          <p:nvPr userDrawn="1"/>
        </p:nvSpPr>
        <p:spPr>
          <a:xfrm>
            <a:off x="3651250" y="1124999"/>
            <a:ext cx="2076450" cy="2032000"/>
          </a:xfrm>
          <a:prstGeom prst="roundRect">
            <a:avLst>
              <a:gd name="adj" fmla="val 2335"/>
            </a:avLst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1" name="Rounded Rectangle 30"/>
          <p:cNvSpPr/>
          <p:nvPr userDrawn="1"/>
        </p:nvSpPr>
        <p:spPr>
          <a:xfrm>
            <a:off x="809625" y="1124999"/>
            <a:ext cx="2076450" cy="2032000"/>
          </a:xfrm>
          <a:prstGeom prst="roundRect">
            <a:avLst>
              <a:gd name="adj" fmla="val 2335"/>
            </a:avLst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2" name="Rounded Rectangle 31"/>
          <p:cNvSpPr/>
          <p:nvPr userDrawn="1"/>
        </p:nvSpPr>
        <p:spPr>
          <a:xfrm>
            <a:off x="809625" y="4315874"/>
            <a:ext cx="2076450" cy="2032000"/>
          </a:xfrm>
          <a:prstGeom prst="roundRect">
            <a:avLst>
              <a:gd name="adj" fmla="val 2335"/>
            </a:avLst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sz="half" idx="16"/>
          </p:nvPr>
        </p:nvSpPr>
        <p:spPr>
          <a:xfrm>
            <a:off x="3651250" y="1124999"/>
            <a:ext cx="2076450" cy="2032000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sz="half" idx="17"/>
          </p:nvPr>
        </p:nvSpPr>
        <p:spPr>
          <a:xfrm>
            <a:off x="809625" y="4315874"/>
            <a:ext cx="2076450" cy="20320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sz="half" idx="18"/>
          </p:nvPr>
        </p:nvSpPr>
        <p:spPr>
          <a:xfrm>
            <a:off x="3651250" y="4315874"/>
            <a:ext cx="2076450" cy="2032000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sz="half" idx="19"/>
          </p:nvPr>
        </p:nvSpPr>
        <p:spPr>
          <a:xfrm>
            <a:off x="6518275" y="4315874"/>
            <a:ext cx="2076450" cy="20320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9" name="Down Arrow 38"/>
          <p:cNvSpPr/>
          <p:nvPr userDrawn="1"/>
        </p:nvSpPr>
        <p:spPr>
          <a:xfrm>
            <a:off x="1492250" y="3363383"/>
            <a:ext cx="614676" cy="733320"/>
          </a:xfrm>
          <a:prstGeom prst="downArrow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 userDrawn="1"/>
        </p:nvSpPr>
        <p:spPr>
          <a:xfrm flipV="1">
            <a:off x="7218686" y="3363382"/>
            <a:ext cx="614676" cy="733320"/>
          </a:xfrm>
          <a:prstGeom prst="downArrow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 userDrawn="1"/>
        </p:nvSpPr>
        <p:spPr>
          <a:xfrm rot="16200000">
            <a:off x="2975612" y="5074296"/>
            <a:ext cx="614676" cy="520700"/>
          </a:xfrm>
          <a:prstGeom prst="downArrow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 userDrawn="1"/>
        </p:nvSpPr>
        <p:spPr>
          <a:xfrm rot="16200000">
            <a:off x="5829937" y="5074295"/>
            <a:ext cx="614676" cy="520700"/>
          </a:xfrm>
          <a:prstGeom prst="downArrow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 userDrawn="1"/>
        </p:nvSpPr>
        <p:spPr>
          <a:xfrm rot="16200000" flipV="1">
            <a:off x="2950214" y="1890714"/>
            <a:ext cx="614676" cy="520699"/>
          </a:xfrm>
          <a:prstGeom prst="downArrow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 userDrawn="1"/>
        </p:nvSpPr>
        <p:spPr>
          <a:xfrm rot="16200000" flipV="1">
            <a:off x="5804539" y="1890714"/>
            <a:ext cx="614676" cy="520699"/>
          </a:xfrm>
          <a:prstGeom prst="downArrow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ontent Placeholder 2"/>
          <p:cNvSpPr>
            <a:spLocks noGrp="1"/>
          </p:cNvSpPr>
          <p:nvPr>
            <p:ph sz="half" idx="20"/>
          </p:nvPr>
        </p:nvSpPr>
        <p:spPr>
          <a:xfrm>
            <a:off x="809625" y="1124999"/>
            <a:ext cx="2076450" cy="20320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sz="half" idx="21"/>
          </p:nvPr>
        </p:nvSpPr>
        <p:spPr>
          <a:xfrm>
            <a:off x="6518275" y="1124999"/>
            <a:ext cx="2076450" cy="20320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573616" y="3721100"/>
            <a:ext cx="3613150" cy="2506133"/>
          </a:xfrm>
          <a:prstGeom prst="roundRect">
            <a:avLst>
              <a:gd name="adj" fmla="val 2335"/>
            </a:avLst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4815417" y="3721100"/>
            <a:ext cx="3613150" cy="2506133"/>
          </a:xfrm>
          <a:prstGeom prst="roundRect">
            <a:avLst>
              <a:gd name="adj" fmla="val 2335"/>
            </a:avLst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573616" y="910165"/>
            <a:ext cx="7929034" cy="1299635"/>
          </a:xfrm>
          <a:prstGeom prst="roundRect">
            <a:avLst>
              <a:gd name="adj" fmla="val 2335"/>
            </a:avLst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73617" y="910165"/>
            <a:ext cx="7929033" cy="1299635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573616" y="3721100"/>
            <a:ext cx="3613150" cy="2506133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815417" y="3721100"/>
            <a:ext cx="3613150" cy="2506133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own Arrow 14"/>
          <p:cNvSpPr/>
          <p:nvPr userDrawn="1"/>
        </p:nvSpPr>
        <p:spPr>
          <a:xfrm>
            <a:off x="2101435" y="2527300"/>
            <a:ext cx="614676" cy="882023"/>
          </a:xfrm>
          <a:prstGeom prst="downArrow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 userDrawn="1"/>
        </p:nvSpPr>
        <p:spPr>
          <a:xfrm>
            <a:off x="6355935" y="2527300"/>
            <a:ext cx="614676" cy="882023"/>
          </a:xfrm>
          <a:prstGeom prst="downArrow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 userDrawn="1"/>
        </p:nvSpPr>
        <p:spPr>
          <a:xfrm>
            <a:off x="778440" y="4560358"/>
            <a:ext cx="2158300" cy="1903942"/>
          </a:xfrm>
          <a:prstGeom prst="roundRect">
            <a:avLst>
              <a:gd name="adj" fmla="val 2335"/>
            </a:avLst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Down Arrow 2"/>
          <p:cNvSpPr/>
          <p:nvPr userDrawn="1"/>
        </p:nvSpPr>
        <p:spPr>
          <a:xfrm>
            <a:off x="4080576" y="3439583"/>
            <a:ext cx="614676" cy="733320"/>
          </a:xfrm>
          <a:prstGeom prst="downArrow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492250" y="994833"/>
            <a:ext cx="6096000" cy="195272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 userDrawn="1"/>
        </p:nvSpPr>
        <p:spPr>
          <a:xfrm>
            <a:off x="6714491" y="3439583"/>
            <a:ext cx="614676" cy="733320"/>
          </a:xfrm>
          <a:prstGeom prst="downArrow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 userDrawn="1"/>
        </p:nvSpPr>
        <p:spPr>
          <a:xfrm>
            <a:off x="1492250" y="3439583"/>
            <a:ext cx="614676" cy="733320"/>
          </a:xfrm>
          <a:prstGeom prst="downArrow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1492250" y="994833"/>
            <a:ext cx="6096000" cy="1952729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2"/>
          </p:nvPr>
        </p:nvSpPr>
        <p:spPr>
          <a:xfrm>
            <a:off x="778441" y="4560358"/>
            <a:ext cx="2158299" cy="1952729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Rounded Rectangle 15"/>
          <p:cNvSpPr/>
          <p:nvPr userDrawn="1"/>
        </p:nvSpPr>
        <p:spPr>
          <a:xfrm>
            <a:off x="5945223" y="4560358"/>
            <a:ext cx="2158300" cy="1903942"/>
          </a:xfrm>
          <a:prstGeom prst="roundRect">
            <a:avLst>
              <a:gd name="adj" fmla="val 2335"/>
            </a:avLst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8" name="Rounded Rectangle 17"/>
          <p:cNvSpPr/>
          <p:nvPr userDrawn="1"/>
        </p:nvSpPr>
        <p:spPr>
          <a:xfrm>
            <a:off x="3359501" y="4560358"/>
            <a:ext cx="2158300" cy="1903942"/>
          </a:xfrm>
          <a:prstGeom prst="roundRect">
            <a:avLst>
              <a:gd name="adj" fmla="val 2335"/>
            </a:avLst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3"/>
          </p:nvPr>
        </p:nvSpPr>
        <p:spPr>
          <a:xfrm>
            <a:off x="5945224" y="4560358"/>
            <a:ext cx="2158299" cy="1952729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4"/>
          </p:nvPr>
        </p:nvSpPr>
        <p:spPr>
          <a:xfrm>
            <a:off x="3359502" y="4560358"/>
            <a:ext cx="2158299" cy="1952729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000" y="742960"/>
            <a:ext cx="8597900" cy="5708640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76300" y="1198563"/>
            <a:ext cx="7404100" cy="4668837"/>
          </a:xfrm>
        </p:spPr>
        <p:txBody>
          <a:bodyPr/>
          <a:lstStyle>
            <a:lvl1pPr>
              <a:buNone/>
              <a:defRPr b="0">
                <a:solidFill>
                  <a:schemeClr val="bg1"/>
                </a:solidFill>
              </a:defRPr>
            </a:lvl1pPr>
            <a:lvl2pPr>
              <a:buNone/>
              <a:defRPr b="0">
                <a:solidFill>
                  <a:schemeClr val="bg1"/>
                </a:solidFill>
              </a:defRPr>
            </a:lvl2pPr>
            <a:lvl3pPr>
              <a:buNone/>
              <a:defRPr b="0">
                <a:solidFill>
                  <a:schemeClr val="bg1"/>
                </a:solidFill>
              </a:defRPr>
            </a:lvl3pPr>
            <a:lvl4pPr>
              <a:buNone/>
              <a:defRPr b="0">
                <a:solidFill>
                  <a:schemeClr val="bg1"/>
                </a:solidFill>
              </a:defRPr>
            </a:lvl4pPr>
            <a:lvl5pPr>
              <a:buNone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/>
          <p:cNvSpPr/>
          <p:nvPr userDrawn="1"/>
        </p:nvSpPr>
        <p:spPr>
          <a:xfrm>
            <a:off x="1041400" y="927091"/>
            <a:ext cx="7467600" cy="5664200"/>
          </a:xfrm>
          <a:prstGeom prst="rightArrow">
            <a:avLst>
              <a:gd name="adj1" fmla="val 63303"/>
              <a:gd name="adj2" fmla="val 55323"/>
            </a:avLst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half" idx="12"/>
          </p:nvPr>
        </p:nvSpPr>
        <p:spPr>
          <a:xfrm>
            <a:off x="1231900" y="2362200"/>
            <a:ext cx="5537200" cy="27559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3202515" y="897466"/>
            <a:ext cx="2664884" cy="1557867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2961215" y="2582333"/>
            <a:ext cx="3187700" cy="2171700"/>
          </a:xfrm>
          <a:prstGeom prst="roundRect">
            <a:avLst>
              <a:gd name="adj" fmla="val 2335"/>
            </a:avLst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5" name="Rounded Rectangle 14"/>
          <p:cNvSpPr/>
          <p:nvPr userDrawn="1"/>
        </p:nvSpPr>
        <p:spPr>
          <a:xfrm>
            <a:off x="6281206" y="2891366"/>
            <a:ext cx="2664884" cy="1557867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30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169331" y="2891366"/>
            <a:ext cx="2664884" cy="1557867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30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3202515" y="4881033"/>
            <a:ext cx="2664884" cy="1557867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30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1"/>
          </p:nvPr>
        </p:nvSpPr>
        <p:spPr>
          <a:xfrm>
            <a:off x="2961215" y="2582333"/>
            <a:ext cx="3187700" cy="2171700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2"/>
          </p:nvPr>
        </p:nvSpPr>
        <p:spPr>
          <a:xfrm>
            <a:off x="6281206" y="2891366"/>
            <a:ext cx="2664884" cy="1557867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3"/>
          </p:nvPr>
        </p:nvSpPr>
        <p:spPr>
          <a:xfrm>
            <a:off x="3202515" y="897466"/>
            <a:ext cx="2664884" cy="1557867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4"/>
          </p:nvPr>
        </p:nvSpPr>
        <p:spPr>
          <a:xfrm>
            <a:off x="169331" y="2891366"/>
            <a:ext cx="2664884" cy="1557867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5"/>
          </p:nvPr>
        </p:nvSpPr>
        <p:spPr>
          <a:xfrm>
            <a:off x="3202515" y="4881033"/>
            <a:ext cx="2664884" cy="1557867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 userDrawn="1"/>
        </p:nvSpPr>
        <p:spPr>
          <a:xfrm>
            <a:off x="876300" y="1384301"/>
            <a:ext cx="4711700" cy="1079499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b="1" dirty="0"/>
          </a:p>
        </p:txBody>
      </p:sp>
      <p:sp>
        <p:nvSpPr>
          <p:cNvPr id="31" name="Rounded Rectangle 30"/>
          <p:cNvSpPr/>
          <p:nvPr userDrawn="1"/>
        </p:nvSpPr>
        <p:spPr>
          <a:xfrm>
            <a:off x="5778501" y="1371600"/>
            <a:ext cx="3060700" cy="4864099"/>
          </a:xfrm>
          <a:prstGeom prst="roundRect">
            <a:avLst>
              <a:gd name="adj" fmla="val 2335"/>
            </a:avLst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5778501" y="1355726"/>
            <a:ext cx="3060700" cy="4879974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buNone/>
              <a:defRPr sz="2400" b="0">
                <a:solidFill>
                  <a:srgbClr val="FFFFFF"/>
                </a:solidFill>
              </a:defRPr>
            </a:lvl2pPr>
            <a:lvl3pPr>
              <a:buNone/>
              <a:defRPr sz="2000" b="0">
                <a:solidFill>
                  <a:srgbClr val="FFFFFF"/>
                </a:solidFill>
              </a:defRPr>
            </a:lvl3pPr>
            <a:lvl4pPr>
              <a:buNone/>
              <a:defRPr sz="1800" b="0">
                <a:solidFill>
                  <a:srgbClr val="FFFFFF"/>
                </a:solidFill>
              </a:defRPr>
            </a:lvl4pPr>
            <a:lvl5pPr>
              <a:buNone/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Rounded Rectangle 27"/>
          <p:cNvSpPr/>
          <p:nvPr userDrawn="1"/>
        </p:nvSpPr>
        <p:spPr>
          <a:xfrm>
            <a:off x="876300" y="5156200"/>
            <a:ext cx="4711700" cy="1079499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876300" y="3898900"/>
            <a:ext cx="4711700" cy="1079499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0" name="Rounded Rectangle 29"/>
          <p:cNvSpPr/>
          <p:nvPr userDrawn="1"/>
        </p:nvSpPr>
        <p:spPr>
          <a:xfrm>
            <a:off x="876300" y="2641600"/>
            <a:ext cx="4711700" cy="1079499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876300" y="1384300"/>
            <a:ext cx="4711700" cy="1079499"/>
          </a:xfrm>
        </p:spPr>
        <p:txBody>
          <a:bodyPr/>
          <a:lstStyle>
            <a:lvl1pPr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876300" y="5156200"/>
            <a:ext cx="4711700" cy="1079499"/>
          </a:xfrm>
        </p:spPr>
        <p:txBody>
          <a:bodyPr/>
          <a:lstStyle>
            <a:lvl1pPr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3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876300" y="3898899"/>
            <a:ext cx="4711700" cy="1079499"/>
          </a:xfrm>
        </p:spPr>
        <p:txBody>
          <a:bodyPr/>
          <a:lstStyle>
            <a:lvl1pPr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876300" y="2641599"/>
            <a:ext cx="4711700" cy="1079499"/>
          </a:xfrm>
        </p:spPr>
        <p:txBody>
          <a:bodyPr/>
          <a:lstStyle>
            <a:lvl1pPr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5" name="Rounded Rectangle 34"/>
          <p:cNvSpPr/>
          <p:nvPr userDrawn="1"/>
        </p:nvSpPr>
        <p:spPr>
          <a:xfrm>
            <a:off x="298450" y="1384301"/>
            <a:ext cx="419100" cy="371474"/>
          </a:xfrm>
          <a:prstGeom prst="roundRect">
            <a:avLst>
              <a:gd name="adj" fmla="val 2335"/>
            </a:avLst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6" name="Rounded Rectangle 35"/>
          <p:cNvSpPr/>
          <p:nvPr userDrawn="1"/>
        </p:nvSpPr>
        <p:spPr>
          <a:xfrm>
            <a:off x="298450" y="2641600"/>
            <a:ext cx="419100" cy="371474"/>
          </a:xfrm>
          <a:prstGeom prst="roundRect">
            <a:avLst>
              <a:gd name="adj" fmla="val 2335"/>
            </a:avLst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7" name="Rounded Rectangle 36"/>
          <p:cNvSpPr/>
          <p:nvPr userDrawn="1"/>
        </p:nvSpPr>
        <p:spPr>
          <a:xfrm>
            <a:off x="304800" y="3892549"/>
            <a:ext cx="419100" cy="371474"/>
          </a:xfrm>
          <a:prstGeom prst="roundRect">
            <a:avLst>
              <a:gd name="adj" fmla="val 2335"/>
            </a:avLst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8" name="Rounded Rectangle 37"/>
          <p:cNvSpPr/>
          <p:nvPr userDrawn="1"/>
        </p:nvSpPr>
        <p:spPr>
          <a:xfrm>
            <a:off x="298450" y="5156200"/>
            <a:ext cx="419100" cy="371474"/>
          </a:xfrm>
          <a:prstGeom prst="roundRect">
            <a:avLst>
              <a:gd name="adj" fmla="val 2335"/>
            </a:avLst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" name="Text Placeholder 18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" y="1384301"/>
            <a:ext cx="419100" cy="371474"/>
          </a:xfrm>
        </p:spPr>
        <p:txBody>
          <a:bodyPr anchor="ctr">
            <a:noAutofit/>
          </a:bodyPr>
          <a:lstStyle>
            <a:lvl1pPr algn="ctr">
              <a:buNone/>
              <a:defRPr sz="2000" b="0"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" y="2641600"/>
            <a:ext cx="419100" cy="371474"/>
          </a:xfrm>
        </p:spPr>
        <p:txBody>
          <a:bodyPr anchor="ctr">
            <a:noAutofit/>
          </a:bodyPr>
          <a:lstStyle>
            <a:lvl1pPr algn="ctr">
              <a:buNone/>
              <a:defRPr sz="2000" b="0"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298450" y="3898900"/>
            <a:ext cx="419100" cy="371474"/>
          </a:xfrm>
        </p:spPr>
        <p:txBody>
          <a:bodyPr anchor="ctr">
            <a:noAutofit/>
          </a:bodyPr>
          <a:lstStyle>
            <a:lvl1pPr algn="ctr">
              <a:buNone/>
              <a:defRPr sz="2000" b="0"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27" hasCustomPrompt="1"/>
          </p:nvPr>
        </p:nvSpPr>
        <p:spPr>
          <a:xfrm>
            <a:off x="304800" y="5156200"/>
            <a:ext cx="419100" cy="371474"/>
          </a:xfrm>
        </p:spPr>
        <p:txBody>
          <a:bodyPr anchor="ctr">
            <a:noAutofit/>
          </a:bodyPr>
          <a:lstStyle>
            <a:lvl1pPr algn="ctr">
              <a:buNone/>
              <a:defRPr sz="2000" b="0"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D</a:t>
            </a:r>
            <a:endParaRPr 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1384300" y="1384300"/>
            <a:ext cx="6667500" cy="1562101"/>
          </a:xfrm>
          <a:prstGeom prst="roundRect">
            <a:avLst>
              <a:gd name="adj" fmla="val 2335"/>
            </a:avLst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92667" y="1384300"/>
            <a:ext cx="639233" cy="664633"/>
          </a:xfrm>
          <a:prstGeom prst="rect">
            <a:avLst/>
          </a:prstGeom>
          <a:solidFill>
            <a:srgbClr val="000000">
              <a:alpha val="50000"/>
            </a:srgb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5" name="Rectangle 4"/>
          <p:cNvSpPr/>
          <p:nvPr userDrawn="1"/>
        </p:nvSpPr>
        <p:spPr>
          <a:xfrm>
            <a:off x="609600" y="3200394"/>
            <a:ext cx="622300" cy="664633"/>
          </a:xfrm>
          <a:prstGeom prst="rect">
            <a:avLst/>
          </a:prstGeom>
          <a:solidFill>
            <a:srgbClr val="000000">
              <a:alpha val="50000"/>
            </a:srgb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7" name="Rectangle 6"/>
          <p:cNvSpPr/>
          <p:nvPr userDrawn="1"/>
        </p:nvSpPr>
        <p:spPr>
          <a:xfrm>
            <a:off x="592667" y="4967803"/>
            <a:ext cx="639233" cy="664633"/>
          </a:xfrm>
          <a:prstGeom prst="rect">
            <a:avLst/>
          </a:prstGeom>
          <a:solidFill>
            <a:srgbClr val="000000">
              <a:alpha val="50000"/>
            </a:srgb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1384300" y="1384299"/>
            <a:ext cx="6667500" cy="156210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Rounded Rectangle 15"/>
          <p:cNvSpPr/>
          <p:nvPr userDrawn="1"/>
        </p:nvSpPr>
        <p:spPr>
          <a:xfrm>
            <a:off x="1384300" y="4967803"/>
            <a:ext cx="6667500" cy="1562101"/>
          </a:xfrm>
          <a:prstGeom prst="roundRect">
            <a:avLst>
              <a:gd name="adj" fmla="val 2335"/>
            </a:avLst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1384300" y="3200394"/>
            <a:ext cx="6667500" cy="1562101"/>
          </a:xfrm>
          <a:prstGeom prst="roundRect">
            <a:avLst>
              <a:gd name="adj" fmla="val 2335"/>
            </a:avLst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1384300" y="4967803"/>
            <a:ext cx="6667500" cy="1595964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4"/>
          </p:nvPr>
        </p:nvSpPr>
        <p:spPr>
          <a:xfrm>
            <a:off x="1384300" y="3200394"/>
            <a:ext cx="6667500" cy="1595964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" y="1384299"/>
            <a:ext cx="622300" cy="664633"/>
          </a:xfrm>
        </p:spPr>
        <p:txBody>
          <a:bodyPr anchor="ctr"/>
          <a:lstStyle>
            <a:lvl1pPr algn="ctr">
              <a:buNone/>
              <a:defRPr b="0"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3200394"/>
            <a:ext cx="622300" cy="664633"/>
          </a:xfrm>
        </p:spPr>
        <p:txBody>
          <a:bodyPr anchor="ctr"/>
          <a:lstStyle>
            <a:lvl1pPr algn="ctr">
              <a:buNone/>
              <a:defRPr b="0"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29"/>
          </p:nvPr>
        </p:nvSpPr>
        <p:spPr>
          <a:xfrm>
            <a:off x="592667" y="4967803"/>
            <a:ext cx="639233" cy="664633"/>
          </a:xfrm>
        </p:spPr>
        <p:txBody>
          <a:bodyPr anchor="ctr"/>
          <a:lstStyle>
            <a:lvl1pPr algn="ctr">
              <a:buNone/>
              <a:defRPr b="0"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584200" y="1282701"/>
            <a:ext cx="1485900" cy="1358900"/>
          </a:xfrm>
          <a:prstGeom prst="roundRect">
            <a:avLst>
              <a:gd name="adj" fmla="val 2335"/>
            </a:avLst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84200" y="2908300"/>
            <a:ext cx="1485900" cy="1358900"/>
          </a:xfrm>
          <a:prstGeom prst="roundRect">
            <a:avLst>
              <a:gd name="adj" fmla="val 2335"/>
            </a:avLst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84200" y="4508500"/>
            <a:ext cx="1485900" cy="1358900"/>
          </a:xfrm>
          <a:prstGeom prst="roundRect">
            <a:avLst>
              <a:gd name="adj" fmla="val 2335"/>
            </a:avLst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8" name="Rounded Rectangle 17"/>
          <p:cNvSpPr/>
          <p:nvPr userDrawn="1"/>
        </p:nvSpPr>
        <p:spPr>
          <a:xfrm>
            <a:off x="2235200" y="1282701"/>
            <a:ext cx="6299200" cy="1358900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>
            <a:off x="2235200" y="4508500"/>
            <a:ext cx="6299200" cy="1358900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21" name="Rounded Rectangle 20"/>
          <p:cNvSpPr/>
          <p:nvPr userDrawn="1"/>
        </p:nvSpPr>
        <p:spPr>
          <a:xfrm>
            <a:off x="2235200" y="2908300"/>
            <a:ext cx="6299200" cy="1358900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11"/>
          </p:nvPr>
        </p:nvSpPr>
        <p:spPr>
          <a:xfrm>
            <a:off x="2235200" y="1282701"/>
            <a:ext cx="6299200" cy="135890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2"/>
          </p:nvPr>
        </p:nvSpPr>
        <p:spPr>
          <a:xfrm>
            <a:off x="2235200" y="4508500"/>
            <a:ext cx="6299200" cy="135890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sz="half" idx="13"/>
          </p:nvPr>
        </p:nvSpPr>
        <p:spPr>
          <a:xfrm>
            <a:off x="2235200" y="2908300"/>
            <a:ext cx="6299200" cy="135890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half" idx="14"/>
          </p:nvPr>
        </p:nvSpPr>
        <p:spPr>
          <a:xfrm>
            <a:off x="584200" y="1282701"/>
            <a:ext cx="1485900" cy="1358901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sz="half" idx="15"/>
          </p:nvPr>
        </p:nvSpPr>
        <p:spPr>
          <a:xfrm>
            <a:off x="584200" y="2908300"/>
            <a:ext cx="1485900" cy="1358901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sz="half" idx="16"/>
          </p:nvPr>
        </p:nvSpPr>
        <p:spPr>
          <a:xfrm>
            <a:off x="584200" y="4508500"/>
            <a:ext cx="1485900" cy="1358901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4588932" y="1172621"/>
            <a:ext cx="3187699" cy="2538184"/>
          </a:xfrm>
          <a:prstGeom prst="roundRect">
            <a:avLst>
              <a:gd name="adj" fmla="val 2335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1248833" y="1172621"/>
            <a:ext cx="3187699" cy="2538184"/>
          </a:xfrm>
          <a:prstGeom prst="roundRect">
            <a:avLst>
              <a:gd name="adj" fmla="val 2335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4588932" y="4015016"/>
            <a:ext cx="3187699" cy="2538184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8" name="Rounded Rectangle 17"/>
          <p:cNvSpPr/>
          <p:nvPr userDrawn="1"/>
        </p:nvSpPr>
        <p:spPr>
          <a:xfrm>
            <a:off x="1248833" y="4015016"/>
            <a:ext cx="3187699" cy="2538184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3"/>
          </p:nvPr>
        </p:nvSpPr>
        <p:spPr>
          <a:xfrm>
            <a:off x="4588932" y="1172621"/>
            <a:ext cx="3200400" cy="2538184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buNone/>
              <a:defRPr sz="2400" b="0">
                <a:solidFill>
                  <a:srgbClr val="FFFFFF"/>
                </a:solidFill>
              </a:defRPr>
            </a:lvl2pPr>
            <a:lvl3pPr>
              <a:buNone/>
              <a:defRPr sz="2000" b="0">
                <a:solidFill>
                  <a:srgbClr val="FFFFFF"/>
                </a:solidFill>
              </a:defRPr>
            </a:lvl3pPr>
            <a:lvl4pPr>
              <a:buNone/>
              <a:defRPr sz="1800" b="0">
                <a:solidFill>
                  <a:srgbClr val="FFFFFF"/>
                </a:solidFill>
              </a:defRPr>
            </a:lvl4pPr>
            <a:lvl5pPr>
              <a:buNone/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1236132" y="1172621"/>
            <a:ext cx="3200400" cy="2538184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buNone/>
              <a:defRPr sz="2400" b="0">
                <a:solidFill>
                  <a:srgbClr val="FFFFFF"/>
                </a:solidFill>
              </a:defRPr>
            </a:lvl2pPr>
            <a:lvl3pPr>
              <a:buNone/>
              <a:defRPr sz="2000" b="0">
                <a:solidFill>
                  <a:srgbClr val="FFFFFF"/>
                </a:solidFill>
              </a:defRPr>
            </a:lvl3pPr>
            <a:lvl4pPr>
              <a:buNone/>
              <a:defRPr sz="1800" b="0">
                <a:solidFill>
                  <a:srgbClr val="FFFFFF"/>
                </a:solidFill>
              </a:defRPr>
            </a:lvl4pPr>
            <a:lvl5pPr>
              <a:buNone/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15"/>
          </p:nvPr>
        </p:nvSpPr>
        <p:spPr>
          <a:xfrm>
            <a:off x="4576231" y="4015016"/>
            <a:ext cx="3200400" cy="2538184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16"/>
          </p:nvPr>
        </p:nvSpPr>
        <p:spPr>
          <a:xfrm>
            <a:off x="1248833" y="4015016"/>
            <a:ext cx="3200400" cy="2538184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889000" y="949325"/>
            <a:ext cx="3759200" cy="5467350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02200" y="949325"/>
            <a:ext cx="3352800" cy="2584450"/>
          </a:xfrm>
          <a:prstGeom prst="roundRect">
            <a:avLst>
              <a:gd name="adj" fmla="val 2335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4902200" y="3832225"/>
            <a:ext cx="3352800" cy="2584450"/>
          </a:xfrm>
          <a:prstGeom prst="roundRect">
            <a:avLst>
              <a:gd name="adj" fmla="val 2335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2"/>
          </p:nvPr>
        </p:nvSpPr>
        <p:spPr>
          <a:xfrm>
            <a:off x="889000" y="949325"/>
            <a:ext cx="3759200" cy="546735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4902200" y="949325"/>
            <a:ext cx="3352800" cy="2584450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buNone/>
              <a:defRPr sz="2400" b="0">
                <a:solidFill>
                  <a:srgbClr val="FFFFFF"/>
                </a:solidFill>
              </a:defRPr>
            </a:lvl2pPr>
            <a:lvl3pPr>
              <a:buNone/>
              <a:defRPr sz="2000" b="0">
                <a:solidFill>
                  <a:srgbClr val="FFFFFF"/>
                </a:solidFill>
              </a:defRPr>
            </a:lvl3pPr>
            <a:lvl4pPr>
              <a:buNone/>
              <a:defRPr sz="1800" b="0">
                <a:solidFill>
                  <a:srgbClr val="FFFFFF"/>
                </a:solidFill>
              </a:defRPr>
            </a:lvl4pPr>
            <a:lvl5pPr>
              <a:buNone/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4"/>
          </p:nvPr>
        </p:nvSpPr>
        <p:spPr>
          <a:xfrm>
            <a:off x="4902200" y="3832225"/>
            <a:ext cx="3352800" cy="2584450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buNone/>
              <a:defRPr sz="2400" b="0">
                <a:solidFill>
                  <a:srgbClr val="FFFFFF"/>
                </a:solidFill>
              </a:defRPr>
            </a:lvl2pPr>
            <a:lvl3pPr>
              <a:buNone/>
              <a:defRPr sz="2000" b="0">
                <a:solidFill>
                  <a:srgbClr val="FFFFFF"/>
                </a:solidFill>
              </a:defRPr>
            </a:lvl3pPr>
            <a:lvl4pPr>
              <a:buNone/>
              <a:defRPr sz="1800" b="0">
                <a:solidFill>
                  <a:srgbClr val="FFFFFF"/>
                </a:solidFill>
              </a:defRPr>
            </a:lvl4pPr>
            <a:lvl5pPr>
              <a:buNone/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/>
          <p:cNvSpPr/>
          <p:nvPr userDrawn="1"/>
        </p:nvSpPr>
        <p:spPr>
          <a:xfrm>
            <a:off x="520700" y="3826933"/>
            <a:ext cx="2146300" cy="2190750"/>
          </a:xfrm>
          <a:prstGeom prst="cube">
            <a:avLst>
              <a:gd name="adj" fmla="val 11686"/>
            </a:avLst>
          </a:prstGeom>
          <a:solidFill>
            <a:srgbClr val="FFFFFF"/>
          </a:solidFill>
          <a:ln w="476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be 3"/>
          <p:cNvSpPr/>
          <p:nvPr userDrawn="1"/>
        </p:nvSpPr>
        <p:spPr>
          <a:xfrm>
            <a:off x="3403600" y="3826933"/>
            <a:ext cx="2146300" cy="2190750"/>
          </a:xfrm>
          <a:prstGeom prst="cube">
            <a:avLst>
              <a:gd name="adj" fmla="val 11686"/>
            </a:avLst>
          </a:prstGeom>
          <a:solidFill>
            <a:schemeClr val="tx1">
              <a:lumMod val="75000"/>
              <a:lumOff val="25000"/>
              <a:alpha val="50000"/>
            </a:schemeClr>
          </a:solidFill>
          <a:ln w="476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 userDrawn="1"/>
        </p:nvSpPr>
        <p:spPr>
          <a:xfrm>
            <a:off x="6403975" y="3826933"/>
            <a:ext cx="2146300" cy="2190750"/>
          </a:xfrm>
          <a:prstGeom prst="cube">
            <a:avLst>
              <a:gd name="adj" fmla="val 11686"/>
            </a:avLst>
          </a:prstGeom>
          <a:solidFill>
            <a:srgbClr val="FFFFFF"/>
          </a:solidFill>
          <a:ln w="476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520700" y="932219"/>
            <a:ext cx="2146300" cy="259838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3403600" y="932219"/>
            <a:ext cx="2146300" cy="259838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1"/>
          </p:nvPr>
        </p:nvSpPr>
        <p:spPr>
          <a:xfrm>
            <a:off x="6403975" y="932219"/>
            <a:ext cx="2146300" cy="259838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6403975" y="4089400"/>
            <a:ext cx="1876425" cy="1928283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520700" y="4089400"/>
            <a:ext cx="1876425" cy="1928283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3403600" y="4089400"/>
            <a:ext cx="1876425" cy="1928283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 userDrawn="1"/>
        </p:nvSpPr>
        <p:spPr>
          <a:xfrm rot="5400000">
            <a:off x="407518" y="1922856"/>
            <a:ext cx="4665851" cy="3187171"/>
          </a:xfrm>
          <a:prstGeom prst="round2DiagRect">
            <a:avLst>
              <a:gd name="adj1" fmla="val 0"/>
              <a:gd name="adj2" fmla="val 28084"/>
            </a:avLst>
          </a:prstGeom>
          <a:solidFill>
            <a:srgbClr val="FFFFFF"/>
          </a:solidFill>
          <a:ln w="635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30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Diagonal Corner Rectangle 3"/>
          <p:cNvSpPr/>
          <p:nvPr userDrawn="1"/>
        </p:nvSpPr>
        <p:spPr>
          <a:xfrm rot="16200000" flipH="1">
            <a:off x="3785719" y="1922861"/>
            <a:ext cx="4665856" cy="3187171"/>
          </a:xfrm>
          <a:prstGeom prst="round2DiagRect">
            <a:avLst>
              <a:gd name="adj1" fmla="val 0"/>
              <a:gd name="adj2" fmla="val 28084"/>
            </a:avLst>
          </a:prstGeom>
          <a:solidFill>
            <a:srgbClr val="FFFFFF"/>
          </a:solidFill>
          <a:ln w="635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30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1333500" y="1854200"/>
            <a:ext cx="2771930" cy="32893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749800" y="1854200"/>
            <a:ext cx="2771930" cy="32893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 userDrawn="1"/>
        </p:nvSpPr>
        <p:spPr>
          <a:xfrm rot="16200000">
            <a:off x="1636184" y="848785"/>
            <a:ext cx="2616200" cy="2781300"/>
          </a:xfrm>
          <a:prstGeom prst="round2DiagRect">
            <a:avLst/>
          </a:prstGeom>
          <a:solidFill>
            <a:srgbClr val="000000">
              <a:alpha val="50000"/>
            </a:srgbClr>
          </a:solidFill>
          <a:ln w="635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Diagonal Corner Rectangle 3"/>
          <p:cNvSpPr/>
          <p:nvPr userDrawn="1"/>
        </p:nvSpPr>
        <p:spPr>
          <a:xfrm>
            <a:off x="1553634" y="3716865"/>
            <a:ext cx="2781300" cy="2628900"/>
          </a:xfrm>
          <a:prstGeom prst="round2DiagRect">
            <a:avLst/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 userDrawn="1"/>
        </p:nvSpPr>
        <p:spPr>
          <a:xfrm>
            <a:off x="4504265" y="925284"/>
            <a:ext cx="2722033" cy="2622251"/>
          </a:xfrm>
          <a:prstGeom prst="round2DiagRect">
            <a:avLst/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/>
          <p:cNvSpPr/>
          <p:nvPr userDrawn="1"/>
        </p:nvSpPr>
        <p:spPr>
          <a:xfrm rot="16200000">
            <a:off x="4550831" y="3670299"/>
            <a:ext cx="2628900" cy="2722032"/>
          </a:xfrm>
          <a:prstGeom prst="round2DiagRect">
            <a:avLst/>
          </a:prstGeom>
          <a:solidFill>
            <a:srgbClr val="000000">
              <a:alpha val="50000"/>
            </a:srgbClr>
          </a:solidFill>
          <a:ln w="635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706033" y="1164167"/>
            <a:ext cx="2459567" cy="2125133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6"/>
          </p:nvPr>
        </p:nvSpPr>
        <p:spPr>
          <a:xfrm>
            <a:off x="4618565" y="1164167"/>
            <a:ext cx="2459567" cy="2125133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7"/>
          </p:nvPr>
        </p:nvSpPr>
        <p:spPr>
          <a:xfrm>
            <a:off x="4618565" y="3949700"/>
            <a:ext cx="2459567" cy="2125133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1706033" y="3949700"/>
            <a:ext cx="2459567" cy="2125133"/>
          </a:xfrm>
        </p:spPr>
        <p:txBody>
          <a:bodyPr/>
          <a:lstStyle>
            <a:lvl1pPr>
              <a:buNone/>
              <a:defRPr sz="2800" b="0">
                <a:solidFill>
                  <a:srgbClr val="404040"/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73781" y="3825421"/>
            <a:ext cx="2412693" cy="166554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30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3338874" y="3825421"/>
            <a:ext cx="2412693" cy="166554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30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5903967" y="3825421"/>
            <a:ext cx="2412693" cy="166554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30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67518" y="638838"/>
            <a:ext cx="8423803" cy="3072505"/>
          </a:xfrm>
        </p:spPr>
        <p:txBody>
          <a:bodyPr/>
          <a:lstStyle>
            <a:lvl1pPr>
              <a:buNone/>
              <a:defRPr sz="2800" b="0">
                <a:solidFill>
                  <a:schemeClr val="bg1"/>
                </a:solidFill>
              </a:defRPr>
            </a:lvl1pPr>
            <a:lvl2pPr>
              <a:buNone/>
              <a:defRPr sz="2400" b="0">
                <a:solidFill>
                  <a:schemeClr val="bg1"/>
                </a:solidFill>
              </a:defRPr>
            </a:lvl2pPr>
            <a:lvl3pPr>
              <a:buNone/>
              <a:defRPr sz="2000" b="0">
                <a:solidFill>
                  <a:schemeClr val="bg1"/>
                </a:solidFill>
              </a:defRPr>
            </a:lvl3pPr>
            <a:lvl4pPr>
              <a:buNone/>
              <a:defRPr sz="1800" b="0">
                <a:solidFill>
                  <a:schemeClr val="bg1"/>
                </a:solidFill>
              </a:defRPr>
            </a:lvl4pPr>
            <a:lvl5pPr>
              <a:buNone/>
              <a:defRPr sz="18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73780" y="3825421"/>
            <a:ext cx="2412693" cy="1665541"/>
          </a:xfrm>
        </p:spPr>
        <p:txBody>
          <a:bodyPr/>
          <a:lstStyle>
            <a:lvl1pPr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338873" y="3825421"/>
            <a:ext cx="2412693" cy="1665541"/>
          </a:xfrm>
        </p:spPr>
        <p:txBody>
          <a:bodyPr/>
          <a:lstStyle>
            <a:lvl1pPr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03967" y="3825421"/>
            <a:ext cx="2412693" cy="1665541"/>
          </a:xfrm>
        </p:spPr>
        <p:txBody>
          <a:bodyPr/>
          <a:lstStyle>
            <a:lvl1pPr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and Round Single Corner Rectangle 2"/>
          <p:cNvSpPr/>
          <p:nvPr userDrawn="1"/>
        </p:nvSpPr>
        <p:spPr>
          <a:xfrm>
            <a:off x="1915586" y="808866"/>
            <a:ext cx="2602969" cy="2743221"/>
          </a:xfrm>
          <a:prstGeom prst="snipRoundRect">
            <a:avLst>
              <a:gd name="adj1" fmla="val 50000"/>
              <a:gd name="adj2" fmla="val 0"/>
            </a:avLst>
          </a:prstGeom>
          <a:solidFill>
            <a:srgbClr val="000000">
              <a:alpha val="50000"/>
            </a:srgb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and Round Single Corner Rectangle 3"/>
          <p:cNvSpPr/>
          <p:nvPr userDrawn="1"/>
        </p:nvSpPr>
        <p:spPr>
          <a:xfrm rot="5400000">
            <a:off x="4696765" y="879361"/>
            <a:ext cx="2743959" cy="2602969"/>
          </a:xfrm>
          <a:prstGeom prst="snipRoundRect">
            <a:avLst>
              <a:gd name="adj1" fmla="val 50000"/>
              <a:gd name="adj2" fmla="val 0"/>
            </a:avLst>
          </a:prstGeom>
          <a:solidFill>
            <a:srgbClr val="000000">
              <a:alpha val="50000"/>
            </a:srgb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and Round Single Corner Rectangle 4"/>
          <p:cNvSpPr/>
          <p:nvPr userDrawn="1"/>
        </p:nvSpPr>
        <p:spPr>
          <a:xfrm rot="16200000">
            <a:off x="1915586" y="3784598"/>
            <a:ext cx="2602969" cy="2602969"/>
          </a:xfrm>
          <a:prstGeom prst="snipRoundRect">
            <a:avLst>
              <a:gd name="adj1" fmla="val 50000"/>
              <a:gd name="adj2" fmla="val 0"/>
            </a:avLst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and Round Single Corner Rectangle 5"/>
          <p:cNvSpPr/>
          <p:nvPr userDrawn="1"/>
        </p:nvSpPr>
        <p:spPr>
          <a:xfrm rot="10800000">
            <a:off x="4767260" y="3784597"/>
            <a:ext cx="2602969" cy="2602969"/>
          </a:xfrm>
          <a:prstGeom prst="snipRoundRect">
            <a:avLst>
              <a:gd name="adj1" fmla="val 50000"/>
              <a:gd name="adj2" fmla="val 0"/>
            </a:avLst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2298700" y="3784598"/>
            <a:ext cx="2219856" cy="2209802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6"/>
          </p:nvPr>
        </p:nvSpPr>
        <p:spPr>
          <a:xfrm>
            <a:off x="4767260" y="3784598"/>
            <a:ext cx="2219856" cy="2209802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2298699" y="1342285"/>
            <a:ext cx="2219856" cy="2209802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8"/>
          </p:nvPr>
        </p:nvSpPr>
        <p:spPr>
          <a:xfrm>
            <a:off x="4767259" y="1342285"/>
            <a:ext cx="2219856" cy="2209802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 userDrawn="1"/>
        </p:nvSpPr>
        <p:spPr>
          <a:xfrm>
            <a:off x="1505456" y="4978400"/>
            <a:ext cx="6800344" cy="1273176"/>
          </a:xfrm>
          <a:prstGeom prst="roundRect">
            <a:avLst>
              <a:gd name="adj" fmla="val 2335"/>
            </a:avLst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946149" y="3078160"/>
            <a:ext cx="6800344" cy="1273176"/>
          </a:xfrm>
          <a:prstGeom prst="roundRect">
            <a:avLst>
              <a:gd name="adj" fmla="val 2335"/>
            </a:avLst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5" name="Rounded Rectangle 14"/>
          <p:cNvSpPr/>
          <p:nvPr userDrawn="1"/>
        </p:nvSpPr>
        <p:spPr>
          <a:xfrm>
            <a:off x="1505456" y="1143000"/>
            <a:ext cx="6800344" cy="1273176"/>
          </a:xfrm>
          <a:prstGeom prst="roundRect">
            <a:avLst>
              <a:gd name="adj" fmla="val 2335"/>
            </a:avLst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46149" y="1143000"/>
            <a:ext cx="1382065" cy="1273175"/>
          </a:xfrm>
          <a:prstGeom prst="ellipse">
            <a:avLst/>
          </a:prstGeom>
          <a:solidFill>
            <a:srgbClr val="FFFFFF"/>
          </a:solidFill>
          <a:ln w="635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 userDrawn="1"/>
        </p:nvSpPr>
        <p:spPr>
          <a:xfrm rot="10800000">
            <a:off x="6923734" y="3078160"/>
            <a:ext cx="1382065" cy="1273175"/>
          </a:xfrm>
          <a:prstGeom prst="ellipse">
            <a:avLst/>
          </a:prstGeom>
          <a:solidFill>
            <a:srgbClr val="FFFFFF"/>
          </a:solidFill>
          <a:ln w="635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946149" y="4978400"/>
            <a:ext cx="1382065" cy="1273175"/>
          </a:xfrm>
          <a:prstGeom prst="ellipse">
            <a:avLst/>
          </a:prstGeom>
          <a:solidFill>
            <a:srgbClr val="FFFFFF"/>
          </a:solidFill>
          <a:ln w="635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2455214" y="1219200"/>
            <a:ext cx="5596586" cy="1101724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1238249" y="3179762"/>
            <a:ext cx="5596586" cy="1101724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2455214" y="5086351"/>
            <a:ext cx="5596586" cy="1101724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Picture Placeholder 23"/>
          <p:cNvSpPr>
            <a:spLocks noGrp="1"/>
          </p:cNvSpPr>
          <p:nvPr>
            <p:ph type="pic" sz="quarter" idx="16"/>
          </p:nvPr>
        </p:nvSpPr>
        <p:spPr>
          <a:xfrm>
            <a:off x="1250950" y="1308100"/>
            <a:ext cx="755650" cy="987425"/>
          </a:xfrm>
        </p:spPr>
        <p:txBody>
          <a:bodyPr/>
          <a:lstStyle>
            <a:lvl1pPr>
              <a:defRPr b="0"/>
            </a:lvl1pPr>
          </a:lstStyle>
          <a:p>
            <a:endParaRPr lang="en-US" dirty="0"/>
          </a:p>
        </p:txBody>
      </p:sp>
      <p:sp>
        <p:nvSpPr>
          <p:cNvPr id="13" name="Picture Placeholder 23"/>
          <p:cNvSpPr>
            <a:spLocks noGrp="1"/>
          </p:cNvSpPr>
          <p:nvPr>
            <p:ph type="pic" sz="quarter" idx="17"/>
          </p:nvPr>
        </p:nvSpPr>
        <p:spPr>
          <a:xfrm>
            <a:off x="1250950" y="5162550"/>
            <a:ext cx="755650" cy="987425"/>
          </a:xfrm>
        </p:spPr>
        <p:txBody>
          <a:bodyPr/>
          <a:lstStyle>
            <a:lvl1pPr>
              <a:defRPr b="0"/>
            </a:lvl1pPr>
          </a:lstStyle>
          <a:p>
            <a:endParaRPr lang="en-US" dirty="0"/>
          </a:p>
        </p:txBody>
      </p:sp>
      <p:sp>
        <p:nvSpPr>
          <p:cNvPr id="14" name="Picture Placeholder 23"/>
          <p:cNvSpPr>
            <a:spLocks noGrp="1"/>
          </p:cNvSpPr>
          <p:nvPr>
            <p:ph type="pic" sz="quarter" idx="18"/>
          </p:nvPr>
        </p:nvSpPr>
        <p:spPr>
          <a:xfrm>
            <a:off x="7308850" y="3217862"/>
            <a:ext cx="755650" cy="987425"/>
          </a:xfrm>
        </p:spPr>
        <p:txBody>
          <a:bodyPr/>
          <a:lstStyle>
            <a:lvl1pPr>
              <a:buNone/>
              <a:defRPr b="0"/>
            </a:lvl1pPr>
          </a:lstStyle>
          <a:p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ored Data 2"/>
          <p:cNvSpPr/>
          <p:nvPr userDrawn="1"/>
        </p:nvSpPr>
        <p:spPr>
          <a:xfrm>
            <a:off x="508001" y="3797299"/>
            <a:ext cx="4301067" cy="1756833"/>
          </a:xfrm>
          <a:prstGeom prst="flowChartOnlineStorage">
            <a:avLst/>
          </a:prstGeom>
          <a:solidFill>
            <a:srgbClr val="000000">
              <a:alpha val="50000"/>
            </a:srgb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tored Data 3"/>
          <p:cNvSpPr/>
          <p:nvPr userDrawn="1"/>
        </p:nvSpPr>
        <p:spPr>
          <a:xfrm>
            <a:off x="4470394" y="3797299"/>
            <a:ext cx="4301067" cy="1756833"/>
          </a:xfrm>
          <a:prstGeom prst="flowChartOnlineStorage">
            <a:avLst/>
          </a:prstGeom>
          <a:solidFill>
            <a:srgbClr val="FFFFFF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ored Data 4"/>
          <p:cNvSpPr/>
          <p:nvPr userDrawn="1"/>
        </p:nvSpPr>
        <p:spPr>
          <a:xfrm>
            <a:off x="508001" y="1375832"/>
            <a:ext cx="4301067" cy="1756833"/>
          </a:xfrm>
          <a:prstGeom prst="flowChartOnlineStorage">
            <a:avLst/>
          </a:prstGeom>
          <a:solidFill>
            <a:srgbClr val="000000">
              <a:alpha val="50000"/>
            </a:srgb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ored Data 5"/>
          <p:cNvSpPr/>
          <p:nvPr userDrawn="1"/>
        </p:nvSpPr>
        <p:spPr>
          <a:xfrm>
            <a:off x="4470394" y="1375832"/>
            <a:ext cx="4301067" cy="1756833"/>
          </a:xfrm>
          <a:prstGeom prst="flowChartOnlineStorage">
            <a:avLst/>
          </a:prstGeom>
          <a:solidFill>
            <a:srgbClr val="FFFFFF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1012815" y="1524000"/>
            <a:ext cx="3013079" cy="1460497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1012815" y="3937000"/>
            <a:ext cx="3013079" cy="1460497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4975221" y="1485900"/>
            <a:ext cx="3013079" cy="1460497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4975221" y="3937000"/>
            <a:ext cx="3013079" cy="1460497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ored Data 12"/>
          <p:cNvSpPr/>
          <p:nvPr userDrawn="1"/>
        </p:nvSpPr>
        <p:spPr>
          <a:xfrm>
            <a:off x="787400" y="1282700"/>
            <a:ext cx="2451100" cy="1270000"/>
          </a:xfrm>
          <a:prstGeom prst="flowChartOnlineStorage">
            <a:avLst/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ored Data 13"/>
          <p:cNvSpPr/>
          <p:nvPr userDrawn="1"/>
        </p:nvSpPr>
        <p:spPr>
          <a:xfrm>
            <a:off x="3390900" y="1282700"/>
            <a:ext cx="2451100" cy="1270000"/>
          </a:xfrm>
          <a:prstGeom prst="flowChartOnlineStorage">
            <a:avLst/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elay 14"/>
          <p:cNvSpPr/>
          <p:nvPr userDrawn="1"/>
        </p:nvSpPr>
        <p:spPr>
          <a:xfrm flipH="1">
            <a:off x="5842000" y="1282700"/>
            <a:ext cx="2070100" cy="1270000"/>
          </a:xfrm>
          <a:prstGeom prst="flowChartDelay">
            <a:avLst/>
          </a:prstGeom>
          <a:solidFill>
            <a:srgbClr val="000000">
              <a:alpha val="50000"/>
            </a:srgb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ored Data 15"/>
          <p:cNvSpPr/>
          <p:nvPr userDrawn="1"/>
        </p:nvSpPr>
        <p:spPr>
          <a:xfrm>
            <a:off x="838200" y="4889500"/>
            <a:ext cx="2451100" cy="1270000"/>
          </a:xfrm>
          <a:prstGeom prst="flowChartOnlineStorage">
            <a:avLst/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ored Data 16"/>
          <p:cNvSpPr/>
          <p:nvPr userDrawn="1"/>
        </p:nvSpPr>
        <p:spPr>
          <a:xfrm>
            <a:off x="3441700" y="4889500"/>
            <a:ext cx="2451100" cy="1270000"/>
          </a:xfrm>
          <a:prstGeom prst="flowChartOnlineStorage">
            <a:avLst/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elay 17"/>
          <p:cNvSpPr/>
          <p:nvPr userDrawn="1"/>
        </p:nvSpPr>
        <p:spPr>
          <a:xfrm flipH="1">
            <a:off x="5892800" y="4889500"/>
            <a:ext cx="2070100" cy="1270000"/>
          </a:xfrm>
          <a:prstGeom prst="flowChartDelay">
            <a:avLst/>
          </a:prstGeom>
          <a:solidFill>
            <a:srgbClr val="000000">
              <a:alpha val="50000"/>
            </a:srgb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ored Data 18"/>
          <p:cNvSpPr/>
          <p:nvPr userDrawn="1"/>
        </p:nvSpPr>
        <p:spPr>
          <a:xfrm flipH="1">
            <a:off x="5511800" y="3009900"/>
            <a:ext cx="2451100" cy="1270000"/>
          </a:xfrm>
          <a:prstGeom prst="flowChartOnlineStorage">
            <a:avLst/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elay 19"/>
          <p:cNvSpPr/>
          <p:nvPr userDrawn="1"/>
        </p:nvSpPr>
        <p:spPr>
          <a:xfrm>
            <a:off x="787400" y="3009900"/>
            <a:ext cx="2070100" cy="1270000"/>
          </a:xfrm>
          <a:prstGeom prst="flowChartDelay">
            <a:avLst/>
          </a:prstGeom>
          <a:solidFill>
            <a:srgbClr val="000000">
              <a:alpha val="50000"/>
            </a:srgb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ored Data 20"/>
          <p:cNvSpPr/>
          <p:nvPr userDrawn="1"/>
        </p:nvSpPr>
        <p:spPr>
          <a:xfrm flipH="1">
            <a:off x="2908300" y="3009900"/>
            <a:ext cx="2451100" cy="1270000"/>
          </a:xfrm>
          <a:prstGeom prst="flowChartOnlineStorage">
            <a:avLst/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sz="half" idx="13"/>
          </p:nvPr>
        </p:nvSpPr>
        <p:spPr>
          <a:xfrm>
            <a:off x="1016000" y="1282700"/>
            <a:ext cx="1841500" cy="12700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sz="half" idx="14"/>
          </p:nvPr>
        </p:nvSpPr>
        <p:spPr>
          <a:xfrm>
            <a:off x="5905500" y="3009900"/>
            <a:ext cx="1841500" cy="12700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2" name="Content Placeholder 2"/>
          <p:cNvSpPr>
            <a:spLocks noGrp="1"/>
          </p:cNvSpPr>
          <p:nvPr>
            <p:ph sz="half" idx="15"/>
          </p:nvPr>
        </p:nvSpPr>
        <p:spPr>
          <a:xfrm>
            <a:off x="3619500" y="1282700"/>
            <a:ext cx="1841500" cy="12700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3" name="Content Placeholder 2"/>
          <p:cNvSpPr>
            <a:spLocks noGrp="1"/>
          </p:cNvSpPr>
          <p:nvPr>
            <p:ph sz="half" idx="16"/>
          </p:nvPr>
        </p:nvSpPr>
        <p:spPr>
          <a:xfrm>
            <a:off x="3302000" y="3009900"/>
            <a:ext cx="1841500" cy="12700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half" idx="17"/>
          </p:nvPr>
        </p:nvSpPr>
        <p:spPr>
          <a:xfrm>
            <a:off x="1066800" y="4889500"/>
            <a:ext cx="1841500" cy="12700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sz="half" idx="18"/>
          </p:nvPr>
        </p:nvSpPr>
        <p:spPr>
          <a:xfrm>
            <a:off x="3670300" y="4889500"/>
            <a:ext cx="1841500" cy="12700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sz="half" idx="19"/>
          </p:nvPr>
        </p:nvSpPr>
        <p:spPr>
          <a:xfrm>
            <a:off x="6553200" y="1282700"/>
            <a:ext cx="1358900" cy="1270000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sz="half" idx="20"/>
          </p:nvPr>
        </p:nvSpPr>
        <p:spPr>
          <a:xfrm>
            <a:off x="787400" y="3009900"/>
            <a:ext cx="1358900" cy="1270000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sz="half" idx="21"/>
          </p:nvPr>
        </p:nvSpPr>
        <p:spPr>
          <a:xfrm>
            <a:off x="6604000" y="4889500"/>
            <a:ext cx="1358900" cy="1270000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622300" y="2997200"/>
            <a:ext cx="8013700" cy="3187700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" name="Stored Data 2"/>
          <p:cNvSpPr/>
          <p:nvPr userDrawn="1"/>
        </p:nvSpPr>
        <p:spPr>
          <a:xfrm>
            <a:off x="355600" y="1714500"/>
            <a:ext cx="2908300" cy="990600"/>
          </a:xfrm>
          <a:prstGeom prst="flowChartOnlineStorage">
            <a:avLst/>
          </a:prstGeom>
          <a:solidFill>
            <a:srgbClr val="000000">
              <a:alpha val="50000"/>
            </a:srgb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tored Data 3"/>
          <p:cNvSpPr/>
          <p:nvPr userDrawn="1"/>
        </p:nvSpPr>
        <p:spPr>
          <a:xfrm>
            <a:off x="3022600" y="1714500"/>
            <a:ext cx="2908300" cy="990600"/>
          </a:xfrm>
          <a:prstGeom prst="flowChartOnlineStorage">
            <a:avLst/>
          </a:prstGeom>
          <a:solidFill>
            <a:srgbClr val="FFFFFF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ored Data 4"/>
          <p:cNvSpPr/>
          <p:nvPr userDrawn="1"/>
        </p:nvSpPr>
        <p:spPr>
          <a:xfrm>
            <a:off x="5727700" y="1714500"/>
            <a:ext cx="2908300" cy="990600"/>
          </a:xfrm>
          <a:prstGeom prst="flowChartOnlineStorage">
            <a:avLst/>
          </a:prstGeom>
          <a:solidFill>
            <a:srgbClr val="000000">
              <a:alpha val="50000"/>
            </a:srgb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22301" y="2997201"/>
            <a:ext cx="8013699" cy="31877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5994400" y="1714500"/>
            <a:ext cx="2150531" cy="990600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3289300" y="1714500"/>
            <a:ext cx="2150531" cy="9906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622300" y="1714500"/>
            <a:ext cx="2150531" cy="990600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ingle Corner Rectangle 2"/>
          <p:cNvSpPr/>
          <p:nvPr userDrawn="1"/>
        </p:nvSpPr>
        <p:spPr>
          <a:xfrm flipH="1">
            <a:off x="787400" y="1063625"/>
            <a:ext cx="3784600" cy="2438400"/>
          </a:xfrm>
          <a:prstGeom prst="snip1Rect">
            <a:avLst/>
          </a:prstGeom>
          <a:solidFill>
            <a:srgbClr val="000000">
              <a:alpha val="50000"/>
            </a:srgb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43000" endPos="320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Single Corner Rectangle 3"/>
          <p:cNvSpPr/>
          <p:nvPr userDrawn="1"/>
        </p:nvSpPr>
        <p:spPr>
          <a:xfrm>
            <a:off x="4762500" y="1063625"/>
            <a:ext cx="3784600" cy="2438400"/>
          </a:xfrm>
          <a:prstGeom prst="snip1Rect">
            <a:avLst/>
          </a:prstGeom>
          <a:solidFill>
            <a:srgbClr val="000000">
              <a:alpha val="50000"/>
            </a:srgb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43000" endPos="320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ame Side Corner Rectangle 4"/>
          <p:cNvSpPr/>
          <p:nvPr userDrawn="1"/>
        </p:nvSpPr>
        <p:spPr>
          <a:xfrm flipV="1">
            <a:off x="787400" y="4619625"/>
            <a:ext cx="7759700" cy="1536700"/>
          </a:xfrm>
          <a:prstGeom prst="snip2SameRect">
            <a:avLst/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1054100" y="4683125"/>
            <a:ext cx="7251699" cy="1336676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4762500" y="1435101"/>
            <a:ext cx="3784599" cy="2066924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buNone/>
              <a:defRPr sz="2400" b="0">
                <a:solidFill>
                  <a:srgbClr val="FFFFFF"/>
                </a:solidFill>
              </a:defRPr>
            </a:lvl2pPr>
            <a:lvl3pPr>
              <a:buNone/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787400" y="1435101"/>
            <a:ext cx="3784600" cy="2066924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buNone/>
              <a:defRPr sz="2400" b="0">
                <a:solidFill>
                  <a:srgbClr val="FFFFFF"/>
                </a:solidFill>
              </a:defRPr>
            </a:lvl2pPr>
            <a:lvl3pPr>
              <a:buNone/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ingle Corner Rectangle 2"/>
          <p:cNvSpPr/>
          <p:nvPr userDrawn="1"/>
        </p:nvSpPr>
        <p:spPr>
          <a:xfrm flipV="1">
            <a:off x="4635500" y="3698873"/>
            <a:ext cx="3784600" cy="2212975"/>
          </a:xfrm>
          <a:prstGeom prst="snip1Rect">
            <a:avLst/>
          </a:prstGeom>
          <a:solidFill>
            <a:srgbClr val="FFFFFF"/>
          </a:solidFill>
          <a:ln w="889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005" dist="22987" dir="4200000">
              <a:srgbClr val="000000">
                <a:alpha val="35000"/>
              </a:srgbClr>
            </a:outerShdw>
            <a:reflection stA="20000" endPos="18000" dist="127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Single Corner Rectangle 3"/>
          <p:cNvSpPr/>
          <p:nvPr userDrawn="1"/>
        </p:nvSpPr>
        <p:spPr>
          <a:xfrm flipH="1" flipV="1">
            <a:off x="660400" y="3698874"/>
            <a:ext cx="3784600" cy="2212975"/>
          </a:xfrm>
          <a:prstGeom prst="snip1Rect">
            <a:avLst/>
          </a:prstGeom>
          <a:solidFill>
            <a:srgbClr val="000000">
              <a:alpha val="50000"/>
            </a:srgbClr>
          </a:solidFill>
          <a:ln w="889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005" dist="22987" dir="4200000">
              <a:srgbClr val="000000">
                <a:alpha val="35000"/>
              </a:srgbClr>
            </a:outerShdw>
            <a:reflection stA="20000" endPos="18000" dist="127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ingle Corner Rectangle 4"/>
          <p:cNvSpPr/>
          <p:nvPr userDrawn="1"/>
        </p:nvSpPr>
        <p:spPr>
          <a:xfrm>
            <a:off x="4635500" y="1269998"/>
            <a:ext cx="3784600" cy="2212975"/>
          </a:xfrm>
          <a:prstGeom prst="snip1Rect">
            <a:avLst/>
          </a:prstGeom>
          <a:solidFill>
            <a:srgbClr val="FFFFFF"/>
          </a:solidFill>
          <a:ln w="889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005" dist="22987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 userDrawn="1"/>
        </p:nvSpPr>
        <p:spPr>
          <a:xfrm flipH="1">
            <a:off x="660400" y="1269998"/>
            <a:ext cx="3784600" cy="2212975"/>
          </a:xfrm>
          <a:prstGeom prst="snip1Rect">
            <a:avLst/>
          </a:prstGeom>
          <a:solidFill>
            <a:srgbClr val="000000">
              <a:alpha val="50000"/>
            </a:srgbClr>
          </a:solidFill>
          <a:ln w="889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005" dist="22987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660400" y="1612899"/>
            <a:ext cx="3784600" cy="1870073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5500" y="1612900"/>
            <a:ext cx="3784600" cy="1870072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4635500" y="3698874"/>
            <a:ext cx="3784600" cy="1825626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660400" y="3698874"/>
            <a:ext cx="3784600" cy="1825626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ingle Corner Rectangle 2"/>
          <p:cNvSpPr/>
          <p:nvPr userDrawn="1"/>
        </p:nvSpPr>
        <p:spPr>
          <a:xfrm flipH="1">
            <a:off x="673100" y="1270000"/>
            <a:ext cx="3784600" cy="3848100"/>
          </a:xfrm>
          <a:prstGeom prst="snip1Rect">
            <a:avLst/>
          </a:prstGeom>
          <a:solidFill>
            <a:srgbClr val="FFFFFF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30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Single Corner Rectangle 3"/>
          <p:cNvSpPr/>
          <p:nvPr userDrawn="1"/>
        </p:nvSpPr>
        <p:spPr>
          <a:xfrm>
            <a:off x="4648200" y="1270000"/>
            <a:ext cx="3784600" cy="3848100"/>
          </a:xfrm>
          <a:prstGeom prst="snip1Rect">
            <a:avLst/>
          </a:prstGeom>
          <a:solidFill>
            <a:srgbClr val="FFFFFF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30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half" idx="12"/>
          </p:nvPr>
        </p:nvSpPr>
        <p:spPr>
          <a:xfrm>
            <a:off x="673100" y="1930400"/>
            <a:ext cx="3784600" cy="31877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/>
          </p:nvPr>
        </p:nvSpPr>
        <p:spPr>
          <a:xfrm>
            <a:off x="4648200" y="1930400"/>
            <a:ext cx="3784600" cy="31877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ored Data 2"/>
          <p:cNvSpPr/>
          <p:nvPr userDrawn="1"/>
        </p:nvSpPr>
        <p:spPr>
          <a:xfrm>
            <a:off x="5956300" y="1539875"/>
            <a:ext cx="2806700" cy="3057525"/>
          </a:xfrm>
          <a:prstGeom prst="flowChartOnlineStorage">
            <a:avLst/>
          </a:prstGeom>
          <a:solidFill>
            <a:schemeClr val="bg1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005" dist="22987" dir="4260000">
              <a:srgbClr val="000000">
                <a:alpha val="35000"/>
              </a:srgbClr>
            </a:outerShdw>
            <a:reflection stA="30000" endPos="25000" dir="5400000" sy="-100000" algn="bl" rotWithShape="0"/>
          </a:effectLst>
          <a:scene3d>
            <a:camera prst="orthographicFront">
              <a:rot lat="4" lon="600001" rev="0"/>
            </a:camera>
            <a:lightRig rig="threePt" dir="t"/>
          </a:scene3d>
          <a:sp3d z="-330200">
            <a:bevelT w="7131050" h="31750"/>
            <a:bevelB w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tored Data 3"/>
          <p:cNvSpPr/>
          <p:nvPr userDrawn="1"/>
        </p:nvSpPr>
        <p:spPr>
          <a:xfrm>
            <a:off x="3117850" y="1539875"/>
            <a:ext cx="2806700" cy="3057525"/>
          </a:xfrm>
          <a:prstGeom prst="flowChartOnlineStorage">
            <a:avLst/>
          </a:prstGeom>
          <a:solidFill>
            <a:srgbClr val="000000">
              <a:alpha val="50000"/>
            </a:srgb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005" dist="22987" dir="4260000">
              <a:srgbClr val="000000">
                <a:alpha val="35000"/>
              </a:srgbClr>
            </a:outerShdw>
            <a:reflection stA="30000" endPos="25000" dir="5400000" sy="-100000" algn="bl" rotWithShape="0"/>
          </a:effectLst>
          <a:scene3d>
            <a:camera prst="orthographicFront">
              <a:rot lat="4" lon="600001" rev="0"/>
            </a:camera>
            <a:lightRig rig="threePt" dir="t"/>
          </a:scene3d>
          <a:sp3d z="-330200">
            <a:bevelT w="7131050" h="31750"/>
            <a:bevelB w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ored Data 4"/>
          <p:cNvSpPr/>
          <p:nvPr userDrawn="1"/>
        </p:nvSpPr>
        <p:spPr>
          <a:xfrm>
            <a:off x="266700" y="1539875"/>
            <a:ext cx="2806700" cy="3057525"/>
          </a:xfrm>
          <a:prstGeom prst="flowChartOnlineStorage">
            <a:avLst/>
          </a:prstGeom>
          <a:solidFill>
            <a:srgbClr val="FFFFFF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  <a:reflection stA="30000" endPos="25000" dir="5400000" sy="-100000" algn="bl" rotWithShape="0"/>
          </a:effectLst>
          <a:scene3d>
            <a:camera prst="orthographicFront">
              <a:rot lat="4" lon="600001" rev="0"/>
            </a:camera>
            <a:lightRig rig="threePt" dir="t"/>
          </a:scene3d>
          <a:sp3d z="-330200">
            <a:bevelT w="7131050" h="31750"/>
            <a:bevelB w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2"/>
          </p:nvPr>
        </p:nvSpPr>
        <p:spPr>
          <a:xfrm>
            <a:off x="6261100" y="1539875"/>
            <a:ext cx="2044700" cy="3057525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3479800" y="1539875"/>
            <a:ext cx="2044700" cy="3057525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buNone/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558800" y="1539875"/>
            <a:ext cx="2044700" cy="3057525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ave 2"/>
          <p:cNvSpPr>
            <a:spLocks/>
          </p:cNvSpPr>
          <p:nvPr userDrawn="1"/>
        </p:nvSpPr>
        <p:spPr>
          <a:xfrm rot="16200000">
            <a:off x="3907885" y="1012295"/>
            <a:ext cx="5207000" cy="5095875"/>
          </a:xfrm>
          <a:prstGeom prst="wave">
            <a:avLst/>
          </a:prstGeom>
          <a:solidFill>
            <a:srgbClr val="FFFFFF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005" dist="22987" dir="4200000">
              <a:srgbClr val="000000">
                <a:alpha val="35000"/>
              </a:srgbClr>
            </a:outerShdw>
            <a:reflection stA="30000" endPos="25000" dir="5400000" sy="-100000" algn="bl" rotWithShape="0"/>
          </a:effectLst>
          <a:scene3d>
            <a:camera prst="isometricOffAxis1Right">
              <a:rot lat="1080000" lon="20040000" rev="0"/>
            </a:camera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Wave 3"/>
          <p:cNvSpPr>
            <a:spLocks/>
          </p:cNvSpPr>
          <p:nvPr userDrawn="1"/>
        </p:nvSpPr>
        <p:spPr>
          <a:xfrm rot="16200000">
            <a:off x="-71447" y="1012295"/>
            <a:ext cx="5207000" cy="5095875"/>
          </a:xfrm>
          <a:prstGeom prst="wave">
            <a:avLst/>
          </a:prstGeom>
          <a:solidFill>
            <a:srgbClr val="000000">
              <a:alpha val="50000"/>
            </a:srgb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005" dist="22987" dir="4200000">
              <a:srgbClr val="000000">
                <a:alpha val="35000"/>
              </a:srgbClr>
            </a:outerShdw>
            <a:reflection stA="30000" endPos="25000" dir="5400000" sy="-100000" algn="bl" rotWithShape="0"/>
          </a:effectLst>
          <a:scene3d>
            <a:camera prst="isometricOffAxis1Right">
              <a:rot lat="1080000" lon="20040000" rev="0"/>
            </a:camera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3"/>
          </p:nvPr>
        </p:nvSpPr>
        <p:spPr>
          <a:xfrm>
            <a:off x="1181100" y="1562100"/>
            <a:ext cx="3009900" cy="2019300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4"/>
          </p:nvPr>
        </p:nvSpPr>
        <p:spPr>
          <a:xfrm>
            <a:off x="826547" y="3606800"/>
            <a:ext cx="3009900" cy="2019300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5"/>
          </p:nvPr>
        </p:nvSpPr>
        <p:spPr>
          <a:xfrm>
            <a:off x="5156191" y="1562100"/>
            <a:ext cx="3009900" cy="20193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6"/>
          </p:nvPr>
        </p:nvSpPr>
        <p:spPr>
          <a:xfrm>
            <a:off x="4824953" y="3606800"/>
            <a:ext cx="3009900" cy="20193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659706" y="1003888"/>
            <a:ext cx="3776827" cy="4669600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30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812198" y="1168400"/>
            <a:ext cx="3438070" cy="43434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4665136" y="1003888"/>
            <a:ext cx="3776827" cy="4669600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30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817628" y="1168400"/>
            <a:ext cx="3438070" cy="43434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ave 2"/>
          <p:cNvSpPr>
            <a:spLocks/>
          </p:cNvSpPr>
          <p:nvPr userDrawn="1"/>
        </p:nvSpPr>
        <p:spPr>
          <a:xfrm>
            <a:off x="-523875" y="320675"/>
            <a:ext cx="10207625" cy="5905500"/>
          </a:xfrm>
          <a:prstGeom prst="wave">
            <a:avLst/>
          </a:prstGeom>
          <a:solidFill>
            <a:srgbClr val="000000">
              <a:alpha val="5000"/>
            </a:srgb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005" dist="22987" dir="4200000">
              <a:srgbClr val="000000">
                <a:alpha val="35000"/>
              </a:srgbClr>
            </a:outerShdw>
          </a:effectLst>
          <a:scene3d>
            <a:camera prst="isometricOffAxis1Right">
              <a:rot lat="1080000" lon="20040000" rev="0"/>
            </a:camera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Wave 3"/>
          <p:cNvSpPr>
            <a:spLocks/>
          </p:cNvSpPr>
          <p:nvPr userDrawn="1"/>
        </p:nvSpPr>
        <p:spPr>
          <a:xfrm>
            <a:off x="-523875" y="812800"/>
            <a:ext cx="10207625" cy="5095875"/>
          </a:xfrm>
          <a:prstGeom prst="wave">
            <a:avLst/>
          </a:prstGeom>
          <a:solidFill>
            <a:srgbClr val="FFFFFF"/>
          </a:solidFill>
          <a:ln>
            <a:noFill/>
          </a:ln>
          <a:effectLst>
            <a:outerShdw blurRad="40005" dist="22987" dir="4200000">
              <a:srgbClr val="000000">
                <a:alpha val="35000"/>
              </a:srgbClr>
            </a:outerShdw>
            <a:reflection stA="50000" endPos="66000" dist="241300" dir="5400000" sy="-100000" algn="bl" rotWithShape="0"/>
          </a:effectLst>
          <a:scene3d>
            <a:camera prst="isometricOffAxis1Right">
              <a:rot lat="1080000" lon="20040000" rev="0"/>
            </a:camera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2"/>
          </p:nvPr>
        </p:nvSpPr>
        <p:spPr>
          <a:xfrm>
            <a:off x="520701" y="1816100"/>
            <a:ext cx="7988300" cy="30226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4572001" y="2201328"/>
            <a:ext cx="3500967" cy="4284138"/>
          </a:xfrm>
          <a:prstGeom prst="roundRect">
            <a:avLst>
              <a:gd name="adj" fmla="val 2335"/>
            </a:avLst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5" name="Rounded Rectangle 14"/>
          <p:cNvSpPr/>
          <p:nvPr userDrawn="1"/>
        </p:nvSpPr>
        <p:spPr>
          <a:xfrm>
            <a:off x="795869" y="2201326"/>
            <a:ext cx="3500967" cy="4284138"/>
          </a:xfrm>
          <a:prstGeom prst="roundRect">
            <a:avLst>
              <a:gd name="adj" fmla="val 2335"/>
            </a:avLst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6" name="Delay 5"/>
          <p:cNvSpPr/>
          <p:nvPr userDrawn="1"/>
        </p:nvSpPr>
        <p:spPr>
          <a:xfrm rot="16200000">
            <a:off x="5738284" y="-133360"/>
            <a:ext cx="1168404" cy="3500967"/>
          </a:xfrm>
          <a:prstGeom prst="flowChartDelay">
            <a:avLst/>
          </a:prstGeom>
          <a:solidFill>
            <a:schemeClr val="bg1"/>
          </a:solidFill>
          <a:ln w="508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795869" y="2201326"/>
            <a:ext cx="3500967" cy="428414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572001" y="2201326"/>
            <a:ext cx="3500967" cy="428414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2"/>
          </p:nvPr>
        </p:nvSpPr>
        <p:spPr>
          <a:xfrm>
            <a:off x="4572001" y="1511303"/>
            <a:ext cx="3500967" cy="690026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elay 3"/>
          <p:cNvSpPr/>
          <p:nvPr userDrawn="1"/>
        </p:nvSpPr>
        <p:spPr>
          <a:xfrm rot="16200000">
            <a:off x="1962151" y="-133358"/>
            <a:ext cx="1168404" cy="3500967"/>
          </a:xfrm>
          <a:prstGeom prst="flowChartDelay">
            <a:avLst/>
          </a:prstGeom>
          <a:solidFill>
            <a:schemeClr val="bg1"/>
          </a:solidFill>
          <a:ln w="508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795870" y="1511303"/>
            <a:ext cx="3500967" cy="690026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evron 2"/>
          <p:cNvSpPr/>
          <p:nvPr userDrawn="1"/>
        </p:nvSpPr>
        <p:spPr>
          <a:xfrm rot="5400000">
            <a:off x="4726615" y="2554717"/>
            <a:ext cx="4000300" cy="4072467"/>
          </a:xfrm>
          <a:prstGeom prst="chevron">
            <a:avLst>
              <a:gd name="adj" fmla="val 13052"/>
            </a:avLst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ff-page Connector 3"/>
          <p:cNvSpPr/>
          <p:nvPr userDrawn="1"/>
        </p:nvSpPr>
        <p:spPr>
          <a:xfrm>
            <a:off x="4690533" y="1126067"/>
            <a:ext cx="4072467" cy="1882776"/>
          </a:xfrm>
          <a:prstGeom prst="flowChartOffpageConnector">
            <a:avLst/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 userDrawn="1"/>
        </p:nvSpPr>
        <p:spPr>
          <a:xfrm rot="5400000">
            <a:off x="442482" y="2554717"/>
            <a:ext cx="4000300" cy="4072467"/>
          </a:xfrm>
          <a:prstGeom prst="chevron">
            <a:avLst>
              <a:gd name="adj" fmla="val 13052"/>
            </a:avLst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ff-page Connector 5"/>
          <p:cNvSpPr/>
          <p:nvPr userDrawn="1"/>
        </p:nvSpPr>
        <p:spPr>
          <a:xfrm>
            <a:off x="406400" y="1126067"/>
            <a:ext cx="4072467" cy="1882776"/>
          </a:xfrm>
          <a:prstGeom prst="flowChartOffpageConnector">
            <a:avLst/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06400" y="1126067"/>
            <a:ext cx="4072467" cy="1388533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90531" y="1126067"/>
            <a:ext cx="4072467" cy="1388533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573617" y="3097743"/>
            <a:ext cx="3676650" cy="2947457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874679" y="3097743"/>
            <a:ext cx="3676650" cy="2947457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 userDrawn="1"/>
        </p:nvSpPr>
        <p:spPr>
          <a:xfrm>
            <a:off x="3045882" y="874166"/>
            <a:ext cx="3389844" cy="2822055"/>
          </a:xfrm>
          <a:prstGeom prst="triangle">
            <a:avLst/>
          </a:prstGeom>
          <a:solidFill>
            <a:srgbClr val="000000">
              <a:alpha val="50000"/>
            </a:srgb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 userDrawn="1"/>
        </p:nvSpPr>
        <p:spPr>
          <a:xfrm>
            <a:off x="1338260" y="3734321"/>
            <a:ext cx="3389844" cy="2822055"/>
          </a:xfrm>
          <a:prstGeom prst="triangle">
            <a:avLst/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 userDrawn="1"/>
        </p:nvSpPr>
        <p:spPr>
          <a:xfrm>
            <a:off x="4753504" y="3734321"/>
            <a:ext cx="3389844" cy="2822055"/>
          </a:xfrm>
          <a:prstGeom prst="triangle">
            <a:avLst/>
          </a:prstGeom>
          <a:solidFill>
            <a:srgbClr val="FFFFFF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2"/>
          </p:nvPr>
        </p:nvSpPr>
        <p:spPr>
          <a:xfrm>
            <a:off x="5669537" y="4991095"/>
            <a:ext cx="1505963" cy="156528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2292900" y="4991095"/>
            <a:ext cx="1505963" cy="156528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4000522" y="2130940"/>
            <a:ext cx="1505963" cy="1565281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/>
          <p:cNvSpPr/>
          <p:nvPr userDrawn="1"/>
        </p:nvSpPr>
        <p:spPr>
          <a:xfrm>
            <a:off x="584200" y="4595289"/>
            <a:ext cx="7907020" cy="1593850"/>
          </a:xfrm>
          <a:prstGeom prst="trapezoid">
            <a:avLst>
              <a:gd name="adj" fmla="val 77856"/>
            </a:avLst>
          </a:prstGeom>
          <a:solidFill>
            <a:srgbClr val="000000">
              <a:alpha val="50000"/>
            </a:srgb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 userDrawn="1"/>
        </p:nvSpPr>
        <p:spPr>
          <a:xfrm>
            <a:off x="1938952" y="2906189"/>
            <a:ext cx="5185747" cy="1524000"/>
          </a:xfrm>
          <a:prstGeom prst="trapezoid">
            <a:avLst>
              <a:gd name="adj" fmla="val 85277"/>
            </a:avLst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/>
          <p:cNvSpPr/>
          <p:nvPr userDrawn="1"/>
        </p:nvSpPr>
        <p:spPr>
          <a:xfrm>
            <a:off x="3319022" y="1250952"/>
            <a:ext cx="2444745" cy="1524000"/>
          </a:xfrm>
          <a:prstGeom prst="trapezoid">
            <a:avLst>
              <a:gd name="adj" fmla="val 110556"/>
            </a:avLst>
          </a:prstGeom>
          <a:solidFill>
            <a:srgbClr val="000000">
              <a:alpha val="50000"/>
            </a:srgb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1887470" y="4595290"/>
            <a:ext cx="5389630" cy="1593850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buNone/>
              <a:defRPr sz="2400" b="0">
                <a:solidFill>
                  <a:srgbClr val="FFFFFF"/>
                </a:solidFill>
              </a:defRPr>
            </a:lvl2pPr>
            <a:lvl3pPr>
              <a:buNone/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3319022" y="2906189"/>
            <a:ext cx="2444745" cy="15240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038599" y="2019300"/>
            <a:ext cx="1028701" cy="755652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defRPr sz="2400" b="0">
                <a:solidFill>
                  <a:srgbClr val="FFFFFF"/>
                </a:solidFill>
              </a:defRPr>
            </a:lvl2pPr>
            <a:lvl3pPr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419101" y="1282700"/>
            <a:ext cx="135890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8" name="Rounded Rectangle 17"/>
          <p:cNvSpPr/>
          <p:nvPr userDrawn="1"/>
        </p:nvSpPr>
        <p:spPr>
          <a:xfrm>
            <a:off x="1800861" y="1282700"/>
            <a:ext cx="135890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9" name="Rounded Rectangle 18"/>
          <p:cNvSpPr/>
          <p:nvPr userDrawn="1"/>
        </p:nvSpPr>
        <p:spPr>
          <a:xfrm>
            <a:off x="3182621" y="1282700"/>
            <a:ext cx="135890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>
            <a:off x="4564381" y="1282700"/>
            <a:ext cx="135890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21" name="Rounded Rectangle 20"/>
          <p:cNvSpPr/>
          <p:nvPr userDrawn="1"/>
        </p:nvSpPr>
        <p:spPr>
          <a:xfrm>
            <a:off x="5946141" y="1282700"/>
            <a:ext cx="135890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7327901" y="1282700"/>
            <a:ext cx="135890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330200" y="1778588"/>
            <a:ext cx="8458895" cy="4669600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33400" y="2009546"/>
            <a:ext cx="8077201" cy="4213454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sz="half" idx="13"/>
          </p:nvPr>
        </p:nvSpPr>
        <p:spPr>
          <a:xfrm>
            <a:off x="419100" y="1282700"/>
            <a:ext cx="1358899" cy="495887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sz="half" idx="14"/>
          </p:nvPr>
        </p:nvSpPr>
        <p:spPr>
          <a:xfrm>
            <a:off x="1800862" y="1282700"/>
            <a:ext cx="1358899" cy="495887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sz="half" idx="15"/>
          </p:nvPr>
        </p:nvSpPr>
        <p:spPr>
          <a:xfrm>
            <a:off x="3184317" y="1282701"/>
            <a:ext cx="1358899" cy="495887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sz="half" idx="16"/>
          </p:nvPr>
        </p:nvSpPr>
        <p:spPr>
          <a:xfrm>
            <a:off x="4564381" y="1282701"/>
            <a:ext cx="1358899" cy="495887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sz="half" idx="17"/>
          </p:nvPr>
        </p:nvSpPr>
        <p:spPr>
          <a:xfrm>
            <a:off x="5946141" y="1282701"/>
            <a:ext cx="1358899" cy="495887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sz="half" idx="18"/>
          </p:nvPr>
        </p:nvSpPr>
        <p:spPr>
          <a:xfrm>
            <a:off x="7327902" y="1282701"/>
            <a:ext cx="1358899" cy="495887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 userDrawn="1"/>
        </p:nvSpPr>
        <p:spPr>
          <a:xfrm>
            <a:off x="419101" y="1282700"/>
            <a:ext cx="1358900" cy="752246"/>
          </a:xfrm>
          <a:prstGeom prst="roundRect">
            <a:avLst>
              <a:gd name="adj" fmla="val 2335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54" name="Rounded Rectangle 53"/>
          <p:cNvSpPr/>
          <p:nvPr userDrawn="1"/>
        </p:nvSpPr>
        <p:spPr>
          <a:xfrm>
            <a:off x="1800861" y="1282700"/>
            <a:ext cx="135890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55" name="Rounded Rectangle 54"/>
          <p:cNvSpPr/>
          <p:nvPr userDrawn="1"/>
        </p:nvSpPr>
        <p:spPr>
          <a:xfrm>
            <a:off x="3182621" y="1282700"/>
            <a:ext cx="135890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56" name="Rounded Rectangle 55"/>
          <p:cNvSpPr/>
          <p:nvPr userDrawn="1"/>
        </p:nvSpPr>
        <p:spPr>
          <a:xfrm>
            <a:off x="4564381" y="1282700"/>
            <a:ext cx="135890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57" name="Rounded Rectangle 56"/>
          <p:cNvSpPr/>
          <p:nvPr userDrawn="1"/>
        </p:nvSpPr>
        <p:spPr>
          <a:xfrm>
            <a:off x="5946141" y="1282700"/>
            <a:ext cx="135890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58" name="Rounded Rectangle 57"/>
          <p:cNvSpPr/>
          <p:nvPr userDrawn="1"/>
        </p:nvSpPr>
        <p:spPr>
          <a:xfrm>
            <a:off x="7327901" y="1282700"/>
            <a:ext cx="135890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59" name="Content Placeholder 2"/>
          <p:cNvSpPr>
            <a:spLocks noGrp="1"/>
          </p:cNvSpPr>
          <p:nvPr>
            <p:ph sz="half" idx="13"/>
          </p:nvPr>
        </p:nvSpPr>
        <p:spPr>
          <a:xfrm>
            <a:off x="419102" y="1282700"/>
            <a:ext cx="1358899" cy="495887"/>
          </a:xfrm>
        </p:spPr>
        <p:txBody>
          <a:bodyPr/>
          <a:lstStyle>
            <a:lvl1pPr>
              <a:buNone/>
              <a:defRPr sz="2800" b="0">
                <a:solidFill>
                  <a:srgbClr val="404040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60" name="Content Placeholder 2"/>
          <p:cNvSpPr>
            <a:spLocks noGrp="1"/>
          </p:cNvSpPr>
          <p:nvPr>
            <p:ph sz="half" idx="14"/>
          </p:nvPr>
        </p:nvSpPr>
        <p:spPr>
          <a:xfrm>
            <a:off x="1800862" y="1282700"/>
            <a:ext cx="1358899" cy="495887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61" name="Content Placeholder 2"/>
          <p:cNvSpPr>
            <a:spLocks noGrp="1"/>
          </p:cNvSpPr>
          <p:nvPr>
            <p:ph sz="half" idx="15"/>
          </p:nvPr>
        </p:nvSpPr>
        <p:spPr>
          <a:xfrm>
            <a:off x="3184317" y="1282700"/>
            <a:ext cx="1358899" cy="495887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62" name="Content Placeholder 2"/>
          <p:cNvSpPr>
            <a:spLocks noGrp="1"/>
          </p:cNvSpPr>
          <p:nvPr>
            <p:ph sz="half" idx="16"/>
          </p:nvPr>
        </p:nvSpPr>
        <p:spPr>
          <a:xfrm>
            <a:off x="4564381" y="1282700"/>
            <a:ext cx="1358899" cy="495887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63" name="Content Placeholder 2"/>
          <p:cNvSpPr>
            <a:spLocks noGrp="1"/>
          </p:cNvSpPr>
          <p:nvPr>
            <p:ph sz="half" idx="17"/>
          </p:nvPr>
        </p:nvSpPr>
        <p:spPr>
          <a:xfrm>
            <a:off x="5946142" y="1282700"/>
            <a:ext cx="1358899" cy="495887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64" name="Content Placeholder 2"/>
          <p:cNvSpPr>
            <a:spLocks noGrp="1"/>
          </p:cNvSpPr>
          <p:nvPr>
            <p:ph sz="half" idx="18"/>
          </p:nvPr>
        </p:nvSpPr>
        <p:spPr>
          <a:xfrm>
            <a:off x="7327902" y="1282700"/>
            <a:ext cx="1358899" cy="495887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330200" y="1778588"/>
            <a:ext cx="8458895" cy="4669600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>
          <a:xfrm>
            <a:off x="533400" y="2009546"/>
            <a:ext cx="8077201" cy="4213454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 userDrawn="1"/>
        </p:nvSpPr>
        <p:spPr>
          <a:xfrm>
            <a:off x="419101" y="1282700"/>
            <a:ext cx="135890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b="0" dirty="0"/>
          </a:p>
        </p:txBody>
      </p:sp>
      <p:sp>
        <p:nvSpPr>
          <p:cNvPr id="23" name="Rounded Rectangle 22"/>
          <p:cNvSpPr/>
          <p:nvPr userDrawn="1"/>
        </p:nvSpPr>
        <p:spPr>
          <a:xfrm>
            <a:off x="1800861" y="1282700"/>
            <a:ext cx="1358900" cy="752246"/>
          </a:xfrm>
          <a:prstGeom prst="roundRect">
            <a:avLst>
              <a:gd name="adj" fmla="val 2335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b="0" dirty="0"/>
          </a:p>
        </p:txBody>
      </p:sp>
      <p:sp>
        <p:nvSpPr>
          <p:cNvPr id="30" name="Rounded Rectangle 29"/>
          <p:cNvSpPr/>
          <p:nvPr userDrawn="1"/>
        </p:nvSpPr>
        <p:spPr>
          <a:xfrm>
            <a:off x="3182621" y="1282700"/>
            <a:ext cx="135890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b="0" dirty="0"/>
          </a:p>
        </p:txBody>
      </p:sp>
      <p:sp>
        <p:nvSpPr>
          <p:cNvPr id="31" name="Rounded Rectangle 30"/>
          <p:cNvSpPr/>
          <p:nvPr userDrawn="1"/>
        </p:nvSpPr>
        <p:spPr>
          <a:xfrm>
            <a:off x="4564381" y="1282700"/>
            <a:ext cx="135890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b="0" dirty="0"/>
          </a:p>
        </p:txBody>
      </p:sp>
      <p:sp>
        <p:nvSpPr>
          <p:cNvPr id="32" name="Rounded Rectangle 31"/>
          <p:cNvSpPr/>
          <p:nvPr userDrawn="1"/>
        </p:nvSpPr>
        <p:spPr>
          <a:xfrm>
            <a:off x="5946141" y="1282700"/>
            <a:ext cx="135890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b="0" dirty="0"/>
          </a:p>
        </p:txBody>
      </p:sp>
      <p:sp>
        <p:nvSpPr>
          <p:cNvPr id="33" name="Rounded Rectangle 32"/>
          <p:cNvSpPr/>
          <p:nvPr userDrawn="1"/>
        </p:nvSpPr>
        <p:spPr>
          <a:xfrm>
            <a:off x="7327901" y="1282700"/>
            <a:ext cx="135890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b="0" dirty="0"/>
          </a:p>
        </p:txBody>
      </p:sp>
      <p:sp>
        <p:nvSpPr>
          <p:cNvPr id="34" name="Content Placeholder 2"/>
          <p:cNvSpPr>
            <a:spLocks noGrp="1"/>
          </p:cNvSpPr>
          <p:nvPr>
            <p:ph sz="half" idx="13"/>
          </p:nvPr>
        </p:nvSpPr>
        <p:spPr>
          <a:xfrm>
            <a:off x="419100" y="1282700"/>
            <a:ext cx="1358899" cy="495887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sz="half" idx="14"/>
          </p:nvPr>
        </p:nvSpPr>
        <p:spPr>
          <a:xfrm>
            <a:off x="1800861" y="1282700"/>
            <a:ext cx="1358899" cy="495887"/>
          </a:xfrm>
        </p:spPr>
        <p:txBody>
          <a:bodyPr/>
          <a:lstStyle>
            <a:lvl1pPr>
              <a:buNone/>
              <a:defRPr sz="2800" b="0">
                <a:solidFill>
                  <a:srgbClr val="404040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sz="half" idx="15"/>
          </p:nvPr>
        </p:nvSpPr>
        <p:spPr>
          <a:xfrm>
            <a:off x="3184317" y="1282701"/>
            <a:ext cx="1358899" cy="495887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sz="half" idx="16"/>
          </p:nvPr>
        </p:nvSpPr>
        <p:spPr>
          <a:xfrm>
            <a:off x="4564381" y="1282700"/>
            <a:ext cx="1358899" cy="495887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sz="half" idx="17"/>
          </p:nvPr>
        </p:nvSpPr>
        <p:spPr>
          <a:xfrm>
            <a:off x="5946142" y="1282700"/>
            <a:ext cx="1358899" cy="495887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39" name="Content Placeholder 2"/>
          <p:cNvSpPr>
            <a:spLocks noGrp="1"/>
          </p:cNvSpPr>
          <p:nvPr>
            <p:ph sz="half" idx="18"/>
          </p:nvPr>
        </p:nvSpPr>
        <p:spPr>
          <a:xfrm>
            <a:off x="7327902" y="1282700"/>
            <a:ext cx="1358899" cy="495887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330200" y="1778588"/>
            <a:ext cx="8458895" cy="4669600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b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33400" y="2009546"/>
            <a:ext cx="8077201" cy="4213454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 userDrawn="1"/>
        </p:nvSpPr>
        <p:spPr>
          <a:xfrm>
            <a:off x="419101" y="1282700"/>
            <a:ext cx="135890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23" name="Rounded Rectangle 22"/>
          <p:cNvSpPr/>
          <p:nvPr userDrawn="1"/>
        </p:nvSpPr>
        <p:spPr>
          <a:xfrm>
            <a:off x="1800861" y="1282700"/>
            <a:ext cx="135890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0" name="Rounded Rectangle 29"/>
          <p:cNvSpPr/>
          <p:nvPr userDrawn="1"/>
        </p:nvSpPr>
        <p:spPr>
          <a:xfrm>
            <a:off x="3182621" y="1282700"/>
            <a:ext cx="1358900" cy="752246"/>
          </a:xfrm>
          <a:prstGeom prst="roundRect">
            <a:avLst>
              <a:gd name="adj" fmla="val 2335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1" name="Rounded Rectangle 30"/>
          <p:cNvSpPr/>
          <p:nvPr userDrawn="1"/>
        </p:nvSpPr>
        <p:spPr>
          <a:xfrm>
            <a:off x="4564381" y="1282700"/>
            <a:ext cx="135890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2" name="Rounded Rectangle 31"/>
          <p:cNvSpPr/>
          <p:nvPr userDrawn="1"/>
        </p:nvSpPr>
        <p:spPr>
          <a:xfrm>
            <a:off x="5946141" y="1282700"/>
            <a:ext cx="135890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3" name="Rounded Rectangle 32"/>
          <p:cNvSpPr/>
          <p:nvPr userDrawn="1"/>
        </p:nvSpPr>
        <p:spPr>
          <a:xfrm>
            <a:off x="7327901" y="1282700"/>
            <a:ext cx="135890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half" idx="13"/>
          </p:nvPr>
        </p:nvSpPr>
        <p:spPr>
          <a:xfrm>
            <a:off x="419100" y="1282700"/>
            <a:ext cx="1358899" cy="495887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sz="half" idx="14"/>
          </p:nvPr>
        </p:nvSpPr>
        <p:spPr>
          <a:xfrm>
            <a:off x="1800862" y="1282700"/>
            <a:ext cx="1358899" cy="495887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sz="half" idx="15"/>
          </p:nvPr>
        </p:nvSpPr>
        <p:spPr>
          <a:xfrm>
            <a:off x="3184317" y="1282700"/>
            <a:ext cx="1358899" cy="495887"/>
          </a:xfrm>
        </p:spPr>
        <p:txBody>
          <a:bodyPr/>
          <a:lstStyle>
            <a:lvl1pPr>
              <a:buNone/>
              <a:defRPr sz="2800" b="0">
                <a:solidFill>
                  <a:srgbClr val="404040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sz="half" idx="16"/>
          </p:nvPr>
        </p:nvSpPr>
        <p:spPr>
          <a:xfrm>
            <a:off x="4564382" y="1282700"/>
            <a:ext cx="1358899" cy="495887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sz="half" idx="17"/>
          </p:nvPr>
        </p:nvSpPr>
        <p:spPr>
          <a:xfrm>
            <a:off x="5946142" y="1282700"/>
            <a:ext cx="1358899" cy="495887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39" name="Content Placeholder 2"/>
          <p:cNvSpPr>
            <a:spLocks noGrp="1"/>
          </p:cNvSpPr>
          <p:nvPr>
            <p:ph sz="half" idx="18"/>
          </p:nvPr>
        </p:nvSpPr>
        <p:spPr>
          <a:xfrm>
            <a:off x="7327902" y="1282700"/>
            <a:ext cx="1358899" cy="495887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330200" y="1778588"/>
            <a:ext cx="8458895" cy="4669600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33400" y="2009546"/>
            <a:ext cx="8077201" cy="4213454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 userDrawn="1"/>
        </p:nvSpPr>
        <p:spPr>
          <a:xfrm>
            <a:off x="419101" y="1282700"/>
            <a:ext cx="135890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23" name="Rounded Rectangle 22"/>
          <p:cNvSpPr/>
          <p:nvPr userDrawn="1"/>
        </p:nvSpPr>
        <p:spPr>
          <a:xfrm>
            <a:off x="1800861" y="1282700"/>
            <a:ext cx="135890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0" name="Rounded Rectangle 29"/>
          <p:cNvSpPr/>
          <p:nvPr userDrawn="1"/>
        </p:nvSpPr>
        <p:spPr>
          <a:xfrm>
            <a:off x="3182621" y="1282700"/>
            <a:ext cx="135890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1" name="Rounded Rectangle 30"/>
          <p:cNvSpPr/>
          <p:nvPr userDrawn="1"/>
        </p:nvSpPr>
        <p:spPr>
          <a:xfrm>
            <a:off x="4564381" y="1282700"/>
            <a:ext cx="1358900" cy="752246"/>
          </a:xfrm>
          <a:prstGeom prst="roundRect">
            <a:avLst>
              <a:gd name="adj" fmla="val 2335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2" name="Rounded Rectangle 31"/>
          <p:cNvSpPr/>
          <p:nvPr userDrawn="1"/>
        </p:nvSpPr>
        <p:spPr>
          <a:xfrm>
            <a:off x="5946141" y="1282700"/>
            <a:ext cx="135890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3" name="Rounded Rectangle 32"/>
          <p:cNvSpPr/>
          <p:nvPr userDrawn="1"/>
        </p:nvSpPr>
        <p:spPr>
          <a:xfrm>
            <a:off x="7327901" y="1282700"/>
            <a:ext cx="135890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sz="half" idx="13"/>
          </p:nvPr>
        </p:nvSpPr>
        <p:spPr>
          <a:xfrm>
            <a:off x="419100" y="1282700"/>
            <a:ext cx="1358899" cy="495887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sz="half" idx="14"/>
          </p:nvPr>
        </p:nvSpPr>
        <p:spPr>
          <a:xfrm>
            <a:off x="1800862" y="1282700"/>
            <a:ext cx="1358899" cy="495887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sz="half" idx="15"/>
          </p:nvPr>
        </p:nvSpPr>
        <p:spPr>
          <a:xfrm>
            <a:off x="3184317" y="1282701"/>
            <a:ext cx="1358899" cy="495887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sz="half" idx="16"/>
          </p:nvPr>
        </p:nvSpPr>
        <p:spPr>
          <a:xfrm>
            <a:off x="4564381" y="1282700"/>
            <a:ext cx="1358899" cy="495887"/>
          </a:xfrm>
        </p:spPr>
        <p:txBody>
          <a:bodyPr/>
          <a:lstStyle>
            <a:lvl1pPr>
              <a:buNone/>
              <a:defRPr sz="2800" b="0">
                <a:solidFill>
                  <a:srgbClr val="404040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sz="half" idx="17"/>
          </p:nvPr>
        </p:nvSpPr>
        <p:spPr>
          <a:xfrm>
            <a:off x="5946142" y="1282700"/>
            <a:ext cx="1358899" cy="495887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39" name="Content Placeholder 2"/>
          <p:cNvSpPr>
            <a:spLocks noGrp="1"/>
          </p:cNvSpPr>
          <p:nvPr>
            <p:ph sz="half" idx="18"/>
          </p:nvPr>
        </p:nvSpPr>
        <p:spPr>
          <a:xfrm>
            <a:off x="7327902" y="1282700"/>
            <a:ext cx="1358899" cy="495887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330200" y="1778588"/>
            <a:ext cx="8458895" cy="4669600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33400" y="2009546"/>
            <a:ext cx="8077201" cy="4213454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54000" y="742960"/>
            <a:ext cx="8597900" cy="5708640"/>
          </a:xfrm>
          <a:prstGeom prst="rect">
            <a:avLst/>
          </a:prstGeom>
          <a:solidFill>
            <a:srgbClr val="000000">
              <a:alpha val="5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659706" y="1232488"/>
            <a:ext cx="3776827" cy="4669600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812198" y="1397000"/>
            <a:ext cx="3438070" cy="43434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817628" y="1397000"/>
            <a:ext cx="3438070" cy="4343400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buNone/>
              <a:defRPr sz="2400" b="0">
                <a:solidFill>
                  <a:srgbClr val="FFFFFF"/>
                </a:solidFill>
              </a:defRPr>
            </a:lvl2pPr>
            <a:lvl3pPr>
              <a:buNone/>
              <a:defRPr sz="2000" b="0">
                <a:solidFill>
                  <a:srgbClr val="FFFFFF"/>
                </a:solidFill>
              </a:defRPr>
            </a:lvl3pPr>
            <a:lvl4pPr>
              <a:buNone/>
              <a:defRPr sz="1800" b="0">
                <a:solidFill>
                  <a:srgbClr val="FFFFFF"/>
                </a:solidFill>
              </a:defRPr>
            </a:lvl4pPr>
            <a:lvl5pPr>
              <a:buNone/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 userDrawn="1"/>
        </p:nvSpPr>
        <p:spPr>
          <a:xfrm>
            <a:off x="419101" y="1282700"/>
            <a:ext cx="135890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41" name="Rounded Rectangle 40"/>
          <p:cNvSpPr/>
          <p:nvPr userDrawn="1"/>
        </p:nvSpPr>
        <p:spPr>
          <a:xfrm>
            <a:off x="1800861" y="1282700"/>
            <a:ext cx="135890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42" name="Rounded Rectangle 41"/>
          <p:cNvSpPr/>
          <p:nvPr userDrawn="1"/>
        </p:nvSpPr>
        <p:spPr>
          <a:xfrm>
            <a:off x="3182621" y="1282700"/>
            <a:ext cx="135890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43" name="Rounded Rectangle 42"/>
          <p:cNvSpPr/>
          <p:nvPr userDrawn="1"/>
        </p:nvSpPr>
        <p:spPr>
          <a:xfrm>
            <a:off x="4564381" y="1282700"/>
            <a:ext cx="135890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44" name="Rounded Rectangle 43"/>
          <p:cNvSpPr/>
          <p:nvPr userDrawn="1"/>
        </p:nvSpPr>
        <p:spPr>
          <a:xfrm>
            <a:off x="5946141" y="1282700"/>
            <a:ext cx="1358900" cy="752246"/>
          </a:xfrm>
          <a:prstGeom prst="roundRect">
            <a:avLst>
              <a:gd name="adj" fmla="val 2335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45" name="Rounded Rectangle 44"/>
          <p:cNvSpPr/>
          <p:nvPr userDrawn="1"/>
        </p:nvSpPr>
        <p:spPr>
          <a:xfrm>
            <a:off x="7327901" y="1282700"/>
            <a:ext cx="135890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46" name="Content Placeholder 2"/>
          <p:cNvSpPr>
            <a:spLocks noGrp="1"/>
          </p:cNvSpPr>
          <p:nvPr>
            <p:ph sz="half" idx="13"/>
          </p:nvPr>
        </p:nvSpPr>
        <p:spPr>
          <a:xfrm>
            <a:off x="419100" y="1282700"/>
            <a:ext cx="1358899" cy="495887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7" name="Content Placeholder 2"/>
          <p:cNvSpPr>
            <a:spLocks noGrp="1"/>
          </p:cNvSpPr>
          <p:nvPr>
            <p:ph sz="half" idx="14"/>
          </p:nvPr>
        </p:nvSpPr>
        <p:spPr>
          <a:xfrm>
            <a:off x="1800862" y="1282700"/>
            <a:ext cx="1358899" cy="495887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sz="half" idx="15"/>
          </p:nvPr>
        </p:nvSpPr>
        <p:spPr>
          <a:xfrm>
            <a:off x="3184317" y="1282701"/>
            <a:ext cx="1358899" cy="495887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9" name="Content Placeholder 2"/>
          <p:cNvSpPr>
            <a:spLocks noGrp="1"/>
          </p:cNvSpPr>
          <p:nvPr>
            <p:ph sz="half" idx="16"/>
          </p:nvPr>
        </p:nvSpPr>
        <p:spPr>
          <a:xfrm>
            <a:off x="4564381" y="1282700"/>
            <a:ext cx="1358899" cy="495887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50" name="Content Placeholder 2"/>
          <p:cNvSpPr>
            <a:spLocks noGrp="1"/>
          </p:cNvSpPr>
          <p:nvPr>
            <p:ph sz="half" idx="17"/>
          </p:nvPr>
        </p:nvSpPr>
        <p:spPr>
          <a:xfrm>
            <a:off x="5946142" y="1282700"/>
            <a:ext cx="1358899" cy="495887"/>
          </a:xfrm>
        </p:spPr>
        <p:txBody>
          <a:bodyPr/>
          <a:lstStyle>
            <a:lvl1pPr>
              <a:buNone/>
              <a:defRPr sz="2800" b="0">
                <a:solidFill>
                  <a:srgbClr val="404040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sz="half" idx="18"/>
          </p:nvPr>
        </p:nvSpPr>
        <p:spPr>
          <a:xfrm>
            <a:off x="7327902" y="1282700"/>
            <a:ext cx="1358899" cy="495887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330200" y="1778588"/>
            <a:ext cx="8458895" cy="4669600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33400" y="2009546"/>
            <a:ext cx="8077201" cy="4213454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 userDrawn="1"/>
        </p:nvSpPr>
        <p:spPr>
          <a:xfrm>
            <a:off x="419101" y="1282700"/>
            <a:ext cx="135890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41" name="Rounded Rectangle 40"/>
          <p:cNvSpPr/>
          <p:nvPr userDrawn="1"/>
        </p:nvSpPr>
        <p:spPr>
          <a:xfrm>
            <a:off x="1800861" y="1282700"/>
            <a:ext cx="135890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42" name="Rounded Rectangle 41"/>
          <p:cNvSpPr/>
          <p:nvPr userDrawn="1"/>
        </p:nvSpPr>
        <p:spPr>
          <a:xfrm>
            <a:off x="3182621" y="1282700"/>
            <a:ext cx="135890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43" name="Rounded Rectangle 42"/>
          <p:cNvSpPr/>
          <p:nvPr userDrawn="1"/>
        </p:nvSpPr>
        <p:spPr>
          <a:xfrm>
            <a:off x="4564381" y="1282700"/>
            <a:ext cx="135890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44" name="Rounded Rectangle 43"/>
          <p:cNvSpPr/>
          <p:nvPr userDrawn="1"/>
        </p:nvSpPr>
        <p:spPr>
          <a:xfrm>
            <a:off x="5946141" y="1282700"/>
            <a:ext cx="135890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45" name="Rounded Rectangle 44"/>
          <p:cNvSpPr/>
          <p:nvPr userDrawn="1"/>
        </p:nvSpPr>
        <p:spPr>
          <a:xfrm>
            <a:off x="7327901" y="1282700"/>
            <a:ext cx="1358900" cy="752246"/>
          </a:xfrm>
          <a:prstGeom prst="roundRect">
            <a:avLst>
              <a:gd name="adj" fmla="val 2335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46" name="Content Placeholder 2"/>
          <p:cNvSpPr>
            <a:spLocks noGrp="1"/>
          </p:cNvSpPr>
          <p:nvPr>
            <p:ph sz="half" idx="13"/>
          </p:nvPr>
        </p:nvSpPr>
        <p:spPr>
          <a:xfrm>
            <a:off x="419102" y="1282700"/>
            <a:ext cx="1358899" cy="495887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7" name="Content Placeholder 2"/>
          <p:cNvSpPr>
            <a:spLocks noGrp="1"/>
          </p:cNvSpPr>
          <p:nvPr>
            <p:ph sz="half" idx="14"/>
          </p:nvPr>
        </p:nvSpPr>
        <p:spPr>
          <a:xfrm>
            <a:off x="1800862" y="1282700"/>
            <a:ext cx="1358899" cy="495887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sz="half" idx="15"/>
          </p:nvPr>
        </p:nvSpPr>
        <p:spPr>
          <a:xfrm>
            <a:off x="3182621" y="1282701"/>
            <a:ext cx="1358899" cy="495887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9" name="Content Placeholder 2"/>
          <p:cNvSpPr>
            <a:spLocks noGrp="1"/>
          </p:cNvSpPr>
          <p:nvPr>
            <p:ph sz="half" idx="16"/>
          </p:nvPr>
        </p:nvSpPr>
        <p:spPr>
          <a:xfrm>
            <a:off x="4564381" y="1282700"/>
            <a:ext cx="1358899" cy="495887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50" name="Content Placeholder 2"/>
          <p:cNvSpPr>
            <a:spLocks noGrp="1"/>
          </p:cNvSpPr>
          <p:nvPr>
            <p:ph sz="half" idx="17"/>
          </p:nvPr>
        </p:nvSpPr>
        <p:spPr>
          <a:xfrm>
            <a:off x="5946141" y="1282700"/>
            <a:ext cx="1358899" cy="495887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51" name="Content Placeholder 2"/>
          <p:cNvSpPr>
            <a:spLocks noGrp="1"/>
          </p:cNvSpPr>
          <p:nvPr>
            <p:ph sz="half" idx="18"/>
          </p:nvPr>
        </p:nvSpPr>
        <p:spPr>
          <a:xfrm>
            <a:off x="7327901" y="1282700"/>
            <a:ext cx="1358899" cy="495887"/>
          </a:xfrm>
        </p:spPr>
        <p:txBody>
          <a:bodyPr/>
          <a:lstStyle>
            <a:lvl1pPr>
              <a:buNone/>
              <a:defRPr sz="2800" b="0">
                <a:solidFill>
                  <a:srgbClr val="404040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330200" y="1778588"/>
            <a:ext cx="8458895" cy="4669600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33400" y="2009546"/>
            <a:ext cx="8077201" cy="4213454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" name="Rounded Rectangle 29"/>
          <p:cNvSpPr/>
          <p:nvPr userDrawn="1"/>
        </p:nvSpPr>
        <p:spPr>
          <a:xfrm>
            <a:off x="330200" y="1282700"/>
            <a:ext cx="155575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1" name="Rounded Rectangle 30"/>
          <p:cNvSpPr/>
          <p:nvPr userDrawn="1"/>
        </p:nvSpPr>
        <p:spPr>
          <a:xfrm>
            <a:off x="330200" y="2097268"/>
            <a:ext cx="155575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2" name="Rounded Rectangle 31"/>
          <p:cNvSpPr/>
          <p:nvPr userDrawn="1"/>
        </p:nvSpPr>
        <p:spPr>
          <a:xfrm>
            <a:off x="330200" y="2911836"/>
            <a:ext cx="155575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3" name="Rounded Rectangle 32"/>
          <p:cNvSpPr/>
          <p:nvPr userDrawn="1"/>
        </p:nvSpPr>
        <p:spPr>
          <a:xfrm>
            <a:off x="330200" y="3726404"/>
            <a:ext cx="155575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4" name="Rounded Rectangle 33"/>
          <p:cNvSpPr/>
          <p:nvPr userDrawn="1"/>
        </p:nvSpPr>
        <p:spPr>
          <a:xfrm>
            <a:off x="330200" y="4540972"/>
            <a:ext cx="155575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5" name="Rounded Rectangle 34"/>
          <p:cNvSpPr/>
          <p:nvPr userDrawn="1"/>
        </p:nvSpPr>
        <p:spPr>
          <a:xfrm>
            <a:off x="330200" y="5355538"/>
            <a:ext cx="155575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778000" y="1079501"/>
            <a:ext cx="7048500" cy="5347496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43" name="Subtitle 2"/>
          <p:cNvSpPr>
            <a:spLocks noGrp="1"/>
          </p:cNvSpPr>
          <p:nvPr>
            <p:ph type="subTitle" idx="1"/>
          </p:nvPr>
        </p:nvSpPr>
        <p:spPr>
          <a:xfrm>
            <a:off x="1892300" y="1257300"/>
            <a:ext cx="6832601" cy="502920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330200" y="4540972"/>
            <a:ext cx="1447800" cy="752245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4"/>
          </p:nvPr>
        </p:nvSpPr>
        <p:spPr>
          <a:xfrm>
            <a:off x="330200" y="1282701"/>
            <a:ext cx="1447800" cy="752245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/>
          </p:nvPr>
        </p:nvSpPr>
        <p:spPr>
          <a:xfrm>
            <a:off x="330200" y="2097268"/>
            <a:ext cx="1447800" cy="752245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6"/>
          </p:nvPr>
        </p:nvSpPr>
        <p:spPr>
          <a:xfrm>
            <a:off x="330200" y="2911836"/>
            <a:ext cx="1447800" cy="752245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17"/>
          </p:nvPr>
        </p:nvSpPr>
        <p:spPr>
          <a:xfrm>
            <a:off x="330200" y="3726405"/>
            <a:ext cx="1447800" cy="752245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18"/>
          </p:nvPr>
        </p:nvSpPr>
        <p:spPr>
          <a:xfrm>
            <a:off x="330200" y="5355539"/>
            <a:ext cx="1447800" cy="752245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" name="Rounded Rectangle 29"/>
          <p:cNvSpPr/>
          <p:nvPr userDrawn="1"/>
        </p:nvSpPr>
        <p:spPr>
          <a:xfrm>
            <a:off x="330200" y="1282700"/>
            <a:ext cx="1555750" cy="752246"/>
          </a:xfrm>
          <a:prstGeom prst="roundRect">
            <a:avLst>
              <a:gd name="adj" fmla="val 2335"/>
            </a:avLst>
          </a:prstGeom>
          <a:solidFill>
            <a:srgbClr val="D9D9D9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1" name="Rounded Rectangle 30"/>
          <p:cNvSpPr/>
          <p:nvPr userDrawn="1"/>
        </p:nvSpPr>
        <p:spPr>
          <a:xfrm>
            <a:off x="330200" y="2097268"/>
            <a:ext cx="155575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2" name="Rounded Rectangle 31"/>
          <p:cNvSpPr/>
          <p:nvPr userDrawn="1"/>
        </p:nvSpPr>
        <p:spPr>
          <a:xfrm>
            <a:off x="330200" y="2911836"/>
            <a:ext cx="155575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3" name="Rounded Rectangle 32"/>
          <p:cNvSpPr/>
          <p:nvPr userDrawn="1"/>
        </p:nvSpPr>
        <p:spPr>
          <a:xfrm>
            <a:off x="330200" y="3726404"/>
            <a:ext cx="155575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4" name="Rounded Rectangle 33"/>
          <p:cNvSpPr/>
          <p:nvPr userDrawn="1"/>
        </p:nvSpPr>
        <p:spPr>
          <a:xfrm>
            <a:off x="330200" y="4540972"/>
            <a:ext cx="155575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5" name="Rounded Rectangle 34"/>
          <p:cNvSpPr/>
          <p:nvPr userDrawn="1"/>
        </p:nvSpPr>
        <p:spPr>
          <a:xfrm>
            <a:off x="330200" y="5355538"/>
            <a:ext cx="155575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778000" y="1079501"/>
            <a:ext cx="7048500" cy="5347496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43" name="Subtitle 2"/>
          <p:cNvSpPr>
            <a:spLocks noGrp="1"/>
          </p:cNvSpPr>
          <p:nvPr>
            <p:ph type="subTitle" idx="1"/>
          </p:nvPr>
        </p:nvSpPr>
        <p:spPr>
          <a:xfrm>
            <a:off x="1892300" y="1257300"/>
            <a:ext cx="6832601" cy="502920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sz="half" idx="13"/>
          </p:nvPr>
        </p:nvSpPr>
        <p:spPr>
          <a:xfrm>
            <a:off x="330200" y="4540972"/>
            <a:ext cx="1447800" cy="752245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sz="half" idx="14"/>
          </p:nvPr>
        </p:nvSpPr>
        <p:spPr>
          <a:xfrm>
            <a:off x="330200" y="1282701"/>
            <a:ext cx="1447800" cy="752245"/>
          </a:xfrm>
        </p:spPr>
        <p:txBody>
          <a:bodyPr/>
          <a:lstStyle>
            <a:lvl1pPr>
              <a:buNone/>
              <a:defRPr sz="2800" b="0">
                <a:solidFill>
                  <a:srgbClr val="404040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sz="half" idx="15"/>
          </p:nvPr>
        </p:nvSpPr>
        <p:spPr>
          <a:xfrm>
            <a:off x="330200" y="2097268"/>
            <a:ext cx="1447800" cy="752245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sz="half" idx="16"/>
          </p:nvPr>
        </p:nvSpPr>
        <p:spPr>
          <a:xfrm>
            <a:off x="330200" y="2911836"/>
            <a:ext cx="1447800" cy="752245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sz="half" idx="17"/>
          </p:nvPr>
        </p:nvSpPr>
        <p:spPr>
          <a:xfrm>
            <a:off x="330200" y="3726405"/>
            <a:ext cx="1447800" cy="752245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sz="half" idx="18"/>
          </p:nvPr>
        </p:nvSpPr>
        <p:spPr>
          <a:xfrm>
            <a:off x="330200" y="5355539"/>
            <a:ext cx="1447800" cy="752245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" name="Rounded Rectangle 29"/>
          <p:cNvSpPr/>
          <p:nvPr userDrawn="1"/>
        </p:nvSpPr>
        <p:spPr>
          <a:xfrm>
            <a:off x="330200" y="1282700"/>
            <a:ext cx="155575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1" name="Rounded Rectangle 30"/>
          <p:cNvSpPr/>
          <p:nvPr userDrawn="1"/>
        </p:nvSpPr>
        <p:spPr>
          <a:xfrm>
            <a:off x="330200" y="2097268"/>
            <a:ext cx="1555750" cy="752246"/>
          </a:xfrm>
          <a:prstGeom prst="roundRect">
            <a:avLst>
              <a:gd name="adj" fmla="val 2335"/>
            </a:avLst>
          </a:prstGeom>
          <a:solidFill>
            <a:srgbClr val="D9D9D9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2" name="Rounded Rectangle 31"/>
          <p:cNvSpPr/>
          <p:nvPr userDrawn="1"/>
        </p:nvSpPr>
        <p:spPr>
          <a:xfrm>
            <a:off x="330200" y="2911836"/>
            <a:ext cx="155575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3" name="Rounded Rectangle 32"/>
          <p:cNvSpPr/>
          <p:nvPr userDrawn="1"/>
        </p:nvSpPr>
        <p:spPr>
          <a:xfrm>
            <a:off x="330200" y="3726404"/>
            <a:ext cx="155575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4" name="Rounded Rectangle 33"/>
          <p:cNvSpPr/>
          <p:nvPr userDrawn="1"/>
        </p:nvSpPr>
        <p:spPr>
          <a:xfrm>
            <a:off x="330200" y="4540972"/>
            <a:ext cx="155575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5" name="Rounded Rectangle 34"/>
          <p:cNvSpPr/>
          <p:nvPr userDrawn="1"/>
        </p:nvSpPr>
        <p:spPr>
          <a:xfrm>
            <a:off x="330200" y="5355538"/>
            <a:ext cx="155575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778000" y="1079501"/>
            <a:ext cx="7048500" cy="5347496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1892300" y="1257300"/>
            <a:ext cx="6832601" cy="502920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sz="half" idx="13"/>
          </p:nvPr>
        </p:nvSpPr>
        <p:spPr>
          <a:xfrm>
            <a:off x="330200" y="4540972"/>
            <a:ext cx="1447800" cy="752245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sz="half" idx="14"/>
          </p:nvPr>
        </p:nvSpPr>
        <p:spPr>
          <a:xfrm>
            <a:off x="330200" y="1282701"/>
            <a:ext cx="1447800" cy="752245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</a:t>
            </a:r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>
            <p:ph sz="half" idx="15"/>
          </p:nvPr>
        </p:nvSpPr>
        <p:spPr>
          <a:xfrm>
            <a:off x="330200" y="2097268"/>
            <a:ext cx="1447800" cy="752245"/>
          </a:xfrm>
        </p:spPr>
        <p:txBody>
          <a:bodyPr/>
          <a:lstStyle>
            <a:lvl1pPr>
              <a:buNone/>
              <a:defRPr sz="2800" b="0">
                <a:solidFill>
                  <a:srgbClr val="404040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39" name="Content Placeholder 2"/>
          <p:cNvSpPr>
            <a:spLocks noGrp="1"/>
          </p:cNvSpPr>
          <p:nvPr>
            <p:ph sz="half" idx="16"/>
          </p:nvPr>
        </p:nvSpPr>
        <p:spPr>
          <a:xfrm>
            <a:off x="330200" y="2911836"/>
            <a:ext cx="1447800" cy="752245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0" name="Content Placeholder 2"/>
          <p:cNvSpPr>
            <a:spLocks noGrp="1"/>
          </p:cNvSpPr>
          <p:nvPr>
            <p:ph sz="half" idx="17"/>
          </p:nvPr>
        </p:nvSpPr>
        <p:spPr>
          <a:xfrm>
            <a:off x="330200" y="3726405"/>
            <a:ext cx="1447800" cy="752245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1" name="Content Placeholder 2"/>
          <p:cNvSpPr>
            <a:spLocks noGrp="1"/>
          </p:cNvSpPr>
          <p:nvPr>
            <p:ph sz="half" idx="18"/>
          </p:nvPr>
        </p:nvSpPr>
        <p:spPr>
          <a:xfrm>
            <a:off x="330200" y="5355539"/>
            <a:ext cx="1447800" cy="752245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" name="Rounded Rectangle 29"/>
          <p:cNvSpPr/>
          <p:nvPr userDrawn="1"/>
        </p:nvSpPr>
        <p:spPr>
          <a:xfrm>
            <a:off x="330200" y="1282700"/>
            <a:ext cx="155575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1" name="Rounded Rectangle 30"/>
          <p:cNvSpPr/>
          <p:nvPr userDrawn="1"/>
        </p:nvSpPr>
        <p:spPr>
          <a:xfrm>
            <a:off x="330200" y="2097268"/>
            <a:ext cx="1555750" cy="752246"/>
          </a:xfrm>
          <a:prstGeom prst="roundRect">
            <a:avLst>
              <a:gd name="adj" fmla="val 2335"/>
            </a:avLst>
          </a:prstGeom>
          <a:solidFill>
            <a:srgbClr val="000000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2" name="Rounded Rectangle 31"/>
          <p:cNvSpPr/>
          <p:nvPr userDrawn="1"/>
        </p:nvSpPr>
        <p:spPr>
          <a:xfrm>
            <a:off x="330200" y="2911836"/>
            <a:ext cx="1555750" cy="752246"/>
          </a:xfrm>
          <a:prstGeom prst="roundRect">
            <a:avLst>
              <a:gd name="adj" fmla="val 2335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3" name="Rounded Rectangle 32"/>
          <p:cNvSpPr/>
          <p:nvPr userDrawn="1"/>
        </p:nvSpPr>
        <p:spPr>
          <a:xfrm>
            <a:off x="330200" y="3726404"/>
            <a:ext cx="155575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4" name="Rounded Rectangle 33"/>
          <p:cNvSpPr/>
          <p:nvPr userDrawn="1"/>
        </p:nvSpPr>
        <p:spPr>
          <a:xfrm>
            <a:off x="330200" y="4540972"/>
            <a:ext cx="155575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5" name="Rounded Rectangle 34"/>
          <p:cNvSpPr/>
          <p:nvPr userDrawn="1"/>
        </p:nvSpPr>
        <p:spPr>
          <a:xfrm>
            <a:off x="330200" y="5355538"/>
            <a:ext cx="155575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778000" y="1079501"/>
            <a:ext cx="7048500" cy="5347496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892300" y="1257300"/>
            <a:ext cx="6832601" cy="502920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sz="half" idx="13"/>
          </p:nvPr>
        </p:nvSpPr>
        <p:spPr>
          <a:xfrm>
            <a:off x="330200" y="4540972"/>
            <a:ext cx="1447800" cy="752245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sz="half" idx="14"/>
          </p:nvPr>
        </p:nvSpPr>
        <p:spPr>
          <a:xfrm>
            <a:off x="330200" y="1282701"/>
            <a:ext cx="1447800" cy="752245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sz="half" idx="15"/>
          </p:nvPr>
        </p:nvSpPr>
        <p:spPr>
          <a:xfrm>
            <a:off x="330200" y="2097268"/>
            <a:ext cx="1447800" cy="752245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sz="half" idx="16"/>
          </p:nvPr>
        </p:nvSpPr>
        <p:spPr>
          <a:xfrm>
            <a:off x="330200" y="2911836"/>
            <a:ext cx="1447800" cy="752245"/>
          </a:xfrm>
        </p:spPr>
        <p:txBody>
          <a:bodyPr/>
          <a:lstStyle>
            <a:lvl1pPr>
              <a:buNone/>
              <a:defRPr sz="2800" b="0">
                <a:solidFill>
                  <a:srgbClr val="404040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sz="half" idx="17"/>
          </p:nvPr>
        </p:nvSpPr>
        <p:spPr>
          <a:xfrm>
            <a:off x="330200" y="3726405"/>
            <a:ext cx="1447800" cy="752245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sz="half" idx="18"/>
          </p:nvPr>
        </p:nvSpPr>
        <p:spPr>
          <a:xfrm>
            <a:off x="330200" y="5355539"/>
            <a:ext cx="1447800" cy="752245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" name="Rounded Rectangle 29"/>
          <p:cNvSpPr/>
          <p:nvPr userDrawn="1"/>
        </p:nvSpPr>
        <p:spPr>
          <a:xfrm>
            <a:off x="330200" y="1282700"/>
            <a:ext cx="155575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1" name="Rounded Rectangle 30"/>
          <p:cNvSpPr/>
          <p:nvPr userDrawn="1"/>
        </p:nvSpPr>
        <p:spPr>
          <a:xfrm>
            <a:off x="330200" y="2097268"/>
            <a:ext cx="1555750" cy="752246"/>
          </a:xfrm>
          <a:prstGeom prst="roundRect">
            <a:avLst>
              <a:gd name="adj" fmla="val 2335"/>
            </a:avLst>
          </a:prstGeom>
          <a:solidFill>
            <a:srgbClr val="000000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2" name="Rounded Rectangle 31"/>
          <p:cNvSpPr/>
          <p:nvPr userDrawn="1"/>
        </p:nvSpPr>
        <p:spPr>
          <a:xfrm>
            <a:off x="330200" y="2911836"/>
            <a:ext cx="155575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3" name="Rounded Rectangle 32"/>
          <p:cNvSpPr/>
          <p:nvPr userDrawn="1"/>
        </p:nvSpPr>
        <p:spPr>
          <a:xfrm>
            <a:off x="330200" y="3726404"/>
            <a:ext cx="1555750" cy="752246"/>
          </a:xfrm>
          <a:prstGeom prst="roundRect">
            <a:avLst>
              <a:gd name="adj" fmla="val 2335"/>
            </a:avLst>
          </a:prstGeom>
          <a:solidFill>
            <a:srgbClr val="D9D9D9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4" name="Rounded Rectangle 33"/>
          <p:cNvSpPr/>
          <p:nvPr userDrawn="1"/>
        </p:nvSpPr>
        <p:spPr>
          <a:xfrm>
            <a:off x="330200" y="4540972"/>
            <a:ext cx="155575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5" name="Rounded Rectangle 34"/>
          <p:cNvSpPr/>
          <p:nvPr userDrawn="1"/>
        </p:nvSpPr>
        <p:spPr>
          <a:xfrm>
            <a:off x="330200" y="5355538"/>
            <a:ext cx="155575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778000" y="1079501"/>
            <a:ext cx="7048500" cy="5347496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1892300" y="1257300"/>
            <a:ext cx="6832601" cy="502920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330200" y="4540972"/>
            <a:ext cx="1447800" cy="752245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4"/>
          </p:nvPr>
        </p:nvSpPr>
        <p:spPr>
          <a:xfrm>
            <a:off x="330200" y="1282701"/>
            <a:ext cx="1447800" cy="752245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sz="half" idx="15"/>
          </p:nvPr>
        </p:nvSpPr>
        <p:spPr>
          <a:xfrm>
            <a:off x="330200" y="2097268"/>
            <a:ext cx="1447800" cy="752245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sz="half" idx="16"/>
          </p:nvPr>
        </p:nvSpPr>
        <p:spPr>
          <a:xfrm>
            <a:off x="330200" y="2911836"/>
            <a:ext cx="1447800" cy="752245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sz="half" idx="17"/>
          </p:nvPr>
        </p:nvSpPr>
        <p:spPr>
          <a:xfrm>
            <a:off x="330200" y="3726405"/>
            <a:ext cx="1447800" cy="752245"/>
          </a:xfrm>
        </p:spPr>
        <p:txBody>
          <a:bodyPr/>
          <a:lstStyle>
            <a:lvl1pPr>
              <a:buNone/>
              <a:defRPr sz="2800" b="0">
                <a:solidFill>
                  <a:srgbClr val="404040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sz="half" idx="18"/>
          </p:nvPr>
        </p:nvSpPr>
        <p:spPr>
          <a:xfrm>
            <a:off x="330200" y="5355539"/>
            <a:ext cx="1447800" cy="752245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" name="Rounded Rectangle 29"/>
          <p:cNvSpPr/>
          <p:nvPr userDrawn="1"/>
        </p:nvSpPr>
        <p:spPr>
          <a:xfrm>
            <a:off x="330200" y="1282700"/>
            <a:ext cx="155575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1" name="Rounded Rectangle 30"/>
          <p:cNvSpPr/>
          <p:nvPr userDrawn="1"/>
        </p:nvSpPr>
        <p:spPr>
          <a:xfrm>
            <a:off x="330200" y="2097268"/>
            <a:ext cx="1555750" cy="752246"/>
          </a:xfrm>
          <a:prstGeom prst="roundRect">
            <a:avLst>
              <a:gd name="adj" fmla="val 2335"/>
            </a:avLst>
          </a:prstGeom>
          <a:solidFill>
            <a:srgbClr val="000000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2" name="Rounded Rectangle 31"/>
          <p:cNvSpPr/>
          <p:nvPr userDrawn="1"/>
        </p:nvSpPr>
        <p:spPr>
          <a:xfrm>
            <a:off x="330200" y="2911836"/>
            <a:ext cx="155575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3" name="Rounded Rectangle 32"/>
          <p:cNvSpPr/>
          <p:nvPr userDrawn="1"/>
        </p:nvSpPr>
        <p:spPr>
          <a:xfrm>
            <a:off x="330200" y="3726404"/>
            <a:ext cx="1555750" cy="752246"/>
          </a:xfrm>
          <a:prstGeom prst="roundRect">
            <a:avLst>
              <a:gd name="adj" fmla="val 2335"/>
            </a:avLst>
          </a:prstGeom>
          <a:solidFill>
            <a:srgbClr val="000000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4" name="Rounded Rectangle 33"/>
          <p:cNvSpPr/>
          <p:nvPr userDrawn="1"/>
        </p:nvSpPr>
        <p:spPr>
          <a:xfrm>
            <a:off x="330200" y="4540972"/>
            <a:ext cx="1555750" cy="752246"/>
          </a:xfrm>
          <a:prstGeom prst="roundRect">
            <a:avLst>
              <a:gd name="adj" fmla="val 2335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5" name="Rounded Rectangle 34"/>
          <p:cNvSpPr/>
          <p:nvPr userDrawn="1"/>
        </p:nvSpPr>
        <p:spPr>
          <a:xfrm>
            <a:off x="330200" y="5355538"/>
            <a:ext cx="155575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778000" y="1079501"/>
            <a:ext cx="7048500" cy="5347496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892300" y="1257300"/>
            <a:ext cx="6832601" cy="502920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sz="half" idx="13"/>
          </p:nvPr>
        </p:nvSpPr>
        <p:spPr>
          <a:xfrm>
            <a:off x="330200" y="4540972"/>
            <a:ext cx="1447800" cy="752245"/>
          </a:xfrm>
        </p:spPr>
        <p:txBody>
          <a:bodyPr/>
          <a:lstStyle>
            <a:lvl1pPr>
              <a:buNone/>
              <a:defRPr sz="2800" b="0">
                <a:solidFill>
                  <a:srgbClr val="404040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sz="half" idx="14"/>
          </p:nvPr>
        </p:nvSpPr>
        <p:spPr>
          <a:xfrm>
            <a:off x="330200" y="1282701"/>
            <a:ext cx="1447800" cy="752245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sz="half" idx="15"/>
          </p:nvPr>
        </p:nvSpPr>
        <p:spPr>
          <a:xfrm>
            <a:off x="330200" y="2097268"/>
            <a:ext cx="1447800" cy="752245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sz="half" idx="16"/>
          </p:nvPr>
        </p:nvSpPr>
        <p:spPr>
          <a:xfrm>
            <a:off x="330200" y="2911836"/>
            <a:ext cx="1447800" cy="752245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sz="half" idx="17"/>
          </p:nvPr>
        </p:nvSpPr>
        <p:spPr>
          <a:xfrm>
            <a:off x="330200" y="3726405"/>
            <a:ext cx="1447800" cy="752245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sz="half" idx="18"/>
          </p:nvPr>
        </p:nvSpPr>
        <p:spPr>
          <a:xfrm>
            <a:off x="330200" y="5355539"/>
            <a:ext cx="1447800" cy="752245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" name="Rounded Rectangle 29"/>
          <p:cNvSpPr/>
          <p:nvPr userDrawn="1"/>
        </p:nvSpPr>
        <p:spPr>
          <a:xfrm>
            <a:off x="330200" y="1282700"/>
            <a:ext cx="155575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1" name="Rounded Rectangle 30"/>
          <p:cNvSpPr/>
          <p:nvPr userDrawn="1"/>
        </p:nvSpPr>
        <p:spPr>
          <a:xfrm>
            <a:off x="330200" y="2097268"/>
            <a:ext cx="1555750" cy="752246"/>
          </a:xfrm>
          <a:prstGeom prst="roundRect">
            <a:avLst>
              <a:gd name="adj" fmla="val 2335"/>
            </a:avLst>
          </a:prstGeom>
          <a:solidFill>
            <a:srgbClr val="000000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2" name="Rounded Rectangle 31"/>
          <p:cNvSpPr/>
          <p:nvPr userDrawn="1"/>
        </p:nvSpPr>
        <p:spPr>
          <a:xfrm>
            <a:off x="330200" y="2911836"/>
            <a:ext cx="155575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3" name="Rounded Rectangle 32"/>
          <p:cNvSpPr/>
          <p:nvPr userDrawn="1"/>
        </p:nvSpPr>
        <p:spPr>
          <a:xfrm>
            <a:off x="330200" y="3726404"/>
            <a:ext cx="1555750" cy="752246"/>
          </a:xfrm>
          <a:prstGeom prst="roundRect">
            <a:avLst>
              <a:gd name="adj" fmla="val 2335"/>
            </a:avLst>
          </a:prstGeom>
          <a:solidFill>
            <a:srgbClr val="000000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4" name="Rounded Rectangle 33"/>
          <p:cNvSpPr/>
          <p:nvPr userDrawn="1"/>
        </p:nvSpPr>
        <p:spPr>
          <a:xfrm>
            <a:off x="330200" y="4540972"/>
            <a:ext cx="1555750" cy="752246"/>
          </a:xfrm>
          <a:prstGeom prst="roundRect">
            <a:avLst>
              <a:gd name="adj" fmla="val 2335"/>
            </a:avLst>
          </a:prstGeom>
          <a:solidFill>
            <a:schemeClr val="tx1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5" name="Rounded Rectangle 34"/>
          <p:cNvSpPr/>
          <p:nvPr userDrawn="1"/>
        </p:nvSpPr>
        <p:spPr>
          <a:xfrm>
            <a:off x="330200" y="5355538"/>
            <a:ext cx="1555750" cy="752246"/>
          </a:xfrm>
          <a:prstGeom prst="roundRect">
            <a:avLst>
              <a:gd name="adj" fmla="val 2335"/>
            </a:avLst>
          </a:prstGeom>
          <a:solidFill>
            <a:srgbClr val="D9D9D9"/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778000" y="1079501"/>
            <a:ext cx="7048500" cy="5347496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892300" y="1257300"/>
            <a:ext cx="6832601" cy="502920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330200" y="4540972"/>
            <a:ext cx="1447800" cy="752245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4"/>
          </p:nvPr>
        </p:nvSpPr>
        <p:spPr>
          <a:xfrm>
            <a:off x="330200" y="1282701"/>
            <a:ext cx="1447800" cy="752245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5"/>
          </p:nvPr>
        </p:nvSpPr>
        <p:spPr>
          <a:xfrm>
            <a:off x="330200" y="2097268"/>
            <a:ext cx="1447800" cy="752245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16"/>
          </p:nvPr>
        </p:nvSpPr>
        <p:spPr>
          <a:xfrm>
            <a:off x="330200" y="2911836"/>
            <a:ext cx="1447800" cy="752245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17"/>
          </p:nvPr>
        </p:nvSpPr>
        <p:spPr>
          <a:xfrm>
            <a:off x="330200" y="3726405"/>
            <a:ext cx="1447800" cy="752245"/>
          </a:xfrm>
        </p:spPr>
        <p:txBody>
          <a:bodyPr/>
          <a:lstStyle>
            <a:lvl1pPr>
              <a:buNone/>
              <a:defRPr sz="2800" b="0">
                <a:solidFill>
                  <a:srgbClr val="F2F2F2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sz="half" idx="18"/>
          </p:nvPr>
        </p:nvSpPr>
        <p:spPr>
          <a:xfrm>
            <a:off x="330200" y="5355539"/>
            <a:ext cx="1447800" cy="752245"/>
          </a:xfrm>
        </p:spPr>
        <p:txBody>
          <a:bodyPr/>
          <a:lstStyle>
            <a:lvl1pPr>
              <a:buNone/>
              <a:defRPr sz="2800" b="0">
                <a:solidFill>
                  <a:srgbClr val="404040"/>
                </a:solidFill>
              </a:defRPr>
            </a:lvl1pPr>
            <a:lvl2pPr>
              <a:defRPr sz="2400" b="0">
                <a:solidFill>
                  <a:srgbClr val="F2F2F2"/>
                </a:solidFill>
              </a:defRPr>
            </a:lvl2pPr>
            <a:lvl3pPr>
              <a:defRPr sz="2000" b="0">
                <a:solidFill>
                  <a:srgbClr val="F2F2F2"/>
                </a:solidFill>
              </a:defRPr>
            </a:lvl3pPr>
            <a:lvl4pPr>
              <a:defRPr sz="1800" b="0">
                <a:solidFill>
                  <a:srgbClr val="F2F2F2"/>
                </a:solidFill>
              </a:defRPr>
            </a:lvl4pPr>
            <a:lvl5pPr>
              <a:defRPr sz="1800" b="0">
                <a:solidFill>
                  <a:srgbClr val="F2F2F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</a:t>
            </a:r>
            <a:endParaRPr 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Rounded Rectangle 24"/>
          <p:cNvSpPr/>
          <p:nvPr userDrawn="1"/>
        </p:nvSpPr>
        <p:spPr>
          <a:xfrm>
            <a:off x="4394200" y="1282700"/>
            <a:ext cx="3721100" cy="2374900"/>
          </a:xfrm>
          <a:prstGeom prst="roundRect">
            <a:avLst>
              <a:gd name="adj" fmla="val 2335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28" name="Rounded Rectangle 27"/>
          <p:cNvSpPr/>
          <p:nvPr userDrawn="1"/>
        </p:nvSpPr>
        <p:spPr>
          <a:xfrm>
            <a:off x="4394200" y="3861597"/>
            <a:ext cx="3721100" cy="2374900"/>
          </a:xfrm>
          <a:prstGeom prst="roundRect">
            <a:avLst>
              <a:gd name="adj" fmla="val 2335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520700" y="1079501"/>
            <a:ext cx="4279900" cy="5347496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39" name="Content Placeholder 2"/>
          <p:cNvSpPr>
            <a:spLocks noGrp="1"/>
          </p:cNvSpPr>
          <p:nvPr>
            <p:ph sz="half" idx="14"/>
          </p:nvPr>
        </p:nvSpPr>
        <p:spPr>
          <a:xfrm>
            <a:off x="4800600" y="1282700"/>
            <a:ext cx="3314700" cy="2374900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buNone/>
              <a:defRPr sz="2400" b="0">
                <a:solidFill>
                  <a:srgbClr val="FFFFFF"/>
                </a:solidFill>
              </a:defRPr>
            </a:lvl2pPr>
            <a:lvl3pPr>
              <a:buNone/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sz="half" idx="15"/>
          </p:nvPr>
        </p:nvSpPr>
        <p:spPr>
          <a:xfrm>
            <a:off x="4800600" y="3861597"/>
            <a:ext cx="3314700" cy="2374900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buNone/>
              <a:defRPr sz="2400" b="0">
                <a:solidFill>
                  <a:srgbClr val="FFFFFF"/>
                </a:solidFill>
              </a:defRPr>
            </a:lvl2pPr>
            <a:lvl3pPr>
              <a:buNone/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sz="half" idx="12"/>
          </p:nvPr>
        </p:nvSpPr>
        <p:spPr>
          <a:xfrm>
            <a:off x="660401" y="1282700"/>
            <a:ext cx="4025899" cy="4953796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0" y="1003888"/>
            <a:ext cx="5257800" cy="4669600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30000" endPos="25000" dir="5400000" sy="-100000" algn="bl" rotWithShape="0"/>
          </a:effectLst>
          <a:scene3d>
            <a:camera prst="perspectiveContrastingRightFacing" fov="2400000">
              <a:rot lat="624000" lon="18966000" rev="36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558800" y="1104900"/>
            <a:ext cx="3716868" cy="41910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3683000" y="1003888"/>
            <a:ext cx="5308600" cy="4669600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30000" endPos="25000" dir="5400000" sy="-100000" algn="bl" rotWithShape="0"/>
          </a:effectLst>
          <a:scene3d>
            <a:camera prst="perspectiveContrastingLeftFacing" fov="2400000">
              <a:rot lat="624000" lon="2634000" rev="21564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4660900" y="1104900"/>
            <a:ext cx="3716868" cy="41910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3683000" y="4635500"/>
            <a:ext cx="4876800" cy="1511300"/>
          </a:xfrm>
          <a:prstGeom prst="roundRect">
            <a:avLst>
              <a:gd name="adj" fmla="val 2335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3683000" y="2997200"/>
            <a:ext cx="4876800" cy="1511300"/>
          </a:xfrm>
          <a:prstGeom prst="roundRect">
            <a:avLst>
              <a:gd name="adj" fmla="val 2335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3683000" y="1358900"/>
            <a:ext cx="4876800" cy="1511300"/>
          </a:xfrm>
          <a:prstGeom prst="roundRect">
            <a:avLst>
              <a:gd name="adj" fmla="val 2335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5" name="Rounded Rectangle 14"/>
          <p:cNvSpPr/>
          <p:nvPr userDrawn="1"/>
        </p:nvSpPr>
        <p:spPr>
          <a:xfrm>
            <a:off x="520700" y="1079501"/>
            <a:ext cx="3429000" cy="5347496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>
          <a:xfrm>
            <a:off x="3949700" y="1358900"/>
            <a:ext cx="4610100" cy="1511300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buNone/>
              <a:defRPr sz="2400" b="0">
                <a:solidFill>
                  <a:srgbClr val="FFFFFF"/>
                </a:solidFill>
              </a:defRPr>
            </a:lvl2pPr>
            <a:lvl3pPr>
              <a:buNone/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5"/>
          </p:nvPr>
        </p:nvSpPr>
        <p:spPr>
          <a:xfrm>
            <a:off x="3949700" y="2997200"/>
            <a:ext cx="4610100" cy="1511300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buNone/>
              <a:defRPr sz="2400" b="0">
                <a:solidFill>
                  <a:srgbClr val="FFFFFF"/>
                </a:solidFill>
              </a:defRPr>
            </a:lvl2pPr>
            <a:lvl3pPr>
              <a:buNone/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6"/>
          </p:nvPr>
        </p:nvSpPr>
        <p:spPr>
          <a:xfrm>
            <a:off x="3949700" y="4635500"/>
            <a:ext cx="4610100" cy="1511300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buNone/>
              <a:defRPr sz="2400" b="0">
                <a:solidFill>
                  <a:srgbClr val="FFFFFF"/>
                </a:solidFill>
              </a:defRPr>
            </a:lvl2pPr>
            <a:lvl3pPr>
              <a:buNone/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2"/>
          </p:nvPr>
        </p:nvSpPr>
        <p:spPr>
          <a:xfrm>
            <a:off x="647701" y="1358900"/>
            <a:ext cx="3162299" cy="47879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3683000" y="1358900"/>
            <a:ext cx="4876800" cy="1117600"/>
          </a:xfrm>
          <a:prstGeom prst="roundRect">
            <a:avLst>
              <a:gd name="adj" fmla="val 2335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5" name="Rounded Rectangle 14"/>
          <p:cNvSpPr/>
          <p:nvPr userDrawn="1"/>
        </p:nvSpPr>
        <p:spPr>
          <a:xfrm>
            <a:off x="3683000" y="2540000"/>
            <a:ext cx="4876800" cy="1117600"/>
          </a:xfrm>
          <a:prstGeom prst="roundRect">
            <a:avLst>
              <a:gd name="adj" fmla="val 2335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3683000" y="3721100"/>
            <a:ext cx="4876800" cy="1117600"/>
          </a:xfrm>
          <a:prstGeom prst="roundRect">
            <a:avLst>
              <a:gd name="adj" fmla="val 2335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3683000" y="4902200"/>
            <a:ext cx="4876800" cy="1117600"/>
          </a:xfrm>
          <a:prstGeom prst="roundRect">
            <a:avLst>
              <a:gd name="adj" fmla="val 2335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8" name="Rounded Rectangle 17"/>
          <p:cNvSpPr/>
          <p:nvPr userDrawn="1"/>
        </p:nvSpPr>
        <p:spPr>
          <a:xfrm>
            <a:off x="520700" y="1028701"/>
            <a:ext cx="3429000" cy="5347496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14"/>
          </p:nvPr>
        </p:nvSpPr>
        <p:spPr>
          <a:xfrm>
            <a:off x="3949700" y="1358900"/>
            <a:ext cx="4610100" cy="1117600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buNone/>
              <a:defRPr sz="2400" b="0">
                <a:solidFill>
                  <a:srgbClr val="FFFFFF"/>
                </a:solidFill>
              </a:defRPr>
            </a:lvl2pPr>
            <a:lvl3pPr>
              <a:buNone/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5"/>
          </p:nvPr>
        </p:nvSpPr>
        <p:spPr>
          <a:xfrm>
            <a:off x="3949700" y="2540000"/>
            <a:ext cx="4610100" cy="1117600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buNone/>
              <a:defRPr sz="2400" b="0">
                <a:solidFill>
                  <a:srgbClr val="FFFFFF"/>
                </a:solidFill>
              </a:defRPr>
            </a:lvl2pPr>
            <a:lvl3pPr>
              <a:buNone/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6"/>
          </p:nvPr>
        </p:nvSpPr>
        <p:spPr>
          <a:xfrm>
            <a:off x="3949700" y="3721100"/>
            <a:ext cx="4610100" cy="1117600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buNone/>
              <a:defRPr sz="2400" b="0">
                <a:solidFill>
                  <a:srgbClr val="FFFFFF"/>
                </a:solidFill>
              </a:defRPr>
            </a:lvl2pPr>
            <a:lvl3pPr>
              <a:buNone/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sz="half" idx="17"/>
          </p:nvPr>
        </p:nvSpPr>
        <p:spPr>
          <a:xfrm>
            <a:off x="3949700" y="4902200"/>
            <a:ext cx="4610100" cy="1117600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buNone/>
              <a:defRPr sz="2400" b="0">
                <a:solidFill>
                  <a:srgbClr val="FFFFFF"/>
                </a:solidFill>
              </a:defRPr>
            </a:lvl2pPr>
            <a:lvl3pPr>
              <a:buNone/>
              <a:defRPr sz="2000" b="0">
                <a:solidFill>
                  <a:srgbClr val="FFFFFF"/>
                </a:solidFill>
              </a:defRPr>
            </a:lvl3pPr>
            <a:lvl4pPr>
              <a:defRPr sz="1800" b="0">
                <a:solidFill>
                  <a:srgbClr val="FFFFFF"/>
                </a:solidFill>
              </a:defRPr>
            </a:lvl4pPr>
            <a:lvl5pPr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half" idx="12"/>
          </p:nvPr>
        </p:nvSpPr>
        <p:spPr>
          <a:xfrm>
            <a:off x="647701" y="1308100"/>
            <a:ext cx="3162299" cy="47879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Isosceles Triangle 9"/>
          <p:cNvSpPr/>
          <p:nvPr userDrawn="1"/>
        </p:nvSpPr>
        <p:spPr>
          <a:xfrm rot="16200000">
            <a:off x="2638424" y="180975"/>
            <a:ext cx="1739901" cy="4146550"/>
          </a:xfrm>
          <a:prstGeom prst="triangle">
            <a:avLst/>
          </a:prstGeom>
          <a:solidFill>
            <a:schemeClr val="tx1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 userDrawn="1"/>
        </p:nvSpPr>
        <p:spPr>
          <a:xfrm>
            <a:off x="209550" y="1003298"/>
            <a:ext cx="3429000" cy="2565402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2638424" y="2949574"/>
            <a:ext cx="1739901" cy="4146550"/>
          </a:xfrm>
          <a:prstGeom prst="triangle">
            <a:avLst/>
          </a:prstGeom>
          <a:solidFill>
            <a:schemeClr val="tx1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>
            <a:off x="209550" y="3771897"/>
            <a:ext cx="3429000" cy="2565402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26" name="Rounded Rectangle 25"/>
          <p:cNvSpPr/>
          <p:nvPr userDrawn="1"/>
        </p:nvSpPr>
        <p:spPr>
          <a:xfrm>
            <a:off x="5092700" y="1003298"/>
            <a:ext cx="3429000" cy="533400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sz="half" idx="12"/>
          </p:nvPr>
        </p:nvSpPr>
        <p:spPr>
          <a:xfrm>
            <a:off x="209551" y="1003299"/>
            <a:ext cx="3429000" cy="2565402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sz="half" idx="13"/>
          </p:nvPr>
        </p:nvSpPr>
        <p:spPr>
          <a:xfrm>
            <a:off x="209551" y="3771897"/>
            <a:ext cx="3429000" cy="2565402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sz="half" idx="14"/>
          </p:nvPr>
        </p:nvSpPr>
        <p:spPr>
          <a:xfrm>
            <a:off x="5092700" y="1003299"/>
            <a:ext cx="3429000" cy="53340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Isosceles Triangle 2"/>
          <p:cNvSpPr/>
          <p:nvPr userDrawn="1"/>
        </p:nvSpPr>
        <p:spPr>
          <a:xfrm rot="16200000">
            <a:off x="3759200" y="533399"/>
            <a:ext cx="1168401" cy="2286000"/>
          </a:xfrm>
          <a:prstGeom prst="triangle">
            <a:avLst/>
          </a:prstGeom>
          <a:solidFill>
            <a:schemeClr val="tx1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5124450" y="901699"/>
            <a:ext cx="3702050" cy="1498602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3759199" y="2476502"/>
            <a:ext cx="1168401" cy="2286000"/>
          </a:xfrm>
          <a:prstGeom prst="triangle">
            <a:avLst/>
          </a:prstGeom>
          <a:solidFill>
            <a:schemeClr val="tx1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 userDrawn="1"/>
        </p:nvSpPr>
        <p:spPr>
          <a:xfrm rot="16200000">
            <a:off x="3759199" y="4381498"/>
            <a:ext cx="1168401" cy="2286000"/>
          </a:xfrm>
          <a:prstGeom prst="triangle">
            <a:avLst/>
          </a:prstGeom>
          <a:solidFill>
            <a:schemeClr val="tx1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 userDrawn="1"/>
        </p:nvSpPr>
        <p:spPr>
          <a:xfrm>
            <a:off x="584200" y="901699"/>
            <a:ext cx="3429000" cy="533400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21" name="Rounded Rectangle 20"/>
          <p:cNvSpPr/>
          <p:nvPr userDrawn="1"/>
        </p:nvSpPr>
        <p:spPr>
          <a:xfrm>
            <a:off x="5124449" y="2844799"/>
            <a:ext cx="3702050" cy="1498602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5124448" y="4737098"/>
            <a:ext cx="3702050" cy="1498602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sz="half" idx="12"/>
          </p:nvPr>
        </p:nvSpPr>
        <p:spPr>
          <a:xfrm>
            <a:off x="584200" y="901698"/>
            <a:ext cx="3429000" cy="533400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sz="half" idx="13"/>
          </p:nvPr>
        </p:nvSpPr>
        <p:spPr>
          <a:xfrm>
            <a:off x="5124450" y="901699"/>
            <a:ext cx="3702050" cy="1498602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half" idx="14"/>
          </p:nvPr>
        </p:nvSpPr>
        <p:spPr>
          <a:xfrm>
            <a:off x="5124450" y="2844799"/>
            <a:ext cx="3702050" cy="1498602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sz="half" idx="15"/>
          </p:nvPr>
        </p:nvSpPr>
        <p:spPr>
          <a:xfrm>
            <a:off x="5124448" y="4737098"/>
            <a:ext cx="3702050" cy="1498602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4279900" y="1219199"/>
            <a:ext cx="4102100" cy="4978399"/>
          </a:xfrm>
          <a:prstGeom prst="roundRect">
            <a:avLst>
              <a:gd name="adj" fmla="val 2335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355600" y="749298"/>
            <a:ext cx="4102100" cy="5867402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457700" y="1219198"/>
            <a:ext cx="3924299" cy="4978399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buNone/>
              <a:defRPr sz="2400" b="0">
                <a:solidFill>
                  <a:srgbClr val="FFFFFF"/>
                </a:solidFill>
              </a:defRPr>
            </a:lvl2pPr>
            <a:lvl3pPr>
              <a:buNone/>
              <a:defRPr sz="2000" b="0">
                <a:solidFill>
                  <a:srgbClr val="FFFFFF"/>
                </a:solidFill>
              </a:defRPr>
            </a:lvl3pPr>
            <a:lvl4pPr>
              <a:buNone/>
              <a:defRPr sz="1800" b="0">
                <a:solidFill>
                  <a:srgbClr val="FFFFFF"/>
                </a:solidFill>
              </a:defRPr>
            </a:lvl4pPr>
            <a:lvl5pPr>
              <a:buNone/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2"/>
          </p:nvPr>
        </p:nvSpPr>
        <p:spPr>
          <a:xfrm>
            <a:off x="558800" y="1003298"/>
            <a:ext cx="3695700" cy="533400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6" name="Rounded Rectangle 25"/>
          <p:cNvSpPr/>
          <p:nvPr userDrawn="1"/>
        </p:nvSpPr>
        <p:spPr>
          <a:xfrm>
            <a:off x="520700" y="1003298"/>
            <a:ext cx="8115300" cy="533400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520700" y="1358900"/>
            <a:ext cx="8115300" cy="660400"/>
          </a:xfrm>
          <a:prstGeom prst="roundRect">
            <a:avLst>
              <a:gd name="adj" fmla="val 2335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520700" y="3009900"/>
            <a:ext cx="8115300" cy="660400"/>
          </a:xfrm>
          <a:prstGeom prst="roundRect">
            <a:avLst>
              <a:gd name="adj" fmla="val 2335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520700" y="4660900"/>
            <a:ext cx="8115300" cy="660400"/>
          </a:xfrm>
          <a:prstGeom prst="roundRect">
            <a:avLst>
              <a:gd name="adj" fmla="val 2335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>
          <a:xfrm>
            <a:off x="520700" y="4660900"/>
            <a:ext cx="8115300" cy="660400"/>
          </a:xfrm>
        </p:spPr>
        <p:txBody>
          <a:bodyPr/>
          <a:lstStyle>
            <a:lvl1pPr>
              <a:buNone/>
              <a:defRPr sz="2800" b="1">
                <a:solidFill>
                  <a:srgbClr val="FFFFFF"/>
                </a:solidFill>
              </a:defRPr>
            </a:lvl1pPr>
            <a:lvl2pPr>
              <a:buNone/>
              <a:defRPr sz="2400" b="0">
                <a:solidFill>
                  <a:srgbClr val="FFFFFF"/>
                </a:solidFill>
              </a:defRPr>
            </a:lvl2pPr>
            <a:lvl3pPr>
              <a:buNone/>
              <a:defRPr sz="2000" b="0">
                <a:solidFill>
                  <a:srgbClr val="FFFFFF"/>
                </a:solidFill>
              </a:defRPr>
            </a:lvl3pPr>
            <a:lvl4pPr>
              <a:buNone/>
              <a:defRPr sz="1800" b="0">
                <a:solidFill>
                  <a:srgbClr val="FFFFFF"/>
                </a:solidFill>
              </a:defRPr>
            </a:lvl4pPr>
            <a:lvl5pPr>
              <a:buNone/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0"/>
          </p:nvPr>
        </p:nvSpPr>
        <p:spPr>
          <a:xfrm>
            <a:off x="520700" y="3009900"/>
            <a:ext cx="8115300" cy="660400"/>
          </a:xfrm>
        </p:spPr>
        <p:txBody>
          <a:bodyPr/>
          <a:lstStyle>
            <a:lvl1pPr>
              <a:buNone/>
              <a:defRPr sz="2800" b="1">
                <a:solidFill>
                  <a:srgbClr val="FFFFFF"/>
                </a:solidFill>
              </a:defRPr>
            </a:lvl1pPr>
            <a:lvl2pPr>
              <a:buNone/>
              <a:defRPr sz="2400" b="0">
                <a:solidFill>
                  <a:srgbClr val="FFFFFF"/>
                </a:solidFill>
              </a:defRPr>
            </a:lvl2pPr>
            <a:lvl3pPr>
              <a:buNone/>
              <a:defRPr sz="2000" b="0">
                <a:solidFill>
                  <a:srgbClr val="FFFFFF"/>
                </a:solidFill>
              </a:defRPr>
            </a:lvl3pPr>
            <a:lvl4pPr>
              <a:buNone/>
              <a:defRPr sz="1800" b="0">
                <a:solidFill>
                  <a:srgbClr val="FFFFFF"/>
                </a:solidFill>
              </a:defRPr>
            </a:lvl4pPr>
            <a:lvl5pPr>
              <a:buNone/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sz="half" idx="11"/>
          </p:nvPr>
        </p:nvSpPr>
        <p:spPr>
          <a:xfrm>
            <a:off x="520700" y="1358900"/>
            <a:ext cx="8115300" cy="660400"/>
          </a:xfrm>
        </p:spPr>
        <p:txBody>
          <a:bodyPr/>
          <a:lstStyle>
            <a:lvl1pPr>
              <a:buNone/>
              <a:defRPr sz="2800" b="1">
                <a:solidFill>
                  <a:srgbClr val="FFFFFF"/>
                </a:solidFill>
              </a:defRPr>
            </a:lvl1pPr>
            <a:lvl2pPr>
              <a:buNone/>
              <a:defRPr sz="2400" b="0">
                <a:solidFill>
                  <a:srgbClr val="FFFFFF"/>
                </a:solidFill>
              </a:defRPr>
            </a:lvl2pPr>
            <a:lvl3pPr>
              <a:buNone/>
              <a:defRPr sz="2000" b="0">
                <a:solidFill>
                  <a:srgbClr val="FFFFFF"/>
                </a:solidFill>
              </a:defRPr>
            </a:lvl3pPr>
            <a:lvl4pPr>
              <a:buNone/>
              <a:defRPr sz="1800" b="0">
                <a:solidFill>
                  <a:srgbClr val="FFFFFF"/>
                </a:solidFill>
              </a:defRPr>
            </a:lvl4pPr>
            <a:lvl5pPr>
              <a:buNone/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sz="half" idx="12"/>
          </p:nvPr>
        </p:nvSpPr>
        <p:spPr>
          <a:xfrm>
            <a:off x="520700" y="2019301"/>
            <a:ext cx="8115300" cy="9906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sz="half" idx="13"/>
          </p:nvPr>
        </p:nvSpPr>
        <p:spPr>
          <a:xfrm>
            <a:off x="520700" y="3670300"/>
            <a:ext cx="8115300" cy="9906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sz="half" idx="14"/>
          </p:nvPr>
        </p:nvSpPr>
        <p:spPr>
          <a:xfrm>
            <a:off x="520700" y="5346699"/>
            <a:ext cx="8115300" cy="9906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Rounded Rectangle 14"/>
          <p:cNvSpPr/>
          <p:nvPr userDrawn="1"/>
        </p:nvSpPr>
        <p:spPr>
          <a:xfrm>
            <a:off x="431801" y="959144"/>
            <a:ext cx="8039796" cy="4946356"/>
          </a:xfrm>
          <a:prstGeom prst="roundRect">
            <a:avLst>
              <a:gd name="adj" fmla="val 2335"/>
            </a:avLst>
          </a:prstGeom>
          <a:solidFill>
            <a:schemeClr val="tx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30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84200" y="1251832"/>
            <a:ext cx="7734299" cy="2018712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84200" y="3575344"/>
            <a:ext cx="7734299" cy="2018712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2"/>
          </p:nvPr>
        </p:nvSpPr>
        <p:spPr>
          <a:xfrm>
            <a:off x="584199" y="1251833"/>
            <a:ext cx="7734299" cy="2018712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3"/>
          </p:nvPr>
        </p:nvSpPr>
        <p:spPr>
          <a:xfrm>
            <a:off x="584199" y="3575344"/>
            <a:ext cx="7734299" cy="2018712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431801" y="959144"/>
            <a:ext cx="8039796" cy="3168356"/>
          </a:xfrm>
          <a:prstGeom prst="roundRect">
            <a:avLst>
              <a:gd name="adj" fmla="val 2335"/>
            </a:avLst>
          </a:prstGeom>
          <a:solidFill>
            <a:schemeClr val="tx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584200" y="1141148"/>
            <a:ext cx="7734299" cy="535252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21" name="Rounded Rectangle 20"/>
          <p:cNvSpPr/>
          <p:nvPr userDrawn="1"/>
        </p:nvSpPr>
        <p:spPr>
          <a:xfrm>
            <a:off x="914401" y="4292600"/>
            <a:ext cx="2997199" cy="2362200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4851401" y="4292600"/>
            <a:ext cx="2997199" cy="2362200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sz="half" idx="1"/>
          </p:nvPr>
        </p:nvSpPr>
        <p:spPr>
          <a:xfrm>
            <a:off x="584200" y="1854200"/>
            <a:ext cx="7734299" cy="2108200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buNone/>
              <a:defRPr sz="2400" b="0">
                <a:solidFill>
                  <a:srgbClr val="FFFFFF"/>
                </a:solidFill>
              </a:defRPr>
            </a:lvl2pPr>
            <a:lvl3pPr>
              <a:buNone/>
              <a:defRPr sz="2000" b="0">
                <a:solidFill>
                  <a:srgbClr val="FFFFFF"/>
                </a:solidFill>
              </a:defRPr>
            </a:lvl3pPr>
            <a:lvl4pPr>
              <a:buNone/>
              <a:defRPr sz="1800" b="0">
                <a:solidFill>
                  <a:srgbClr val="FFFFFF"/>
                </a:solidFill>
              </a:defRPr>
            </a:lvl4pPr>
            <a:lvl5pPr>
              <a:buNone/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sz="half" idx="12"/>
          </p:nvPr>
        </p:nvSpPr>
        <p:spPr>
          <a:xfrm>
            <a:off x="914401" y="4292600"/>
            <a:ext cx="2997199" cy="23622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sz="half" idx="13"/>
          </p:nvPr>
        </p:nvSpPr>
        <p:spPr>
          <a:xfrm>
            <a:off x="4851401" y="4292600"/>
            <a:ext cx="2997199" cy="23622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sz="half" idx="14"/>
          </p:nvPr>
        </p:nvSpPr>
        <p:spPr>
          <a:xfrm>
            <a:off x="584200" y="1141148"/>
            <a:ext cx="7734299" cy="535252"/>
          </a:xfrm>
        </p:spPr>
        <p:txBody>
          <a:bodyPr/>
          <a:lstStyle>
            <a:lvl1pPr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482600" y="3207044"/>
            <a:ext cx="8039796" cy="3168356"/>
          </a:xfrm>
          <a:prstGeom prst="roundRect">
            <a:avLst>
              <a:gd name="adj" fmla="val 2335"/>
            </a:avLst>
          </a:prstGeom>
          <a:solidFill>
            <a:schemeClr val="tx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634999" y="3389048"/>
            <a:ext cx="7734299" cy="535252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1028701" y="626509"/>
            <a:ext cx="2997199" cy="2362200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4749801" y="626509"/>
            <a:ext cx="2997199" cy="2362200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634999" y="4064000"/>
            <a:ext cx="7734299" cy="2159000"/>
          </a:xfrm>
        </p:spPr>
        <p:txBody>
          <a:bodyPr/>
          <a:lstStyle>
            <a:lvl1pPr>
              <a:buNone/>
              <a:defRPr sz="2800" b="0">
                <a:solidFill>
                  <a:srgbClr val="FFFFFF"/>
                </a:solidFill>
              </a:defRPr>
            </a:lvl1pPr>
            <a:lvl2pPr>
              <a:buNone/>
              <a:defRPr sz="2400" b="0">
                <a:solidFill>
                  <a:srgbClr val="FFFFFF"/>
                </a:solidFill>
              </a:defRPr>
            </a:lvl2pPr>
            <a:lvl3pPr>
              <a:buNone/>
              <a:defRPr sz="2000" b="0">
                <a:solidFill>
                  <a:srgbClr val="FFFFFF"/>
                </a:solidFill>
              </a:defRPr>
            </a:lvl3pPr>
            <a:lvl4pPr>
              <a:buNone/>
              <a:defRPr sz="1800" b="0">
                <a:solidFill>
                  <a:srgbClr val="FFFFFF"/>
                </a:solidFill>
              </a:defRPr>
            </a:lvl4pPr>
            <a:lvl5pPr>
              <a:buNone/>
              <a:defRPr sz="1800" b="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1028701" y="626510"/>
            <a:ext cx="3035298" cy="23622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4749801" y="626509"/>
            <a:ext cx="3035298" cy="2362200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634998" y="3389048"/>
            <a:ext cx="7734299" cy="535252"/>
          </a:xfrm>
        </p:spPr>
        <p:txBody>
          <a:bodyPr/>
          <a:lstStyle>
            <a:lvl1pPr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5049861"/>
            <a:ext cx="9144000" cy="1808138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5211"/>
            <a:ext cx="9144000" cy="4334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406401" y="969409"/>
            <a:ext cx="2705099" cy="151979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3238500" y="969409"/>
            <a:ext cx="2705099" cy="151979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6070599" y="969409"/>
            <a:ext cx="2705099" cy="151979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5" name="Rounded Rectangle 14"/>
          <p:cNvSpPr/>
          <p:nvPr userDrawn="1"/>
        </p:nvSpPr>
        <p:spPr>
          <a:xfrm>
            <a:off x="406401" y="2616200"/>
            <a:ext cx="2705099" cy="151979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3238500" y="2616200"/>
            <a:ext cx="2705099" cy="151979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6070599" y="2616200"/>
            <a:ext cx="2705099" cy="151979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8" name="Rounded Rectangle 17"/>
          <p:cNvSpPr/>
          <p:nvPr userDrawn="1"/>
        </p:nvSpPr>
        <p:spPr>
          <a:xfrm>
            <a:off x="406401" y="4262991"/>
            <a:ext cx="2705099" cy="151979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19" name="Rounded Rectangle 18"/>
          <p:cNvSpPr/>
          <p:nvPr userDrawn="1"/>
        </p:nvSpPr>
        <p:spPr>
          <a:xfrm>
            <a:off x="3238500" y="4262991"/>
            <a:ext cx="2705099" cy="151979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>
            <a:off x="6070599" y="4262991"/>
            <a:ext cx="2705099" cy="1519791"/>
          </a:xfrm>
          <a:prstGeom prst="roundRect">
            <a:avLst>
              <a:gd name="adj" fmla="val 233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40000" dist="23000" dir="4200000" rotWithShape="0">
              <a:srgbClr val="000000">
                <a:alpha val="35000"/>
              </a:srgbClr>
            </a:outerShdw>
            <a:reflection stA="27000" endPos="2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sz="half" idx="12"/>
          </p:nvPr>
        </p:nvSpPr>
        <p:spPr>
          <a:xfrm>
            <a:off x="406401" y="969409"/>
            <a:ext cx="2705099" cy="151979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3"/>
          </p:nvPr>
        </p:nvSpPr>
        <p:spPr>
          <a:xfrm>
            <a:off x="3238500" y="969409"/>
            <a:ext cx="2705099" cy="151979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sz="half" idx="14"/>
          </p:nvPr>
        </p:nvSpPr>
        <p:spPr>
          <a:xfrm>
            <a:off x="6070599" y="969409"/>
            <a:ext cx="2705099" cy="151979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sz="half" idx="15"/>
          </p:nvPr>
        </p:nvSpPr>
        <p:spPr>
          <a:xfrm>
            <a:off x="406401" y="2616200"/>
            <a:ext cx="2705099" cy="151979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sz="half" idx="16"/>
          </p:nvPr>
        </p:nvSpPr>
        <p:spPr>
          <a:xfrm>
            <a:off x="3238500" y="2616200"/>
            <a:ext cx="2705099" cy="151979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sz="half" idx="17"/>
          </p:nvPr>
        </p:nvSpPr>
        <p:spPr>
          <a:xfrm>
            <a:off x="6070599" y="2616200"/>
            <a:ext cx="2705099" cy="151979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sz="half" idx="18"/>
          </p:nvPr>
        </p:nvSpPr>
        <p:spPr>
          <a:xfrm>
            <a:off x="406401" y="4262991"/>
            <a:ext cx="2705099" cy="151979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sz="half" idx="19"/>
          </p:nvPr>
        </p:nvSpPr>
        <p:spPr>
          <a:xfrm>
            <a:off x="3238500" y="4262991"/>
            <a:ext cx="2705099" cy="151979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sz="half" idx="20"/>
          </p:nvPr>
        </p:nvSpPr>
        <p:spPr>
          <a:xfrm>
            <a:off x="6070599" y="4262991"/>
            <a:ext cx="2705099" cy="1519791"/>
          </a:xfrm>
        </p:spPr>
        <p:txBody>
          <a:bodyPr/>
          <a:lstStyle>
            <a:lvl1pPr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01" Type="http://schemas.openxmlformats.org/officeDocument/2006/relationships/slideLayout" Target="../slideLayouts/slideLayout101.xml"/><Relationship Id="rId102" Type="http://schemas.openxmlformats.org/officeDocument/2006/relationships/slideLayout" Target="../slideLayouts/slideLayout102.xml"/><Relationship Id="rId103" Type="http://schemas.openxmlformats.org/officeDocument/2006/relationships/slideLayout" Target="../slideLayouts/slideLayout103.xml"/><Relationship Id="rId104" Type="http://schemas.openxmlformats.org/officeDocument/2006/relationships/slideLayout" Target="../slideLayouts/slideLayout104.xml"/><Relationship Id="rId105" Type="http://schemas.openxmlformats.org/officeDocument/2006/relationships/theme" Target="../theme/theme1.xml"/><Relationship Id="rId10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70" Type="http://schemas.openxmlformats.org/officeDocument/2006/relationships/slideLayout" Target="../slideLayouts/slideLayout70.xml"/><Relationship Id="rId71" Type="http://schemas.openxmlformats.org/officeDocument/2006/relationships/slideLayout" Target="../slideLayouts/slideLayout71.xml"/><Relationship Id="rId72" Type="http://schemas.openxmlformats.org/officeDocument/2006/relationships/slideLayout" Target="../slideLayouts/slideLayout72.xml"/><Relationship Id="rId73" Type="http://schemas.openxmlformats.org/officeDocument/2006/relationships/slideLayout" Target="../slideLayouts/slideLayout73.xml"/><Relationship Id="rId74" Type="http://schemas.openxmlformats.org/officeDocument/2006/relationships/slideLayout" Target="../slideLayouts/slideLayout74.xml"/><Relationship Id="rId75" Type="http://schemas.openxmlformats.org/officeDocument/2006/relationships/slideLayout" Target="../slideLayouts/slideLayout75.xml"/><Relationship Id="rId76" Type="http://schemas.openxmlformats.org/officeDocument/2006/relationships/slideLayout" Target="../slideLayouts/slideLayout76.xml"/><Relationship Id="rId77" Type="http://schemas.openxmlformats.org/officeDocument/2006/relationships/slideLayout" Target="../slideLayouts/slideLayout77.xml"/><Relationship Id="rId78" Type="http://schemas.openxmlformats.org/officeDocument/2006/relationships/slideLayout" Target="../slideLayouts/slideLayout78.xml"/><Relationship Id="rId79" Type="http://schemas.openxmlformats.org/officeDocument/2006/relationships/slideLayout" Target="../slideLayouts/slideLayout79.xml"/><Relationship Id="rId90" Type="http://schemas.openxmlformats.org/officeDocument/2006/relationships/slideLayout" Target="../slideLayouts/slideLayout90.xml"/><Relationship Id="rId91" Type="http://schemas.openxmlformats.org/officeDocument/2006/relationships/slideLayout" Target="../slideLayouts/slideLayout91.xml"/><Relationship Id="rId92" Type="http://schemas.openxmlformats.org/officeDocument/2006/relationships/slideLayout" Target="../slideLayouts/slideLayout92.xml"/><Relationship Id="rId93" Type="http://schemas.openxmlformats.org/officeDocument/2006/relationships/slideLayout" Target="../slideLayouts/slideLayout93.xml"/><Relationship Id="rId94" Type="http://schemas.openxmlformats.org/officeDocument/2006/relationships/slideLayout" Target="../slideLayouts/slideLayout94.xml"/><Relationship Id="rId95" Type="http://schemas.openxmlformats.org/officeDocument/2006/relationships/slideLayout" Target="../slideLayouts/slideLayout95.xml"/><Relationship Id="rId96" Type="http://schemas.openxmlformats.org/officeDocument/2006/relationships/slideLayout" Target="../slideLayouts/slideLayout96.xml"/><Relationship Id="rId97" Type="http://schemas.openxmlformats.org/officeDocument/2006/relationships/slideLayout" Target="../slideLayouts/slideLayout97.xml"/><Relationship Id="rId98" Type="http://schemas.openxmlformats.org/officeDocument/2006/relationships/slideLayout" Target="../slideLayouts/slideLayout98.xml"/><Relationship Id="rId99" Type="http://schemas.openxmlformats.org/officeDocument/2006/relationships/slideLayout" Target="../slideLayouts/slideLayout9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62.xml"/><Relationship Id="rId63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5.xml"/><Relationship Id="rId66" Type="http://schemas.openxmlformats.org/officeDocument/2006/relationships/slideLayout" Target="../slideLayouts/slideLayout66.xml"/><Relationship Id="rId67" Type="http://schemas.openxmlformats.org/officeDocument/2006/relationships/slideLayout" Target="../slideLayouts/slideLayout67.xml"/><Relationship Id="rId68" Type="http://schemas.openxmlformats.org/officeDocument/2006/relationships/slideLayout" Target="../slideLayouts/slideLayout68.xml"/><Relationship Id="rId69" Type="http://schemas.openxmlformats.org/officeDocument/2006/relationships/slideLayout" Target="../slideLayouts/slideLayout69.xml"/><Relationship Id="rId100" Type="http://schemas.openxmlformats.org/officeDocument/2006/relationships/slideLayout" Target="../slideLayouts/slideLayout100.xml"/><Relationship Id="rId80" Type="http://schemas.openxmlformats.org/officeDocument/2006/relationships/slideLayout" Target="../slideLayouts/slideLayout80.xml"/><Relationship Id="rId81" Type="http://schemas.openxmlformats.org/officeDocument/2006/relationships/slideLayout" Target="../slideLayouts/slideLayout81.xml"/><Relationship Id="rId82" Type="http://schemas.openxmlformats.org/officeDocument/2006/relationships/slideLayout" Target="../slideLayouts/slideLayout82.xml"/><Relationship Id="rId83" Type="http://schemas.openxmlformats.org/officeDocument/2006/relationships/slideLayout" Target="../slideLayouts/slideLayout83.xml"/><Relationship Id="rId84" Type="http://schemas.openxmlformats.org/officeDocument/2006/relationships/slideLayout" Target="../slideLayouts/slideLayout84.xml"/><Relationship Id="rId85" Type="http://schemas.openxmlformats.org/officeDocument/2006/relationships/slideLayout" Target="../slideLayouts/slideLayout85.xml"/><Relationship Id="rId86" Type="http://schemas.openxmlformats.org/officeDocument/2006/relationships/slideLayout" Target="../slideLayouts/slideLayout86.xml"/><Relationship Id="rId87" Type="http://schemas.openxmlformats.org/officeDocument/2006/relationships/slideLayout" Target="../slideLayouts/slideLayout87.xml"/><Relationship Id="rId88" Type="http://schemas.openxmlformats.org/officeDocument/2006/relationships/slideLayout" Target="../slideLayouts/slideLayout88.xml"/><Relationship Id="rId89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9F9F9"/>
              </a:gs>
              <a:gs pos="100000">
                <a:srgbClr val="75757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15210"/>
            <a:ext cx="8686799" cy="7238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 descr="stripes6.png"/>
          <p:cNvPicPr>
            <a:picLocks noChangeAspect="1"/>
          </p:cNvPicPr>
          <p:nvPr userDrawn="1"/>
        </p:nvPicPr>
        <p:blipFill>
          <a:blip r:embed="rId10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794" r:id="rId4"/>
    <p:sldLayoutId id="2147483795" r:id="rId5"/>
    <p:sldLayoutId id="2147483681" r:id="rId6"/>
    <p:sldLayoutId id="2147483683" r:id="rId7"/>
    <p:sldLayoutId id="2147483796" r:id="rId8"/>
    <p:sldLayoutId id="2147483774" r:id="rId9"/>
    <p:sldLayoutId id="2147483776" r:id="rId10"/>
    <p:sldLayoutId id="2147483775" r:id="rId11"/>
    <p:sldLayoutId id="2147483772" r:id="rId12"/>
    <p:sldLayoutId id="214748377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50" r:id="rId28"/>
    <p:sldLayoutId id="2147483754" r:id="rId29"/>
    <p:sldLayoutId id="2147483701" r:id="rId30"/>
    <p:sldLayoutId id="2147483704" r:id="rId31"/>
    <p:sldLayoutId id="2147483755" r:id="rId32"/>
    <p:sldLayoutId id="2147483756" r:id="rId33"/>
    <p:sldLayoutId id="2147483707" r:id="rId34"/>
    <p:sldLayoutId id="2147483743" r:id="rId35"/>
    <p:sldLayoutId id="2147483748" r:id="rId36"/>
    <p:sldLayoutId id="2147483746" r:id="rId37"/>
    <p:sldLayoutId id="2147483741" r:id="rId38"/>
    <p:sldLayoutId id="2147483714" r:id="rId39"/>
    <p:sldLayoutId id="2147483708" r:id="rId40"/>
    <p:sldLayoutId id="2147483709" r:id="rId41"/>
    <p:sldLayoutId id="2147483720" r:id="rId42"/>
    <p:sldLayoutId id="2147483723" r:id="rId43"/>
    <p:sldLayoutId id="2147483727" r:id="rId44"/>
    <p:sldLayoutId id="2147483728" r:id="rId45"/>
    <p:sldLayoutId id="2147483729" r:id="rId46"/>
    <p:sldLayoutId id="2147483744" r:id="rId47"/>
    <p:sldLayoutId id="2147483737" r:id="rId48"/>
    <p:sldLayoutId id="2147483749" r:id="rId49"/>
    <p:sldLayoutId id="2147483739" r:id="rId50"/>
    <p:sldLayoutId id="2147483711" r:id="rId51"/>
    <p:sldLayoutId id="2147483710" r:id="rId52"/>
    <p:sldLayoutId id="2147483745" r:id="rId53"/>
    <p:sldLayoutId id="2147483713" r:id="rId54"/>
    <p:sldLayoutId id="2147483716" r:id="rId55"/>
    <p:sldLayoutId id="2147483715" r:id="rId56"/>
    <p:sldLayoutId id="2147483712" r:id="rId57"/>
    <p:sldLayoutId id="2147483717" r:id="rId58"/>
    <p:sldLayoutId id="2147483740" r:id="rId59"/>
    <p:sldLayoutId id="2147483719" r:id="rId60"/>
    <p:sldLayoutId id="2147483718" r:id="rId61"/>
    <p:sldLayoutId id="2147483722" r:id="rId62"/>
    <p:sldLayoutId id="2147483733" r:id="rId63"/>
    <p:sldLayoutId id="2147483734" r:id="rId64"/>
    <p:sldLayoutId id="2147483724" r:id="rId65"/>
    <p:sldLayoutId id="2147483725" r:id="rId66"/>
    <p:sldLayoutId id="2147483726" r:id="rId67"/>
    <p:sldLayoutId id="2147483730" r:id="rId68"/>
    <p:sldLayoutId id="2147483732" r:id="rId69"/>
    <p:sldLayoutId id="2147483731" r:id="rId70"/>
    <p:sldLayoutId id="2147483736" r:id="rId71"/>
    <p:sldLayoutId id="2147483738" r:id="rId72"/>
    <p:sldLayoutId id="2147483742" r:id="rId73"/>
    <p:sldLayoutId id="2147483747" r:id="rId74"/>
    <p:sldLayoutId id="2147483758" r:id="rId75"/>
    <p:sldLayoutId id="2147483759" r:id="rId76"/>
    <p:sldLayoutId id="2147483760" r:id="rId77"/>
    <p:sldLayoutId id="2147483761" r:id="rId78"/>
    <p:sldLayoutId id="2147483762" r:id="rId79"/>
    <p:sldLayoutId id="2147483763" r:id="rId80"/>
    <p:sldLayoutId id="2147483764" r:id="rId81"/>
    <p:sldLayoutId id="2147483765" r:id="rId82"/>
    <p:sldLayoutId id="2147483777" r:id="rId83"/>
    <p:sldLayoutId id="2147483767" r:id="rId84"/>
    <p:sldLayoutId id="2147483768" r:id="rId85"/>
    <p:sldLayoutId id="2147483769" r:id="rId86"/>
    <p:sldLayoutId id="2147483770" r:id="rId87"/>
    <p:sldLayoutId id="2147483771" r:id="rId88"/>
    <p:sldLayoutId id="2147483778" r:id="rId89"/>
    <p:sldLayoutId id="2147483779" r:id="rId90"/>
    <p:sldLayoutId id="2147483785" r:id="rId91"/>
    <p:sldLayoutId id="2147483780" r:id="rId92"/>
    <p:sldLayoutId id="2147483786" r:id="rId93"/>
    <p:sldLayoutId id="2147483782" r:id="rId94"/>
    <p:sldLayoutId id="2147483781" r:id="rId95"/>
    <p:sldLayoutId id="2147483783" r:id="rId96"/>
    <p:sldLayoutId id="2147483784" r:id="rId97"/>
    <p:sldLayoutId id="2147483787" r:id="rId98"/>
    <p:sldLayoutId id="2147483788" r:id="rId99"/>
    <p:sldLayoutId id="2147483789" r:id="rId100"/>
    <p:sldLayoutId id="2147483790" r:id="rId101"/>
    <p:sldLayoutId id="2147483791" r:id="rId102"/>
    <p:sldLayoutId id="2147483792" r:id="rId103"/>
    <p:sldLayoutId id="2147483793" r:id="rId104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5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1" kern="1200">
          <a:solidFill>
            <a:srgbClr val="0E090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1" kern="1200">
          <a:solidFill>
            <a:srgbClr val="0E09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1" kern="1200">
          <a:solidFill>
            <a:srgbClr val="0E090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1" kern="1200">
          <a:solidFill>
            <a:srgbClr val="0E090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1" kern="1200">
          <a:solidFill>
            <a:srgbClr val="0E09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2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2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5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7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8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4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5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7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8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4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5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7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8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4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5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7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8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4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5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7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8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4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5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7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8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4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5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6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7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8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4288</TotalTime>
  <Words>2</Words>
  <Application>Microsoft Macintosh PowerPoint</Application>
  <PresentationFormat>On-screen Show (4:3)</PresentationFormat>
  <Paragraphs>2</Paragraphs>
  <Slides>104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0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  <vt:lpstr>Slide 96</vt:lpstr>
      <vt:lpstr>Slide 97</vt:lpstr>
      <vt:lpstr>Slide 98</vt:lpstr>
      <vt:lpstr>Slide 99</vt:lpstr>
      <vt:lpstr>Slide 100</vt:lpstr>
      <vt:lpstr>Slide 101</vt:lpstr>
      <vt:lpstr>Slide 102</vt:lpstr>
      <vt:lpstr>Slide 103</vt:lpstr>
      <vt:lpstr>Slide 104</vt:lpstr>
    </vt:vector>
  </TitlesOfParts>
  <Company>eLearning Brothers,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Shawn Scivally</dc:creator>
  <cp:lastModifiedBy>Justin Scivally</cp:lastModifiedBy>
  <cp:revision>296</cp:revision>
  <dcterms:created xsi:type="dcterms:W3CDTF">2011-12-22T19:35:47Z</dcterms:created>
  <dcterms:modified xsi:type="dcterms:W3CDTF">2011-12-23T00:39:51Z</dcterms:modified>
</cp:coreProperties>
</file>