
<file path=[Content_Types].xml><?xml version="1.0" encoding="utf-8"?>
<Types xmlns="http://schemas.openxmlformats.org/package/2006/content-types">
  <Override PartName="/ppt/slides/slide30.xml" ContentType="application/vnd.openxmlformats-officedocument.presentationml.slide+xml"/>
  <Override PartName="/ppt/slides/slide88.xml" ContentType="application/vnd.openxmlformats-officedocument.presentationml.slide+xml"/>
  <Override PartName="/ppt/slides/slide24.xml" ContentType="application/vnd.openxmlformats-officedocument.presentationml.slide+xml"/>
  <Override PartName="/ppt/slideLayouts/slideLayout9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s/slide72.xml" ContentType="application/vnd.openxmlformats-officedocument.presentationml.slide+xml"/>
  <Override PartName="/ppt/slideLayouts/slideLayout35.xml" ContentType="application/vnd.openxmlformats-officedocument.presentationml.slideLayout+xml"/>
  <Override PartName="/ppt/slides/slide66.xml" ContentType="application/vnd.openxmlformats-officedocument.presentationml.slide+xml"/>
  <Override PartName="/ppt/slideLayouts/slideLayout77.xml" ContentType="application/vnd.openxmlformats-officedocument.presentationml.slideLayout+xml"/>
  <Override PartName="/ppt/slides/slide50.xml" ContentType="application/vnd.openxmlformats-officedocument.presentationml.slide+xml"/>
  <Override PartName="/ppt/slides/slide112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44.xml" ContentType="application/vnd.openxmlformats-officedocument.presentationml.slide+xml"/>
  <Override PartName="/ppt/slideLayouts/slideLayout105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86.xml" ContentType="application/vnd.openxmlformats-officedocument.presentationml.slide+xml"/>
  <Override PartName="/ppt/slides/slide22.xml" ContentType="application/vnd.openxmlformats-officedocument.presentationml.slide+xml"/>
  <Override PartName="/ppt/slideLayouts/slideLayout9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64.xml" ContentType="application/vnd.openxmlformats-officedocument.presentationml.slide+xml"/>
  <Override PartName="/ppt/slideLayouts/slideLayout75.xml" ContentType="application/vnd.openxmlformats-officedocument.presentationml.slideLayout+xml"/>
  <Default Extension="xml" ContentType="application/xml"/>
  <Override PartName="/ppt/slides/slide11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42.xml" ContentType="application/vnd.openxmlformats-officedocument.presentationml.slide+xml"/>
  <Override PartName="/ppt/slideLayouts/slideLayout103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s/slide84.xml" ContentType="application/vnd.openxmlformats-officedocument.presentationml.slide+xml"/>
  <Override PartName="/ppt/slides/slide20.xml" ContentType="application/vnd.openxmlformats-officedocument.presentationml.slide+xml"/>
  <Override PartName="/ppt/slideLayouts/slideLayout95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62.xml" ContentType="application/vnd.openxmlformats-officedocument.presentationml.slide+xml"/>
  <Override PartName="/ppt/slideLayouts/slideLayout73.xml" ContentType="application/vnd.openxmlformats-officedocument.presentationml.slideLayout+xml"/>
  <Override PartName="/ppt/slides/slide40.xml" ContentType="application/vnd.openxmlformats-officedocument.presentationml.slide+xml"/>
  <Override PartName="/ppt/slides/slide102.xml" ContentType="application/vnd.openxmlformats-officedocument.presentationml.slide+xml"/>
  <Override PartName="/ppt/slideLayouts/slideLayout101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51.xml" ContentType="application/vnd.openxmlformats-officedocument.presentationml.slideLayout+xml"/>
  <Override PartName="/ppt/slides/slide82.xml" ContentType="application/vnd.openxmlformats-officedocument.presentationml.slide+xml"/>
  <Override PartName="/ppt/slideLayouts/slideLayout93.xml" ContentType="application/vnd.openxmlformats-officedocument.presentationml.slideLayout+xml"/>
  <Override PartName="/ppt/slideLayouts/slideLayout87.xml" ContentType="application/vnd.openxmlformats-officedocument.presentationml.slideLayout+xml"/>
  <Override PartName="/docProps/app.xml" ContentType="application/vnd.openxmlformats-officedocument.extended-properties+xml"/>
  <Override PartName="/ppt/slides/slide109.xml" ContentType="application/vnd.openxmlformats-officedocument.presentationml.slide+xml"/>
  <Override PartName="/ppt/slides/slide60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80.xml" ContentType="application/vnd.openxmlformats-officedocument.presentationml.slide+xml"/>
  <Override PartName="/ppt/slideLayouts/slideLayout91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s/slide10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s/slide39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63.xml" ContentType="application/vnd.openxmlformats-officedocument.presentationml.slideLayout+xml"/>
  <Override PartName="/ppt/slides/slide94.xml" ContentType="application/vnd.openxmlformats-officedocument.presentationml.slide+xml"/>
  <Override PartName="/ppt/slides/slide5.xml" ContentType="application/vnd.openxmlformats-officedocument.presentationml.slide+xml"/>
  <Override PartName="/ppt/slides/slide17.xml" ContentType="application/vnd.openxmlformats-officedocument.presentationml.slide+xml"/>
  <Override PartName="/ppt/slideLayouts/slideLayout28.xml" ContentType="application/vnd.openxmlformats-officedocument.presentationml.slideLayout+xml"/>
  <Override PartName="/ppt/slides/slide59.xml" ContentType="application/vnd.openxmlformats-officedocument.presentationml.slide+xml"/>
  <Override PartName="/ppt/slideLayouts/slideLayout83.xml" ContentType="application/vnd.openxmlformats-officedocument.presentationml.slideLayout+xml"/>
  <Override PartName="/ppt/slides/slide10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37.xml" ContentType="application/vnd.openxmlformats-officedocument.presentationml.slide+xml"/>
  <Override PartName="/ppt/slideLayouts/slideLayout1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s/slide79.xml" ContentType="application/vnd.openxmlformats-officedocument.presentationml.slide+xml"/>
  <Override PartName="/ppt/slides/slide92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Layouts/slideLayout26.xml" ContentType="application/vnd.openxmlformats-officedocument.presentationml.slideLayout+xml"/>
  <Override PartName="/ppt/slides/slide57.xml" ContentType="application/vnd.openxmlformats-officedocument.presentationml.slide+xml"/>
  <Override PartName="/ppt/slides/slide70.xml" ContentType="application/vnd.openxmlformats-officedocument.presentationml.slide+xml"/>
  <Override PartName="/ppt/slideLayouts/slideLayout68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s/slide9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35.xml" ContentType="application/vnd.openxmlformats-officedocument.presentationml.slide+xml"/>
  <Override PartName="/ppt/slides/slide29.xml" ContentType="application/vnd.openxmlformats-officedocument.presentationml.slide+xml"/>
  <Override PartName="/ppt/slideLayouts/slideLayout46.xml" ContentType="application/vnd.openxmlformats-officedocument.presentationml.slideLayout+xml"/>
  <Override PartName="/ppt/slides/slide77.xml" ContentType="application/vnd.openxmlformats-officedocument.presentationml.slide+xml"/>
  <Override PartName="/ppt/slides/slide90.xml" ContentType="application/vnd.openxmlformats-officedocument.presentationml.slide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Layouts/slideLayout24.xml" ContentType="application/vnd.openxmlformats-officedocument.presentationml.slideLayout+xml"/>
  <Override PartName="/ppt/slides/slide55.xml" ContentType="application/vnd.openxmlformats-officedocument.presentationml.slide+xml"/>
  <Override PartName="/ppt/slideLayouts/slideLayout18.xml" ContentType="application/vnd.openxmlformats-officedocument.presentationml.slideLayout+xml"/>
  <Override PartName="/ppt/slides/slide49.xml" ContentType="application/vnd.openxmlformats-officedocument.presentationml.slide+xml"/>
  <Override PartName="/ppt/slideLayouts/slideLayout66.xml" ContentType="application/vnd.openxmlformats-officedocument.presentationml.slideLayout+xml"/>
  <Override PartName="/ppt/slides/slide97.xml" ContentType="application/vnd.openxmlformats-officedocument.presentationml.slide+xml"/>
  <Override PartName="/ppt/theme/theme3.xml" ContentType="application/vnd.openxmlformats-officedocument.theme+xml"/>
  <Override PartName="/ppt/slides/slide33.xml" ContentType="application/vnd.openxmlformats-officedocument.presentationml.slide+xml"/>
  <Override PartName="/ppt/viewProps.xml" ContentType="application/vnd.openxmlformats-officedocument.presentationml.viewProps+xml"/>
  <Override PartName="/ppt/slideLayouts/slideLayout44.xml" ContentType="application/vnd.openxmlformats-officedocument.presentationml.slideLayout+xml"/>
  <Override PartName="/ppt/slides/slide27.xml" ContentType="application/vnd.openxmlformats-officedocument.presentationml.slide+xml"/>
  <Override PartName="/ppt/slides/slide75.xml" ContentType="application/vnd.openxmlformats-officedocument.presentationml.slide+xml"/>
  <Override PartName="/ppt/slideLayouts/slideLayout38.xml" ContentType="application/vnd.openxmlformats-officedocument.presentationml.slideLayout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s/slide69.xml" ContentType="application/vnd.openxmlformats-officedocument.presentationml.slide+xml"/>
  <Override PartName="/ppt/slideLayouts/slideLayout22.xml" ContentType="application/vnd.openxmlformats-officedocument.presentationml.slideLayout+xml"/>
  <Override PartName="/ppt/slides/slide53.xml" ContentType="application/vnd.openxmlformats-officedocument.presentationml.slide+xml"/>
  <Override PartName="/ppt/slideLayouts/slideLayout16.xml" ContentType="application/vnd.openxmlformats-officedocument.presentationml.slideLayout+xml"/>
  <Override PartName="/ppt/slides/slide47.xml" ContentType="application/vnd.openxmlformats-officedocument.presentationml.slide+xml"/>
  <Override PartName="/ppt/slideLayouts/slideLayout108.xml" ContentType="application/vnd.openxmlformats-officedocument.presentationml.slideLayout+xml"/>
  <Override PartName="/ppt/theme/theme1.xml" ContentType="application/vnd.openxmlformats-officedocument.theme+xml"/>
  <Override PartName="/ppt/slideLayouts/slideLayout58.xml" ContentType="application/vnd.openxmlformats-officedocument.presentationml.slideLayout+xml"/>
  <Override PartName="/ppt/slides/slide31.xml" ContentType="application/vnd.openxmlformats-officedocument.presentationml.slide+xml"/>
  <Override PartName="/ppt/slides/slide89.xml" ContentType="application/vnd.openxmlformats-officedocument.presentationml.slide+xml"/>
  <Override PartName="/ppt/slides/slide25.xml" ContentType="application/vnd.openxmlformats-officedocument.presentationml.slide+xml"/>
  <Override PartName="/ppt/slideLayouts/slideLayout42.xml" ContentType="application/vnd.openxmlformats-officedocument.presentationml.slideLayout+xml"/>
  <Override PartName="/ppt/slides/slide73.xml" ContentType="application/vnd.openxmlformats-officedocument.presentationml.slide+xml"/>
  <Override PartName="/ppt/slideLayouts/slideLayout36.xml" ContentType="application/vnd.openxmlformats-officedocument.presentationml.slideLayout+xml"/>
  <Override PartName="/ppt/slides/slide67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45.xml" ContentType="application/vnd.openxmlformats-officedocument.presentationml.slide+xml"/>
  <Override PartName="/ppt/slideLayouts/slideLayout106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s/slide87.xml" ContentType="application/vnd.openxmlformats-officedocument.presentationml.slide+xml"/>
  <Override PartName="/ppt/slides/slide23.xml" ContentType="application/vnd.openxmlformats-officedocument.presentationml.slide+xml"/>
  <Override PartName="/ppt/slideLayouts/slideLayout9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s/slide65.xml" ContentType="application/vnd.openxmlformats-officedocument.presentationml.slide+xml"/>
  <Override PartName="/ppt/slideLayouts/slideLayout76.xml" ContentType="application/vnd.openxmlformats-officedocument.presentationml.slideLayout+xml"/>
  <Override PartName="/ppt/slides/slide111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43.xml" ContentType="application/vnd.openxmlformats-officedocument.presentationml.slide+xml"/>
  <Override PartName="/ppt/slideLayouts/slideLayout104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s/slide85.xml" ContentType="application/vnd.openxmlformats-officedocument.presentationml.slide+xml"/>
  <Override PartName="/ppt/slides/slide21.xml" ContentType="application/vnd.openxmlformats-officedocument.presentationml.slide+xml"/>
  <Override PartName="/ppt/slideLayouts/slideLayout96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63.xml" ContentType="application/vnd.openxmlformats-officedocument.presentationml.slide+xml"/>
  <Override PartName="/ppt/slideLayouts/slideLayout7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1.xml" ContentType="application/vnd.openxmlformats-officedocument.presentationml.slide+xml"/>
  <Override PartName="/ppt/slides/slide103.xml" ContentType="application/vnd.openxmlformats-officedocument.presentationml.slide+xml"/>
  <Override PartName="/ppt/slideLayouts/slideLayout102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52.xml" ContentType="application/vnd.openxmlformats-officedocument.presentationml.slideLayout+xml"/>
  <Override PartName="/ppt/slides/slide83.xml" ContentType="application/vnd.openxmlformats-officedocument.presentationml.slide+xml"/>
  <Override PartName="/ppt/slideLayouts/slideLayout94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s/slide61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s/slide101.xml" ContentType="application/vnd.openxmlformats-officedocument.presentationml.slide+xml"/>
  <Override PartName="/ppt/slideLayouts/slideLayout100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50.xml" ContentType="application/vnd.openxmlformats-officedocument.presentationml.slideLayout+xml"/>
  <Override PartName="/ppt/slides/slide81.xml" ContentType="application/vnd.openxmlformats-officedocument.presentationml.slide+xml"/>
  <Override PartName="/ppt/slideLayouts/slideLayout92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s/slide10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s/slide95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Layouts/slideLayout2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s/slide106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slides/slide38.xml" ContentType="application/vnd.openxmlformats-officedocument.presentationml.slide+xml"/>
  <Override PartName="/ppt/slideLayouts/slideLayout1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62.xml" ContentType="application/vnd.openxmlformats-officedocument.presentationml.slideLayout+xml"/>
  <Default Extension="bin" ContentType="application/vnd.openxmlformats-officedocument.presentationml.printerSettings"/>
  <Override PartName="/ppt/slides/slide93.xml" ContentType="application/vnd.openxmlformats-officedocument.presentationml.slide+xml"/>
  <Override PartName="/ppt/slides/slide4.xml" ContentType="application/vnd.openxmlformats-officedocument.presentationml.slide+xml"/>
  <Override PartName="/ppt/slides/slide16.xml" ContentType="application/vnd.openxmlformats-officedocument.presentationml.slide+xml"/>
  <Override PartName="/ppt/slideLayouts/slideLayout27.xml" ContentType="application/vnd.openxmlformats-officedocument.presentationml.slideLayout+xml"/>
  <Override PartName="/ppt/slides/slide58.xml" ContentType="application/vnd.openxmlformats-officedocument.presentationml.slide+xml"/>
  <Override PartName="/ppt/slides/slide71.xml" ContentType="application/vnd.openxmlformats-officedocument.presentationml.slide+xml"/>
  <Override PartName="/ppt/slideLayouts/slideLayout69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s/slide104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36.xml" ContentType="application/vnd.openxmlformats-officedocument.presentationml.slide+xml"/>
  <Override PartName="/ppt/slideLayouts/slideLayout1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s/slide78.xml" ContentType="application/vnd.openxmlformats-officedocument.presentationml.slide+xml"/>
  <Override PartName="/ppt/slides/slide91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Layouts/slideLayout89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s/slide56.xml" ContentType="application/vnd.openxmlformats-officedocument.presentationml.slide+xml"/>
  <Override PartName="/ppt/slideLayouts/slideLayout1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s/slide98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34.xml" ContentType="application/vnd.openxmlformats-officedocument.presentationml.slide+xml"/>
  <Override PartName="/ppt/slides/slide28.xml" ContentType="application/vnd.openxmlformats-officedocument.presentationml.slide+xml"/>
  <Override PartName="/ppt/slideLayouts/slideLayout45.xml" ContentType="application/vnd.openxmlformats-officedocument.presentationml.slideLayout+xml"/>
  <Override PartName="/ppt/slides/slide76.xml" ContentType="application/vnd.openxmlformats-officedocument.presentationml.slide+xml"/>
  <Override PartName="/ppt/slideLayouts/slideLayout39.xml" ContentType="application/vnd.openxmlformats-officedocument.presentationml.slideLayout+xml"/>
  <Default Extension="png" ContentType="image/png"/>
  <Override PartName="/ppt/slides/slide12.xml" ContentType="application/vnd.openxmlformats-officedocument.presentationml.slide+xml"/>
  <Override PartName="/ppt/slideLayouts/slideLayout23.xml" ContentType="application/vnd.openxmlformats-officedocument.presentationml.slideLayout+xml"/>
  <Override PartName="/ppt/slides/slide54.xml" ContentType="application/vnd.openxmlformats-officedocument.presentationml.slide+xml"/>
  <Override PartName="/ppt/slideLayouts/slideLayout17.xml" ContentType="application/vnd.openxmlformats-officedocument.presentationml.slideLayout+xml"/>
  <Default Extension="rels" ContentType="application/vnd.openxmlformats-package.relationships+xml"/>
  <Override PartName="/ppt/slides/slide48.xml" ContentType="application/vnd.openxmlformats-officedocument.presentationml.slide+xml"/>
  <Override PartName="/ppt/slideLayouts/slideLayout65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s/slide96.xml" ContentType="application/vnd.openxmlformats-officedocument.presentationml.slide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slides/slide32.xml" ContentType="application/vnd.openxmlformats-officedocument.presentationml.slide+xml"/>
  <Override PartName="/ppt/slideLayouts/slideLayout43.xml" ContentType="application/vnd.openxmlformats-officedocument.presentationml.slideLayout+xml"/>
  <Override PartName="/ppt/slides/slide26.xml" ContentType="application/vnd.openxmlformats-officedocument.presentationml.slide+xml"/>
  <Override PartName="/ppt/slides/slide74.xml" ContentType="application/vnd.openxmlformats-officedocument.presentationml.slide+xml"/>
  <Override PartName="/ppt/slideLayouts/slideLayout37.xml" ContentType="application/vnd.openxmlformats-officedocument.presentationml.slideLayout+xml"/>
  <Override PartName="/ppt/slides/slide10.xml" ContentType="application/vnd.openxmlformats-officedocument.presentationml.slide+xml"/>
  <Override PartName="/ppt/slides/slide68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107.xml" ContentType="application/vnd.openxmlformats-officedocument.presentationml.slideLayout+xml"/>
  <Override PartName="/ppt/slideLayouts/slideLayout5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14"/>
  </p:notesMasterIdLst>
  <p:handoutMasterIdLst>
    <p:handoutMasterId r:id="rId1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ABDAFF"/>
    <a:srgbClr val="FF3C31"/>
    <a:srgbClr val="2C6DA5"/>
    <a:srgbClr val="10293E"/>
    <a:srgbClr val="1B4161"/>
    <a:srgbClr val="295F8D"/>
    <a:srgbClr val="69C9FF"/>
    <a:srgbClr val="6A1B21"/>
    <a:srgbClr val="B52F37"/>
    <a:srgbClr val="FF42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Comments="0">
  <p:normalViewPr>
    <p:restoredLeft sz="8761" autoAdjust="0"/>
    <p:restoredTop sz="70670" autoAdjust="0"/>
  </p:normalViewPr>
  <p:slideViewPr>
    <p:cSldViewPr snapToObjects="1">
      <p:cViewPr>
        <p:scale>
          <a:sx n="100" d="100"/>
          <a:sy n="100" d="100"/>
        </p:scale>
        <p:origin x="-3152" y="-344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notesMaster" Target="notesMasters/notesMaster1.xml"/><Relationship Id="rId115" Type="http://schemas.openxmlformats.org/officeDocument/2006/relationships/handoutMaster" Target="handoutMasters/handoutMaster1.xml"/><Relationship Id="rId116" Type="http://schemas.openxmlformats.org/officeDocument/2006/relationships/printerSettings" Target="printerSettings/printerSettings1.bin"/><Relationship Id="rId117" Type="http://schemas.openxmlformats.org/officeDocument/2006/relationships/presProps" Target="presProps.xml"/><Relationship Id="rId118" Type="http://schemas.openxmlformats.org/officeDocument/2006/relationships/viewProps" Target="viewProps.xml"/><Relationship Id="rId119" Type="http://schemas.openxmlformats.org/officeDocument/2006/relationships/theme" Target="theme/theme1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AF29FF-C158-1842-81ED-52B0B318E829}" type="datetimeFigureOut">
              <a:rPr lang="en-US" smtClean="0"/>
              <a:pPr/>
              <a:t>7/9/12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A8A22-659B-2C45-8A47-008ECE1CE21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0D9FE-79DA-4348-8F82-7499FF8ADD54}" type="datetimeFigureOut">
              <a:rPr lang="en-US" smtClean="0"/>
              <a:pPr/>
              <a:t>7/9/12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A5A4C-7753-1848-843B-0A0703048C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3333" y="2133600"/>
            <a:ext cx="82550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rgbClr val="40404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5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/>
          <p:cNvSpPr/>
          <p:nvPr userDrawn="1"/>
        </p:nvSpPr>
        <p:spPr>
          <a:xfrm rot="10800000">
            <a:off x="515421" y="5399628"/>
            <a:ext cx="202504" cy="19050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702385" y="577865"/>
            <a:ext cx="7739230" cy="586526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07651" y="5010161"/>
            <a:ext cx="7747000" cy="389467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99881" y="5575888"/>
            <a:ext cx="8144238" cy="799512"/>
            <a:chOff x="507651" y="4244520"/>
            <a:chExt cx="8144238" cy="799512"/>
          </a:xfrm>
        </p:grpSpPr>
        <p:sp>
          <p:nvSpPr>
            <p:cNvPr id="30" name="Right Triangle 29"/>
            <p:cNvSpPr/>
            <p:nvPr userDrawn="1"/>
          </p:nvSpPr>
          <p:spPr>
            <a:xfrm rot="10800000" flipH="1">
              <a:off x="8449385" y="4853532"/>
              <a:ext cx="202504" cy="190500"/>
            </a:xfrm>
            <a:prstGeom prst="rtTriangle">
              <a:avLst/>
            </a:prstGeom>
            <a:solidFill>
              <a:srgbClr val="1B416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ight Triangle 30"/>
            <p:cNvSpPr/>
            <p:nvPr userDrawn="1"/>
          </p:nvSpPr>
          <p:spPr>
            <a:xfrm rot="10800000">
              <a:off x="507651" y="4853532"/>
              <a:ext cx="202504" cy="190500"/>
            </a:xfrm>
            <a:prstGeom prst="rtTriangle">
              <a:avLst/>
            </a:prstGeom>
            <a:solidFill>
              <a:srgbClr val="1B416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507651" y="4244520"/>
              <a:ext cx="8144238" cy="609012"/>
            </a:xfrm>
            <a:prstGeom prst="rect">
              <a:avLst/>
            </a:prstGeom>
            <a:gradFill>
              <a:gsLst>
                <a:gs pos="0">
                  <a:srgbClr val="4AA5F5"/>
                </a:gs>
                <a:gs pos="100000">
                  <a:srgbClr val="69C9FF"/>
                </a:gs>
              </a:gsLst>
            </a:gradFill>
            <a:ln>
              <a:noFill/>
            </a:ln>
            <a:effectLst>
              <a:outerShdw blurRad="50800" dist="25400" dir="2700000">
                <a:srgbClr val="000000">
                  <a:alpha val="50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Text Placeholder 31"/>
          <p:cNvSpPr>
            <a:spLocks noGrp="1"/>
          </p:cNvSpPr>
          <p:nvPr>
            <p:ph type="body" sz="quarter" idx="28"/>
          </p:nvPr>
        </p:nvSpPr>
        <p:spPr>
          <a:xfrm>
            <a:off x="499881" y="5575888"/>
            <a:ext cx="8144238" cy="609012"/>
          </a:xfrm>
          <a:ln>
            <a:noFill/>
          </a:ln>
        </p:spPr>
        <p:txBody>
          <a:bodyPr anchor="ctr">
            <a:noAutofit/>
          </a:bodyPr>
          <a:lstStyle>
            <a:lvl1pPr>
              <a:buNone/>
              <a:defRPr sz="2000" b="1">
                <a:solidFill>
                  <a:schemeClr val="bg1"/>
                </a:solidFill>
              </a:defRPr>
            </a:lvl1pPr>
            <a:lvl2pPr>
              <a:buNone/>
              <a:defRPr sz="1800" b="1">
                <a:solidFill>
                  <a:schemeClr val="bg1"/>
                </a:solidFill>
              </a:defRPr>
            </a:lvl2pPr>
            <a:lvl3pPr>
              <a:buNone/>
              <a:defRPr sz="1600" b="1">
                <a:solidFill>
                  <a:schemeClr val="bg1"/>
                </a:solidFill>
              </a:defRPr>
            </a:lvl3pPr>
            <a:lvl4pPr>
              <a:buNone/>
              <a:defRPr sz="1400" b="1">
                <a:solidFill>
                  <a:schemeClr val="bg1"/>
                </a:solidFill>
              </a:defRPr>
            </a:lvl4pPr>
            <a:lvl5pPr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5" name="Text Placeholder 31"/>
          <p:cNvSpPr>
            <a:spLocks noGrp="1"/>
          </p:cNvSpPr>
          <p:nvPr>
            <p:ph type="body" sz="quarter" idx="29"/>
          </p:nvPr>
        </p:nvSpPr>
        <p:spPr>
          <a:xfrm>
            <a:off x="515421" y="5010161"/>
            <a:ext cx="7739230" cy="389467"/>
          </a:xfrm>
          <a:ln>
            <a:noFill/>
          </a:ln>
        </p:spPr>
        <p:txBody>
          <a:bodyPr anchor="ctr">
            <a:noAutofit/>
          </a:bodyPr>
          <a:lstStyle>
            <a:lvl1pPr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31"/>
          <p:cNvSpPr>
            <a:spLocks noGrp="1"/>
          </p:cNvSpPr>
          <p:nvPr>
            <p:ph type="body" sz="quarter" idx="30"/>
          </p:nvPr>
        </p:nvSpPr>
        <p:spPr>
          <a:xfrm>
            <a:off x="863599" y="787400"/>
            <a:ext cx="7383281" cy="4061871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ight Triangle 22"/>
          <p:cNvSpPr/>
          <p:nvPr userDrawn="1"/>
        </p:nvSpPr>
        <p:spPr>
          <a:xfrm rot="10800000">
            <a:off x="227381" y="1786468"/>
            <a:ext cx="117836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Triangle 26"/>
          <p:cNvSpPr/>
          <p:nvPr userDrawn="1"/>
        </p:nvSpPr>
        <p:spPr>
          <a:xfrm rot="10800000">
            <a:off x="227381" y="2929464"/>
            <a:ext cx="117836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Triangle 28"/>
          <p:cNvSpPr/>
          <p:nvPr userDrawn="1"/>
        </p:nvSpPr>
        <p:spPr>
          <a:xfrm rot="10800000">
            <a:off x="227381" y="4085168"/>
            <a:ext cx="117836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Triangle 36"/>
          <p:cNvSpPr/>
          <p:nvPr userDrawn="1"/>
        </p:nvSpPr>
        <p:spPr>
          <a:xfrm rot="10800000">
            <a:off x="227381" y="5245098"/>
            <a:ext cx="117836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Triangle 38"/>
          <p:cNvSpPr/>
          <p:nvPr userDrawn="1"/>
        </p:nvSpPr>
        <p:spPr>
          <a:xfrm rot="10800000">
            <a:off x="227380" y="6409269"/>
            <a:ext cx="117836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345217" y="624839"/>
            <a:ext cx="8510916" cy="61061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227381" y="732368"/>
            <a:ext cx="458419" cy="1054100"/>
          </a:xfrm>
          <a:prstGeom prst="rect">
            <a:avLst/>
          </a:prstGeom>
          <a:solidFill>
            <a:srgbClr val="2C6DA5"/>
          </a:soli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>
            <a:off x="227381" y="1875364"/>
            <a:ext cx="458419" cy="1054100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227381" y="3031068"/>
            <a:ext cx="458419" cy="1054100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 userDrawn="1"/>
        </p:nvSpPr>
        <p:spPr>
          <a:xfrm>
            <a:off x="227381" y="4190998"/>
            <a:ext cx="458419" cy="1054100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 userDrawn="1"/>
        </p:nvSpPr>
        <p:spPr>
          <a:xfrm>
            <a:off x="227380" y="5355169"/>
            <a:ext cx="458419" cy="1054100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6" name="Vertical Text Placeholder 15"/>
          <p:cNvSpPr>
            <a:spLocks noGrp="1"/>
          </p:cNvSpPr>
          <p:nvPr>
            <p:ph type="body" orient="vert" sz="quarter" idx="10"/>
          </p:nvPr>
        </p:nvSpPr>
        <p:spPr>
          <a:xfrm>
            <a:off x="227380" y="731838"/>
            <a:ext cx="458421" cy="1054100"/>
          </a:xfrm>
        </p:spPr>
        <p:txBody>
          <a:bodyPr vert="eaVert" anchor="ctr">
            <a:noAutofit/>
          </a:bodyPr>
          <a:lstStyle>
            <a:lvl1pPr algn="ctr">
              <a:defRPr sz="1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algn="ctr">
              <a:defRPr sz="1600">
                <a:solidFill>
                  <a:srgbClr val="FFFFFF"/>
                </a:solidFill>
              </a:defRPr>
            </a:lvl2pPr>
            <a:lvl3pPr algn="ctr">
              <a:defRPr sz="1400">
                <a:solidFill>
                  <a:srgbClr val="FFFFFF"/>
                </a:solidFill>
              </a:defRPr>
            </a:lvl3pPr>
            <a:lvl4pPr algn="ctr">
              <a:defRPr sz="1200">
                <a:solidFill>
                  <a:srgbClr val="FFFFFF"/>
                </a:solidFill>
              </a:defRPr>
            </a:lvl4pPr>
            <a:lvl5pPr algn="ctr">
              <a:defRPr sz="12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17" name="Vertical Text Placeholder 15"/>
          <p:cNvSpPr>
            <a:spLocks noGrp="1"/>
          </p:cNvSpPr>
          <p:nvPr>
            <p:ph type="body" orient="vert" sz="quarter" idx="11"/>
          </p:nvPr>
        </p:nvSpPr>
        <p:spPr>
          <a:xfrm>
            <a:off x="227378" y="1875364"/>
            <a:ext cx="458421" cy="1054100"/>
          </a:xfrm>
        </p:spPr>
        <p:txBody>
          <a:bodyPr vert="eaVert" anchor="ctr">
            <a:noAutofit/>
          </a:bodyPr>
          <a:lstStyle>
            <a:lvl1pPr algn="ctr">
              <a:defRPr sz="1800">
                <a:solidFill>
                  <a:srgbClr val="FFFFFF"/>
                </a:solidFill>
              </a:defRPr>
            </a:lvl1pPr>
            <a:lvl2pPr algn="ctr">
              <a:defRPr sz="1600">
                <a:solidFill>
                  <a:srgbClr val="FFFFFF"/>
                </a:solidFill>
              </a:defRPr>
            </a:lvl2pPr>
            <a:lvl3pPr algn="ctr">
              <a:defRPr sz="1400">
                <a:solidFill>
                  <a:srgbClr val="FFFFFF"/>
                </a:solidFill>
              </a:defRPr>
            </a:lvl3pPr>
            <a:lvl4pPr algn="ctr">
              <a:defRPr sz="1200">
                <a:solidFill>
                  <a:srgbClr val="FFFFFF"/>
                </a:solidFill>
              </a:defRPr>
            </a:lvl4pPr>
            <a:lvl5pPr algn="ctr">
              <a:defRPr sz="12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endParaRPr lang="en-US" dirty="0"/>
          </a:p>
        </p:txBody>
      </p:sp>
      <p:sp>
        <p:nvSpPr>
          <p:cNvPr id="18" name="Vertical Text Placeholder 15"/>
          <p:cNvSpPr>
            <a:spLocks noGrp="1"/>
          </p:cNvSpPr>
          <p:nvPr>
            <p:ph type="body" orient="vert" sz="quarter" idx="12"/>
          </p:nvPr>
        </p:nvSpPr>
        <p:spPr>
          <a:xfrm>
            <a:off x="227380" y="3031068"/>
            <a:ext cx="458421" cy="1054100"/>
          </a:xfrm>
        </p:spPr>
        <p:txBody>
          <a:bodyPr vert="eaVert" anchor="ctr">
            <a:noAutofit/>
          </a:bodyPr>
          <a:lstStyle>
            <a:lvl1pPr algn="ctr">
              <a:defRPr sz="1800">
                <a:solidFill>
                  <a:srgbClr val="FFFFFF"/>
                </a:solidFill>
              </a:defRPr>
            </a:lvl1pPr>
            <a:lvl2pPr algn="ctr">
              <a:defRPr sz="1600">
                <a:solidFill>
                  <a:srgbClr val="FFFFFF"/>
                </a:solidFill>
              </a:defRPr>
            </a:lvl2pPr>
            <a:lvl3pPr algn="ctr">
              <a:defRPr sz="1400">
                <a:solidFill>
                  <a:srgbClr val="FFFFFF"/>
                </a:solidFill>
              </a:defRPr>
            </a:lvl3pPr>
            <a:lvl4pPr algn="ctr">
              <a:defRPr sz="1200">
                <a:solidFill>
                  <a:srgbClr val="FFFFFF"/>
                </a:solidFill>
              </a:defRPr>
            </a:lvl4pPr>
            <a:lvl5pPr algn="ctr">
              <a:defRPr sz="12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19" name="Vertical Text Placeholder 15"/>
          <p:cNvSpPr>
            <a:spLocks noGrp="1"/>
          </p:cNvSpPr>
          <p:nvPr>
            <p:ph type="body" orient="vert" sz="quarter" idx="13"/>
          </p:nvPr>
        </p:nvSpPr>
        <p:spPr>
          <a:xfrm>
            <a:off x="227381" y="4190998"/>
            <a:ext cx="458421" cy="1054100"/>
          </a:xfrm>
        </p:spPr>
        <p:txBody>
          <a:bodyPr vert="eaVert" anchor="ctr">
            <a:noAutofit/>
          </a:bodyPr>
          <a:lstStyle>
            <a:lvl1pPr algn="ctr">
              <a:defRPr sz="1800">
                <a:solidFill>
                  <a:srgbClr val="FFFFFF"/>
                </a:solidFill>
              </a:defRPr>
            </a:lvl1pPr>
            <a:lvl2pPr algn="ctr">
              <a:defRPr sz="1600">
                <a:solidFill>
                  <a:srgbClr val="FFFFFF"/>
                </a:solidFill>
              </a:defRPr>
            </a:lvl2pPr>
            <a:lvl3pPr algn="ctr">
              <a:defRPr sz="1400">
                <a:solidFill>
                  <a:srgbClr val="FFFFFF"/>
                </a:solidFill>
              </a:defRPr>
            </a:lvl3pPr>
            <a:lvl4pPr algn="ctr">
              <a:defRPr sz="1200">
                <a:solidFill>
                  <a:srgbClr val="FFFFFF"/>
                </a:solidFill>
              </a:defRPr>
            </a:lvl4pPr>
            <a:lvl5pPr algn="ctr">
              <a:defRPr sz="12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20" name="Vertical Text Placeholder 15"/>
          <p:cNvSpPr>
            <a:spLocks noGrp="1"/>
          </p:cNvSpPr>
          <p:nvPr>
            <p:ph type="body" orient="vert" sz="quarter" idx="14"/>
          </p:nvPr>
        </p:nvSpPr>
        <p:spPr>
          <a:xfrm>
            <a:off x="227381" y="5355169"/>
            <a:ext cx="458421" cy="1054100"/>
          </a:xfrm>
        </p:spPr>
        <p:txBody>
          <a:bodyPr vert="eaVert" anchor="ctr">
            <a:noAutofit/>
          </a:bodyPr>
          <a:lstStyle>
            <a:lvl1pPr algn="ctr">
              <a:defRPr sz="1800">
                <a:solidFill>
                  <a:srgbClr val="FFFFFF"/>
                </a:solidFill>
              </a:defRPr>
            </a:lvl1pPr>
            <a:lvl2pPr algn="ctr">
              <a:defRPr sz="1600">
                <a:solidFill>
                  <a:srgbClr val="FFFFFF"/>
                </a:solidFill>
              </a:defRPr>
            </a:lvl2pPr>
            <a:lvl3pPr algn="ctr">
              <a:defRPr sz="1400">
                <a:solidFill>
                  <a:srgbClr val="FFFFFF"/>
                </a:solidFill>
              </a:defRPr>
            </a:lvl3pPr>
            <a:lvl4pPr algn="ctr">
              <a:defRPr sz="1200">
                <a:solidFill>
                  <a:srgbClr val="FFFFFF"/>
                </a:solidFill>
              </a:defRPr>
            </a:lvl4pPr>
            <a:lvl5pPr algn="ctr">
              <a:defRPr sz="12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21" name="Text Placeholder 31"/>
          <p:cNvSpPr>
            <a:spLocks noGrp="1"/>
          </p:cNvSpPr>
          <p:nvPr>
            <p:ph type="body" sz="quarter" idx="44"/>
          </p:nvPr>
        </p:nvSpPr>
        <p:spPr>
          <a:xfrm>
            <a:off x="867484" y="732367"/>
            <a:ext cx="7806616" cy="5676901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ight Triangle 22"/>
          <p:cNvSpPr/>
          <p:nvPr userDrawn="1"/>
        </p:nvSpPr>
        <p:spPr>
          <a:xfrm rot="10800000">
            <a:off x="227381" y="1786468"/>
            <a:ext cx="117836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Triangle 26"/>
          <p:cNvSpPr/>
          <p:nvPr userDrawn="1"/>
        </p:nvSpPr>
        <p:spPr>
          <a:xfrm rot="10800000">
            <a:off x="227381" y="2929464"/>
            <a:ext cx="117836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Triangle 28"/>
          <p:cNvSpPr/>
          <p:nvPr userDrawn="1"/>
        </p:nvSpPr>
        <p:spPr>
          <a:xfrm rot="10800000">
            <a:off x="227381" y="4085168"/>
            <a:ext cx="117836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Triangle 36"/>
          <p:cNvSpPr/>
          <p:nvPr userDrawn="1"/>
        </p:nvSpPr>
        <p:spPr>
          <a:xfrm rot="10800000">
            <a:off x="227381" y="5245098"/>
            <a:ext cx="117836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Triangle 38"/>
          <p:cNvSpPr/>
          <p:nvPr userDrawn="1"/>
        </p:nvSpPr>
        <p:spPr>
          <a:xfrm rot="10800000">
            <a:off x="227380" y="6409269"/>
            <a:ext cx="117836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345217" y="624839"/>
            <a:ext cx="8510916" cy="61061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227381" y="732368"/>
            <a:ext cx="458419" cy="1054100"/>
          </a:xfrm>
          <a:prstGeom prst="rect">
            <a:avLst/>
          </a:prstGeom>
          <a:solidFill>
            <a:srgbClr val="2C6DA5"/>
          </a:soli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>
            <a:off x="227381" y="1875364"/>
            <a:ext cx="458419" cy="1054100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227381" y="3031068"/>
            <a:ext cx="458419" cy="1054100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 userDrawn="1"/>
        </p:nvSpPr>
        <p:spPr>
          <a:xfrm>
            <a:off x="227381" y="4190998"/>
            <a:ext cx="458419" cy="1054100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 userDrawn="1"/>
        </p:nvSpPr>
        <p:spPr>
          <a:xfrm>
            <a:off x="227380" y="5355169"/>
            <a:ext cx="458419" cy="1054100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6" name="Vertical Text Placeholder 15"/>
          <p:cNvSpPr>
            <a:spLocks noGrp="1"/>
          </p:cNvSpPr>
          <p:nvPr>
            <p:ph type="body" orient="vert" sz="quarter" idx="10"/>
          </p:nvPr>
        </p:nvSpPr>
        <p:spPr>
          <a:xfrm>
            <a:off x="227380" y="731838"/>
            <a:ext cx="458421" cy="1054100"/>
          </a:xfrm>
        </p:spPr>
        <p:txBody>
          <a:bodyPr vert="eaVert" anchor="ctr">
            <a:noAutofit/>
          </a:bodyPr>
          <a:lstStyle>
            <a:lvl1pPr algn="ctr">
              <a:defRPr sz="1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algn="ctr">
              <a:defRPr sz="1600">
                <a:solidFill>
                  <a:srgbClr val="FFFFFF"/>
                </a:solidFill>
              </a:defRPr>
            </a:lvl2pPr>
            <a:lvl3pPr algn="ctr">
              <a:defRPr sz="1400">
                <a:solidFill>
                  <a:srgbClr val="FFFFFF"/>
                </a:solidFill>
              </a:defRPr>
            </a:lvl3pPr>
            <a:lvl4pPr algn="ctr">
              <a:defRPr sz="1200">
                <a:solidFill>
                  <a:srgbClr val="FFFFFF"/>
                </a:solidFill>
              </a:defRPr>
            </a:lvl4pPr>
            <a:lvl5pPr algn="ctr">
              <a:defRPr sz="12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17" name="Vertical Text Placeholder 15"/>
          <p:cNvSpPr>
            <a:spLocks noGrp="1"/>
          </p:cNvSpPr>
          <p:nvPr>
            <p:ph type="body" orient="vert" sz="quarter" idx="11"/>
          </p:nvPr>
        </p:nvSpPr>
        <p:spPr>
          <a:xfrm>
            <a:off x="227378" y="1875364"/>
            <a:ext cx="458421" cy="1054100"/>
          </a:xfrm>
          <a:solidFill>
            <a:srgbClr val="2C6DA5"/>
          </a:solidFill>
        </p:spPr>
        <p:txBody>
          <a:bodyPr vert="eaVert" anchor="ctr">
            <a:noAutofit/>
          </a:bodyPr>
          <a:lstStyle>
            <a:lvl1pPr algn="ctr">
              <a:defRPr sz="1800">
                <a:solidFill>
                  <a:srgbClr val="95B3D7"/>
                </a:solidFill>
              </a:defRPr>
            </a:lvl1pPr>
            <a:lvl2pPr algn="ctr">
              <a:defRPr sz="1600">
                <a:solidFill>
                  <a:srgbClr val="FFFFFF"/>
                </a:solidFill>
              </a:defRPr>
            </a:lvl2pPr>
            <a:lvl3pPr algn="ctr">
              <a:defRPr sz="1400">
                <a:solidFill>
                  <a:srgbClr val="FFFFFF"/>
                </a:solidFill>
              </a:defRPr>
            </a:lvl3pPr>
            <a:lvl4pPr algn="ctr">
              <a:defRPr sz="1200">
                <a:solidFill>
                  <a:srgbClr val="FFFFFF"/>
                </a:solidFill>
              </a:defRPr>
            </a:lvl4pPr>
            <a:lvl5pPr algn="ctr">
              <a:defRPr sz="12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endParaRPr lang="en-US" dirty="0"/>
          </a:p>
        </p:txBody>
      </p:sp>
      <p:sp>
        <p:nvSpPr>
          <p:cNvPr id="18" name="Vertical Text Placeholder 15"/>
          <p:cNvSpPr>
            <a:spLocks noGrp="1"/>
          </p:cNvSpPr>
          <p:nvPr>
            <p:ph type="body" orient="vert" sz="quarter" idx="12"/>
          </p:nvPr>
        </p:nvSpPr>
        <p:spPr>
          <a:xfrm>
            <a:off x="227380" y="3031068"/>
            <a:ext cx="458421" cy="1054100"/>
          </a:xfrm>
        </p:spPr>
        <p:txBody>
          <a:bodyPr vert="eaVert" anchor="ctr">
            <a:noAutofit/>
          </a:bodyPr>
          <a:lstStyle>
            <a:lvl1pPr algn="ctr">
              <a:defRPr sz="1800">
                <a:solidFill>
                  <a:srgbClr val="FFFFFF"/>
                </a:solidFill>
              </a:defRPr>
            </a:lvl1pPr>
            <a:lvl2pPr algn="ctr">
              <a:defRPr sz="1600">
                <a:solidFill>
                  <a:srgbClr val="FFFFFF"/>
                </a:solidFill>
              </a:defRPr>
            </a:lvl2pPr>
            <a:lvl3pPr algn="ctr">
              <a:defRPr sz="1400">
                <a:solidFill>
                  <a:srgbClr val="FFFFFF"/>
                </a:solidFill>
              </a:defRPr>
            </a:lvl3pPr>
            <a:lvl4pPr algn="ctr">
              <a:defRPr sz="1200">
                <a:solidFill>
                  <a:srgbClr val="FFFFFF"/>
                </a:solidFill>
              </a:defRPr>
            </a:lvl4pPr>
            <a:lvl5pPr algn="ctr">
              <a:defRPr sz="12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19" name="Vertical Text Placeholder 15"/>
          <p:cNvSpPr>
            <a:spLocks noGrp="1"/>
          </p:cNvSpPr>
          <p:nvPr>
            <p:ph type="body" orient="vert" sz="quarter" idx="13"/>
          </p:nvPr>
        </p:nvSpPr>
        <p:spPr>
          <a:xfrm>
            <a:off x="227381" y="4190998"/>
            <a:ext cx="458421" cy="1054100"/>
          </a:xfrm>
        </p:spPr>
        <p:txBody>
          <a:bodyPr vert="eaVert" anchor="ctr">
            <a:noAutofit/>
          </a:bodyPr>
          <a:lstStyle>
            <a:lvl1pPr algn="ctr">
              <a:defRPr sz="1800">
                <a:solidFill>
                  <a:srgbClr val="FFFFFF"/>
                </a:solidFill>
              </a:defRPr>
            </a:lvl1pPr>
            <a:lvl2pPr algn="ctr">
              <a:defRPr sz="1600">
                <a:solidFill>
                  <a:srgbClr val="FFFFFF"/>
                </a:solidFill>
              </a:defRPr>
            </a:lvl2pPr>
            <a:lvl3pPr algn="ctr">
              <a:defRPr sz="1400">
                <a:solidFill>
                  <a:srgbClr val="FFFFFF"/>
                </a:solidFill>
              </a:defRPr>
            </a:lvl3pPr>
            <a:lvl4pPr algn="ctr">
              <a:defRPr sz="1200">
                <a:solidFill>
                  <a:srgbClr val="FFFFFF"/>
                </a:solidFill>
              </a:defRPr>
            </a:lvl4pPr>
            <a:lvl5pPr algn="ctr">
              <a:defRPr sz="12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20" name="Vertical Text Placeholder 15"/>
          <p:cNvSpPr>
            <a:spLocks noGrp="1"/>
          </p:cNvSpPr>
          <p:nvPr>
            <p:ph type="body" orient="vert" sz="quarter" idx="14"/>
          </p:nvPr>
        </p:nvSpPr>
        <p:spPr>
          <a:xfrm>
            <a:off x="227381" y="5355169"/>
            <a:ext cx="458421" cy="1054100"/>
          </a:xfrm>
        </p:spPr>
        <p:txBody>
          <a:bodyPr vert="eaVert" anchor="ctr">
            <a:noAutofit/>
          </a:bodyPr>
          <a:lstStyle>
            <a:lvl1pPr algn="ctr">
              <a:defRPr sz="1800">
                <a:solidFill>
                  <a:srgbClr val="FFFFFF"/>
                </a:solidFill>
              </a:defRPr>
            </a:lvl1pPr>
            <a:lvl2pPr algn="ctr">
              <a:defRPr sz="1600">
                <a:solidFill>
                  <a:srgbClr val="FFFFFF"/>
                </a:solidFill>
              </a:defRPr>
            </a:lvl2pPr>
            <a:lvl3pPr algn="ctr">
              <a:defRPr sz="1400">
                <a:solidFill>
                  <a:srgbClr val="FFFFFF"/>
                </a:solidFill>
              </a:defRPr>
            </a:lvl3pPr>
            <a:lvl4pPr algn="ctr">
              <a:defRPr sz="1200">
                <a:solidFill>
                  <a:srgbClr val="FFFFFF"/>
                </a:solidFill>
              </a:defRPr>
            </a:lvl4pPr>
            <a:lvl5pPr algn="ctr">
              <a:defRPr sz="12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21" name="Text Placeholder 31"/>
          <p:cNvSpPr>
            <a:spLocks noGrp="1"/>
          </p:cNvSpPr>
          <p:nvPr>
            <p:ph type="body" sz="quarter" idx="44"/>
          </p:nvPr>
        </p:nvSpPr>
        <p:spPr>
          <a:xfrm>
            <a:off x="867484" y="732367"/>
            <a:ext cx="7806616" cy="5676901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ight Triangle 22"/>
          <p:cNvSpPr/>
          <p:nvPr userDrawn="1"/>
        </p:nvSpPr>
        <p:spPr>
          <a:xfrm rot="10800000">
            <a:off x="227381" y="1786468"/>
            <a:ext cx="117836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Triangle 26"/>
          <p:cNvSpPr/>
          <p:nvPr userDrawn="1"/>
        </p:nvSpPr>
        <p:spPr>
          <a:xfrm rot="10800000">
            <a:off x="227381" y="2929464"/>
            <a:ext cx="117836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Triangle 28"/>
          <p:cNvSpPr/>
          <p:nvPr userDrawn="1"/>
        </p:nvSpPr>
        <p:spPr>
          <a:xfrm rot="10800000">
            <a:off x="227381" y="4085168"/>
            <a:ext cx="117836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Triangle 36"/>
          <p:cNvSpPr/>
          <p:nvPr userDrawn="1"/>
        </p:nvSpPr>
        <p:spPr>
          <a:xfrm rot="10800000">
            <a:off x="227381" y="5245098"/>
            <a:ext cx="117836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Triangle 38"/>
          <p:cNvSpPr/>
          <p:nvPr userDrawn="1"/>
        </p:nvSpPr>
        <p:spPr>
          <a:xfrm rot="10800000">
            <a:off x="227380" y="6409269"/>
            <a:ext cx="117836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345217" y="624839"/>
            <a:ext cx="8510916" cy="61061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227381" y="732368"/>
            <a:ext cx="458419" cy="1054100"/>
          </a:xfrm>
          <a:prstGeom prst="rect">
            <a:avLst/>
          </a:prstGeom>
          <a:solidFill>
            <a:srgbClr val="2C6DA5"/>
          </a:soli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>
            <a:off x="227381" y="1875364"/>
            <a:ext cx="458419" cy="1054100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227381" y="3031068"/>
            <a:ext cx="458419" cy="1054100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 userDrawn="1"/>
        </p:nvSpPr>
        <p:spPr>
          <a:xfrm>
            <a:off x="227381" y="4190998"/>
            <a:ext cx="458419" cy="1054100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 userDrawn="1"/>
        </p:nvSpPr>
        <p:spPr>
          <a:xfrm>
            <a:off x="227380" y="5355169"/>
            <a:ext cx="458419" cy="1054100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6" name="Vertical Text Placeholder 15"/>
          <p:cNvSpPr>
            <a:spLocks noGrp="1"/>
          </p:cNvSpPr>
          <p:nvPr>
            <p:ph type="body" orient="vert" sz="quarter" idx="10"/>
          </p:nvPr>
        </p:nvSpPr>
        <p:spPr>
          <a:xfrm>
            <a:off x="227380" y="731838"/>
            <a:ext cx="458421" cy="1054100"/>
          </a:xfrm>
        </p:spPr>
        <p:txBody>
          <a:bodyPr vert="eaVert" anchor="ctr">
            <a:noAutofit/>
          </a:bodyPr>
          <a:lstStyle>
            <a:lvl1pPr algn="ctr">
              <a:defRPr sz="1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algn="ctr">
              <a:defRPr sz="1600">
                <a:solidFill>
                  <a:srgbClr val="FFFFFF"/>
                </a:solidFill>
              </a:defRPr>
            </a:lvl2pPr>
            <a:lvl3pPr algn="ctr">
              <a:defRPr sz="1400">
                <a:solidFill>
                  <a:srgbClr val="FFFFFF"/>
                </a:solidFill>
              </a:defRPr>
            </a:lvl3pPr>
            <a:lvl4pPr algn="ctr">
              <a:defRPr sz="1200">
                <a:solidFill>
                  <a:srgbClr val="FFFFFF"/>
                </a:solidFill>
              </a:defRPr>
            </a:lvl4pPr>
            <a:lvl5pPr algn="ctr">
              <a:defRPr sz="12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17" name="Vertical Text Placeholder 15"/>
          <p:cNvSpPr>
            <a:spLocks noGrp="1"/>
          </p:cNvSpPr>
          <p:nvPr>
            <p:ph type="body" orient="vert" sz="quarter" idx="11"/>
          </p:nvPr>
        </p:nvSpPr>
        <p:spPr>
          <a:xfrm>
            <a:off x="227378" y="1875364"/>
            <a:ext cx="458421" cy="1054100"/>
          </a:xfrm>
          <a:solidFill>
            <a:srgbClr val="2C6DA5"/>
          </a:solidFill>
        </p:spPr>
        <p:txBody>
          <a:bodyPr vert="eaVert" anchor="ctr">
            <a:noAutofit/>
          </a:bodyPr>
          <a:lstStyle>
            <a:lvl1pPr algn="ctr">
              <a:defRPr sz="1800">
                <a:solidFill>
                  <a:srgbClr val="95B3D7"/>
                </a:solidFill>
              </a:defRPr>
            </a:lvl1pPr>
            <a:lvl2pPr algn="ctr">
              <a:defRPr sz="1600">
                <a:solidFill>
                  <a:srgbClr val="FFFFFF"/>
                </a:solidFill>
              </a:defRPr>
            </a:lvl2pPr>
            <a:lvl3pPr algn="ctr">
              <a:defRPr sz="1400">
                <a:solidFill>
                  <a:srgbClr val="FFFFFF"/>
                </a:solidFill>
              </a:defRPr>
            </a:lvl3pPr>
            <a:lvl4pPr algn="ctr">
              <a:defRPr sz="1200">
                <a:solidFill>
                  <a:srgbClr val="FFFFFF"/>
                </a:solidFill>
              </a:defRPr>
            </a:lvl4pPr>
            <a:lvl5pPr algn="ctr">
              <a:defRPr sz="12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endParaRPr lang="en-US" dirty="0"/>
          </a:p>
        </p:txBody>
      </p:sp>
      <p:sp>
        <p:nvSpPr>
          <p:cNvPr id="18" name="Vertical Text Placeholder 15"/>
          <p:cNvSpPr>
            <a:spLocks noGrp="1"/>
          </p:cNvSpPr>
          <p:nvPr>
            <p:ph type="body" orient="vert" sz="quarter" idx="12"/>
          </p:nvPr>
        </p:nvSpPr>
        <p:spPr>
          <a:xfrm>
            <a:off x="227380" y="3031068"/>
            <a:ext cx="458421" cy="1054100"/>
          </a:xfrm>
          <a:solidFill>
            <a:srgbClr val="2C6DA5"/>
          </a:solidFill>
        </p:spPr>
        <p:txBody>
          <a:bodyPr vert="eaVert" anchor="ctr">
            <a:noAutofit/>
          </a:bodyPr>
          <a:lstStyle>
            <a:lvl1pPr algn="ctr">
              <a:defRPr sz="1800">
                <a:solidFill>
                  <a:srgbClr val="95B3D7"/>
                </a:solidFill>
              </a:defRPr>
            </a:lvl1pPr>
            <a:lvl2pPr algn="ctr">
              <a:defRPr sz="1600">
                <a:solidFill>
                  <a:srgbClr val="FFFFFF"/>
                </a:solidFill>
              </a:defRPr>
            </a:lvl2pPr>
            <a:lvl3pPr algn="ctr">
              <a:defRPr sz="1400">
                <a:solidFill>
                  <a:srgbClr val="FFFFFF"/>
                </a:solidFill>
              </a:defRPr>
            </a:lvl3pPr>
            <a:lvl4pPr algn="ctr">
              <a:defRPr sz="1200">
                <a:solidFill>
                  <a:srgbClr val="FFFFFF"/>
                </a:solidFill>
              </a:defRPr>
            </a:lvl4pPr>
            <a:lvl5pPr algn="ctr">
              <a:defRPr sz="12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19" name="Vertical Text Placeholder 15"/>
          <p:cNvSpPr>
            <a:spLocks noGrp="1"/>
          </p:cNvSpPr>
          <p:nvPr>
            <p:ph type="body" orient="vert" sz="quarter" idx="13"/>
          </p:nvPr>
        </p:nvSpPr>
        <p:spPr>
          <a:xfrm>
            <a:off x="227381" y="4190998"/>
            <a:ext cx="458421" cy="1054100"/>
          </a:xfrm>
        </p:spPr>
        <p:txBody>
          <a:bodyPr vert="eaVert" anchor="ctr">
            <a:noAutofit/>
          </a:bodyPr>
          <a:lstStyle>
            <a:lvl1pPr algn="ctr">
              <a:defRPr sz="1800">
                <a:solidFill>
                  <a:srgbClr val="FFFFFF"/>
                </a:solidFill>
              </a:defRPr>
            </a:lvl1pPr>
            <a:lvl2pPr algn="ctr">
              <a:defRPr sz="1600">
                <a:solidFill>
                  <a:srgbClr val="FFFFFF"/>
                </a:solidFill>
              </a:defRPr>
            </a:lvl2pPr>
            <a:lvl3pPr algn="ctr">
              <a:defRPr sz="1400">
                <a:solidFill>
                  <a:srgbClr val="FFFFFF"/>
                </a:solidFill>
              </a:defRPr>
            </a:lvl3pPr>
            <a:lvl4pPr algn="ctr">
              <a:defRPr sz="1200">
                <a:solidFill>
                  <a:srgbClr val="FFFFFF"/>
                </a:solidFill>
              </a:defRPr>
            </a:lvl4pPr>
            <a:lvl5pPr algn="ctr">
              <a:defRPr sz="12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20" name="Vertical Text Placeholder 15"/>
          <p:cNvSpPr>
            <a:spLocks noGrp="1"/>
          </p:cNvSpPr>
          <p:nvPr>
            <p:ph type="body" orient="vert" sz="quarter" idx="14"/>
          </p:nvPr>
        </p:nvSpPr>
        <p:spPr>
          <a:xfrm>
            <a:off x="227381" y="5355169"/>
            <a:ext cx="458421" cy="1054100"/>
          </a:xfrm>
        </p:spPr>
        <p:txBody>
          <a:bodyPr vert="eaVert" anchor="ctr">
            <a:noAutofit/>
          </a:bodyPr>
          <a:lstStyle>
            <a:lvl1pPr algn="ctr">
              <a:defRPr sz="1800">
                <a:solidFill>
                  <a:srgbClr val="FFFFFF"/>
                </a:solidFill>
              </a:defRPr>
            </a:lvl1pPr>
            <a:lvl2pPr algn="ctr">
              <a:defRPr sz="1600">
                <a:solidFill>
                  <a:srgbClr val="FFFFFF"/>
                </a:solidFill>
              </a:defRPr>
            </a:lvl2pPr>
            <a:lvl3pPr algn="ctr">
              <a:defRPr sz="1400">
                <a:solidFill>
                  <a:srgbClr val="FFFFFF"/>
                </a:solidFill>
              </a:defRPr>
            </a:lvl3pPr>
            <a:lvl4pPr algn="ctr">
              <a:defRPr sz="1200">
                <a:solidFill>
                  <a:srgbClr val="FFFFFF"/>
                </a:solidFill>
              </a:defRPr>
            </a:lvl4pPr>
            <a:lvl5pPr algn="ctr">
              <a:defRPr sz="12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21" name="Text Placeholder 31"/>
          <p:cNvSpPr>
            <a:spLocks noGrp="1"/>
          </p:cNvSpPr>
          <p:nvPr>
            <p:ph type="body" sz="quarter" idx="44"/>
          </p:nvPr>
        </p:nvSpPr>
        <p:spPr>
          <a:xfrm>
            <a:off x="867484" y="732367"/>
            <a:ext cx="7806616" cy="5676901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ight Triangle 22"/>
          <p:cNvSpPr/>
          <p:nvPr userDrawn="1"/>
        </p:nvSpPr>
        <p:spPr>
          <a:xfrm rot="10800000">
            <a:off x="227381" y="1786468"/>
            <a:ext cx="117836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Triangle 26"/>
          <p:cNvSpPr/>
          <p:nvPr userDrawn="1"/>
        </p:nvSpPr>
        <p:spPr>
          <a:xfrm rot="10800000">
            <a:off x="227381" y="2929464"/>
            <a:ext cx="117836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Triangle 28"/>
          <p:cNvSpPr/>
          <p:nvPr userDrawn="1"/>
        </p:nvSpPr>
        <p:spPr>
          <a:xfrm rot="10800000">
            <a:off x="227381" y="4085168"/>
            <a:ext cx="117836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Triangle 36"/>
          <p:cNvSpPr/>
          <p:nvPr userDrawn="1"/>
        </p:nvSpPr>
        <p:spPr>
          <a:xfrm rot="10800000">
            <a:off x="227381" y="5245098"/>
            <a:ext cx="117836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Triangle 38"/>
          <p:cNvSpPr/>
          <p:nvPr userDrawn="1"/>
        </p:nvSpPr>
        <p:spPr>
          <a:xfrm rot="10800000">
            <a:off x="227380" y="6409269"/>
            <a:ext cx="117836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345217" y="624839"/>
            <a:ext cx="8510916" cy="61061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227381" y="732368"/>
            <a:ext cx="458419" cy="1054100"/>
          </a:xfrm>
          <a:prstGeom prst="rect">
            <a:avLst/>
          </a:prstGeom>
          <a:solidFill>
            <a:srgbClr val="2C6DA5"/>
          </a:soli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>
            <a:off x="227381" y="1875364"/>
            <a:ext cx="458419" cy="1054100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227381" y="3031068"/>
            <a:ext cx="458419" cy="1054100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 userDrawn="1"/>
        </p:nvSpPr>
        <p:spPr>
          <a:xfrm>
            <a:off x="227381" y="4190998"/>
            <a:ext cx="458419" cy="1054100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 userDrawn="1"/>
        </p:nvSpPr>
        <p:spPr>
          <a:xfrm>
            <a:off x="227380" y="5355169"/>
            <a:ext cx="458419" cy="1054100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6" name="Vertical Text Placeholder 15"/>
          <p:cNvSpPr>
            <a:spLocks noGrp="1"/>
          </p:cNvSpPr>
          <p:nvPr>
            <p:ph type="body" orient="vert" sz="quarter" idx="10"/>
          </p:nvPr>
        </p:nvSpPr>
        <p:spPr>
          <a:xfrm>
            <a:off x="227380" y="731838"/>
            <a:ext cx="458421" cy="1054100"/>
          </a:xfrm>
        </p:spPr>
        <p:txBody>
          <a:bodyPr vert="eaVert" anchor="ctr">
            <a:noAutofit/>
          </a:bodyPr>
          <a:lstStyle>
            <a:lvl1pPr algn="ctr">
              <a:defRPr sz="1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algn="ctr">
              <a:defRPr sz="1600">
                <a:solidFill>
                  <a:srgbClr val="FFFFFF"/>
                </a:solidFill>
              </a:defRPr>
            </a:lvl2pPr>
            <a:lvl3pPr algn="ctr">
              <a:defRPr sz="1400">
                <a:solidFill>
                  <a:srgbClr val="FFFFFF"/>
                </a:solidFill>
              </a:defRPr>
            </a:lvl3pPr>
            <a:lvl4pPr algn="ctr">
              <a:defRPr sz="1200">
                <a:solidFill>
                  <a:srgbClr val="FFFFFF"/>
                </a:solidFill>
              </a:defRPr>
            </a:lvl4pPr>
            <a:lvl5pPr algn="ctr">
              <a:defRPr sz="12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17" name="Vertical Text Placeholder 15"/>
          <p:cNvSpPr>
            <a:spLocks noGrp="1"/>
          </p:cNvSpPr>
          <p:nvPr>
            <p:ph type="body" orient="vert" sz="quarter" idx="11"/>
          </p:nvPr>
        </p:nvSpPr>
        <p:spPr>
          <a:xfrm>
            <a:off x="227378" y="1875364"/>
            <a:ext cx="458421" cy="1054100"/>
          </a:xfrm>
          <a:solidFill>
            <a:srgbClr val="2C6DA5"/>
          </a:solidFill>
        </p:spPr>
        <p:txBody>
          <a:bodyPr vert="eaVert" anchor="ctr">
            <a:noAutofit/>
          </a:bodyPr>
          <a:lstStyle>
            <a:lvl1pPr algn="ctr">
              <a:defRPr sz="1800">
                <a:solidFill>
                  <a:srgbClr val="95B3D7"/>
                </a:solidFill>
              </a:defRPr>
            </a:lvl1pPr>
            <a:lvl2pPr algn="ctr">
              <a:defRPr sz="1600">
                <a:solidFill>
                  <a:srgbClr val="FFFFFF"/>
                </a:solidFill>
              </a:defRPr>
            </a:lvl2pPr>
            <a:lvl3pPr algn="ctr">
              <a:defRPr sz="1400">
                <a:solidFill>
                  <a:srgbClr val="FFFFFF"/>
                </a:solidFill>
              </a:defRPr>
            </a:lvl3pPr>
            <a:lvl4pPr algn="ctr">
              <a:defRPr sz="1200">
                <a:solidFill>
                  <a:srgbClr val="FFFFFF"/>
                </a:solidFill>
              </a:defRPr>
            </a:lvl4pPr>
            <a:lvl5pPr algn="ctr">
              <a:defRPr sz="12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endParaRPr lang="en-US" dirty="0"/>
          </a:p>
        </p:txBody>
      </p:sp>
      <p:sp>
        <p:nvSpPr>
          <p:cNvPr id="18" name="Vertical Text Placeholder 15"/>
          <p:cNvSpPr>
            <a:spLocks noGrp="1"/>
          </p:cNvSpPr>
          <p:nvPr>
            <p:ph type="body" orient="vert" sz="quarter" idx="12"/>
          </p:nvPr>
        </p:nvSpPr>
        <p:spPr>
          <a:xfrm>
            <a:off x="227380" y="3031068"/>
            <a:ext cx="458421" cy="1054100"/>
          </a:xfrm>
          <a:solidFill>
            <a:srgbClr val="2C6DA5"/>
          </a:solidFill>
        </p:spPr>
        <p:txBody>
          <a:bodyPr vert="eaVert" anchor="ctr">
            <a:noAutofit/>
          </a:bodyPr>
          <a:lstStyle>
            <a:lvl1pPr algn="ctr">
              <a:defRPr sz="1800">
                <a:solidFill>
                  <a:srgbClr val="95B3D7"/>
                </a:solidFill>
              </a:defRPr>
            </a:lvl1pPr>
            <a:lvl2pPr algn="ctr">
              <a:defRPr sz="1600">
                <a:solidFill>
                  <a:srgbClr val="FFFFFF"/>
                </a:solidFill>
              </a:defRPr>
            </a:lvl2pPr>
            <a:lvl3pPr algn="ctr">
              <a:defRPr sz="1400">
                <a:solidFill>
                  <a:srgbClr val="FFFFFF"/>
                </a:solidFill>
              </a:defRPr>
            </a:lvl3pPr>
            <a:lvl4pPr algn="ctr">
              <a:defRPr sz="1200">
                <a:solidFill>
                  <a:srgbClr val="FFFFFF"/>
                </a:solidFill>
              </a:defRPr>
            </a:lvl4pPr>
            <a:lvl5pPr algn="ctr">
              <a:defRPr sz="12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19" name="Vertical Text Placeholder 15"/>
          <p:cNvSpPr>
            <a:spLocks noGrp="1"/>
          </p:cNvSpPr>
          <p:nvPr>
            <p:ph type="body" orient="vert" sz="quarter" idx="13"/>
          </p:nvPr>
        </p:nvSpPr>
        <p:spPr>
          <a:xfrm>
            <a:off x="227381" y="4190998"/>
            <a:ext cx="458421" cy="1054100"/>
          </a:xfrm>
          <a:solidFill>
            <a:srgbClr val="2C6DA5"/>
          </a:solidFill>
        </p:spPr>
        <p:txBody>
          <a:bodyPr vert="eaVert" anchor="ctr">
            <a:noAutofit/>
          </a:bodyPr>
          <a:lstStyle>
            <a:lvl1pPr algn="ctr">
              <a:defRPr sz="1800">
                <a:solidFill>
                  <a:srgbClr val="95B3D7"/>
                </a:solidFill>
              </a:defRPr>
            </a:lvl1pPr>
            <a:lvl2pPr algn="ctr">
              <a:defRPr sz="1600">
                <a:solidFill>
                  <a:srgbClr val="FFFFFF"/>
                </a:solidFill>
              </a:defRPr>
            </a:lvl2pPr>
            <a:lvl3pPr algn="ctr">
              <a:defRPr sz="1400">
                <a:solidFill>
                  <a:srgbClr val="FFFFFF"/>
                </a:solidFill>
              </a:defRPr>
            </a:lvl3pPr>
            <a:lvl4pPr algn="ctr">
              <a:defRPr sz="1200">
                <a:solidFill>
                  <a:srgbClr val="FFFFFF"/>
                </a:solidFill>
              </a:defRPr>
            </a:lvl4pPr>
            <a:lvl5pPr algn="ctr">
              <a:defRPr sz="12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20" name="Vertical Text Placeholder 15"/>
          <p:cNvSpPr>
            <a:spLocks noGrp="1"/>
          </p:cNvSpPr>
          <p:nvPr>
            <p:ph type="body" orient="vert" sz="quarter" idx="14"/>
          </p:nvPr>
        </p:nvSpPr>
        <p:spPr>
          <a:xfrm>
            <a:off x="227381" y="5355169"/>
            <a:ext cx="458421" cy="1054100"/>
          </a:xfrm>
        </p:spPr>
        <p:txBody>
          <a:bodyPr vert="eaVert" anchor="ctr">
            <a:noAutofit/>
          </a:bodyPr>
          <a:lstStyle>
            <a:lvl1pPr algn="ctr">
              <a:defRPr sz="1800">
                <a:solidFill>
                  <a:srgbClr val="FFFFFF"/>
                </a:solidFill>
              </a:defRPr>
            </a:lvl1pPr>
            <a:lvl2pPr algn="ctr">
              <a:defRPr sz="1600">
                <a:solidFill>
                  <a:srgbClr val="FFFFFF"/>
                </a:solidFill>
              </a:defRPr>
            </a:lvl2pPr>
            <a:lvl3pPr algn="ctr">
              <a:defRPr sz="1400">
                <a:solidFill>
                  <a:srgbClr val="FFFFFF"/>
                </a:solidFill>
              </a:defRPr>
            </a:lvl3pPr>
            <a:lvl4pPr algn="ctr">
              <a:defRPr sz="1200">
                <a:solidFill>
                  <a:srgbClr val="FFFFFF"/>
                </a:solidFill>
              </a:defRPr>
            </a:lvl4pPr>
            <a:lvl5pPr algn="ctr">
              <a:defRPr sz="12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21" name="Text Placeholder 31"/>
          <p:cNvSpPr>
            <a:spLocks noGrp="1"/>
          </p:cNvSpPr>
          <p:nvPr>
            <p:ph type="body" sz="quarter" idx="44"/>
          </p:nvPr>
        </p:nvSpPr>
        <p:spPr>
          <a:xfrm>
            <a:off x="867484" y="732367"/>
            <a:ext cx="7806616" cy="5676901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ight Triangle 22"/>
          <p:cNvSpPr/>
          <p:nvPr userDrawn="1"/>
        </p:nvSpPr>
        <p:spPr>
          <a:xfrm rot="10800000">
            <a:off x="227381" y="1786468"/>
            <a:ext cx="117836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Triangle 26"/>
          <p:cNvSpPr/>
          <p:nvPr userDrawn="1"/>
        </p:nvSpPr>
        <p:spPr>
          <a:xfrm rot="10800000">
            <a:off x="227381" y="2929464"/>
            <a:ext cx="117836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Triangle 28"/>
          <p:cNvSpPr/>
          <p:nvPr userDrawn="1"/>
        </p:nvSpPr>
        <p:spPr>
          <a:xfrm rot="10800000">
            <a:off x="227381" y="4085168"/>
            <a:ext cx="117836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Triangle 36"/>
          <p:cNvSpPr/>
          <p:nvPr userDrawn="1"/>
        </p:nvSpPr>
        <p:spPr>
          <a:xfrm rot="10800000">
            <a:off x="227381" y="5245098"/>
            <a:ext cx="117836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Triangle 38"/>
          <p:cNvSpPr/>
          <p:nvPr userDrawn="1"/>
        </p:nvSpPr>
        <p:spPr>
          <a:xfrm rot="10800000">
            <a:off x="227380" y="6409269"/>
            <a:ext cx="117836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345217" y="624839"/>
            <a:ext cx="8510916" cy="61061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227381" y="732368"/>
            <a:ext cx="458419" cy="1054100"/>
          </a:xfrm>
          <a:prstGeom prst="rect">
            <a:avLst/>
          </a:prstGeom>
          <a:solidFill>
            <a:srgbClr val="2C6DA5"/>
          </a:soli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>
            <a:off x="227381" y="1875364"/>
            <a:ext cx="458419" cy="1054100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227381" y="3031068"/>
            <a:ext cx="458419" cy="1054100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 userDrawn="1"/>
        </p:nvSpPr>
        <p:spPr>
          <a:xfrm>
            <a:off x="227381" y="4190998"/>
            <a:ext cx="458419" cy="1054100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 userDrawn="1"/>
        </p:nvSpPr>
        <p:spPr>
          <a:xfrm>
            <a:off x="227380" y="5355169"/>
            <a:ext cx="458419" cy="1054100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6" name="Vertical Text Placeholder 15"/>
          <p:cNvSpPr>
            <a:spLocks noGrp="1"/>
          </p:cNvSpPr>
          <p:nvPr>
            <p:ph type="body" orient="vert" sz="quarter" idx="10"/>
          </p:nvPr>
        </p:nvSpPr>
        <p:spPr>
          <a:xfrm>
            <a:off x="227380" y="731838"/>
            <a:ext cx="458421" cy="1054100"/>
          </a:xfrm>
        </p:spPr>
        <p:txBody>
          <a:bodyPr vert="eaVert" anchor="ctr">
            <a:noAutofit/>
          </a:bodyPr>
          <a:lstStyle>
            <a:lvl1pPr algn="ctr">
              <a:defRPr sz="1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algn="ctr">
              <a:defRPr sz="1600">
                <a:solidFill>
                  <a:srgbClr val="FFFFFF"/>
                </a:solidFill>
              </a:defRPr>
            </a:lvl2pPr>
            <a:lvl3pPr algn="ctr">
              <a:defRPr sz="1400">
                <a:solidFill>
                  <a:srgbClr val="FFFFFF"/>
                </a:solidFill>
              </a:defRPr>
            </a:lvl3pPr>
            <a:lvl4pPr algn="ctr">
              <a:defRPr sz="1200">
                <a:solidFill>
                  <a:srgbClr val="FFFFFF"/>
                </a:solidFill>
              </a:defRPr>
            </a:lvl4pPr>
            <a:lvl5pPr algn="ctr">
              <a:defRPr sz="12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17" name="Vertical Text Placeholder 15"/>
          <p:cNvSpPr>
            <a:spLocks noGrp="1"/>
          </p:cNvSpPr>
          <p:nvPr>
            <p:ph type="body" orient="vert" sz="quarter" idx="11"/>
          </p:nvPr>
        </p:nvSpPr>
        <p:spPr>
          <a:xfrm>
            <a:off x="227378" y="1875364"/>
            <a:ext cx="458421" cy="1054100"/>
          </a:xfrm>
          <a:solidFill>
            <a:srgbClr val="2C6DA5"/>
          </a:solidFill>
        </p:spPr>
        <p:txBody>
          <a:bodyPr vert="eaVert" anchor="ctr">
            <a:noAutofit/>
          </a:bodyPr>
          <a:lstStyle>
            <a:lvl1pPr algn="ctr">
              <a:defRPr sz="1800">
                <a:solidFill>
                  <a:srgbClr val="95B3D7"/>
                </a:solidFill>
              </a:defRPr>
            </a:lvl1pPr>
            <a:lvl2pPr algn="ctr">
              <a:defRPr sz="1600">
                <a:solidFill>
                  <a:srgbClr val="FFFFFF"/>
                </a:solidFill>
              </a:defRPr>
            </a:lvl2pPr>
            <a:lvl3pPr algn="ctr">
              <a:defRPr sz="1400">
                <a:solidFill>
                  <a:srgbClr val="FFFFFF"/>
                </a:solidFill>
              </a:defRPr>
            </a:lvl3pPr>
            <a:lvl4pPr algn="ctr">
              <a:defRPr sz="1200">
                <a:solidFill>
                  <a:srgbClr val="FFFFFF"/>
                </a:solidFill>
              </a:defRPr>
            </a:lvl4pPr>
            <a:lvl5pPr algn="ctr">
              <a:defRPr sz="12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endParaRPr lang="en-US" dirty="0"/>
          </a:p>
        </p:txBody>
      </p:sp>
      <p:sp>
        <p:nvSpPr>
          <p:cNvPr id="18" name="Vertical Text Placeholder 15"/>
          <p:cNvSpPr>
            <a:spLocks noGrp="1"/>
          </p:cNvSpPr>
          <p:nvPr>
            <p:ph type="body" orient="vert" sz="quarter" idx="12"/>
          </p:nvPr>
        </p:nvSpPr>
        <p:spPr>
          <a:xfrm>
            <a:off x="227380" y="3031068"/>
            <a:ext cx="458421" cy="1054100"/>
          </a:xfrm>
          <a:solidFill>
            <a:srgbClr val="2C6DA5"/>
          </a:solidFill>
        </p:spPr>
        <p:txBody>
          <a:bodyPr vert="eaVert" anchor="ctr">
            <a:noAutofit/>
          </a:bodyPr>
          <a:lstStyle>
            <a:lvl1pPr algn="ctr">
              <a:defRPr sz="1800">
                <a:solidFill>
                  <a:srgbClr val="95B3D7"/>
                </a:solidFill>
              </a:defRPr>
            </a:lvl1pPr>
            <a:lvl2pPr algn="ctr">
              <a:defRPr sz="1600">
                <a:solidFill>
                  <a:srgbClr val="FFFFFF"/>
                </a:solidFill>
              </a:defRPr>
            </a:lvl2pPr>
            <a:lvl3pPr algn="ctr">
              <a:defRPr sz="1400">
                <a:solidFill>
                  <a:srgbClr val="FFFFFF"/>
                </a:solidFill>
              </a:defRPr>
            </a:lvl3pPr>
            <a:lvl4pPr algn="ctr">
              <a:defRPr sz="1200">
                <a:solidFill>
                  <a:srgbClr val="FFFFFF"/>
                </a:solidFill>
              </a:defRPr>
            </a:lvl4pPr>
            <a:lvl5pPr algn="ctr">
              <a:defRPr sz="12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19" name="Vertical Text Placeholder 15"/>
          <p:cNvSpPr>
            <a:spLocks noGrp="1"/>
          </p:cNvSpPr>
          <p:nvPr>
            <p:ph type="body" orient="vert" sz="quarter" idx="13"/>
          </p:nvPr>
        </p:nvSpPr>
        <p:spPr>
          <a:xfrm>
            <a:off x="227381" y="4190998"/>
            <a:ext cx="458421" cy="1054100"/>
          </a:xfrm>
          <a:solidFill>
            <a:srgbClr val="2C6DA5"/>
          </a:solidFill>
        </p:spPr>
        <p:txBody>
          <a:bodyPr vert="eaVert" anchor="ctr">
            <a:noAutofit/>
          </a:bodyPr>
          <a:lstStyle>
            <a:lvl1pPr algn="ctr">
              <a:defRPr sz="1800">
                <a:solidFill>
                  <a:srgbClr val="95B3D7"/>
                </a:solidFill>
              </a:defRPr>
            </a:lvl1pPr>
            <a:lvl2pPr algn="ctr">
              <a:defRPr sz="1600">
                <a:solidFill>
                  <a:srgbClr val="FFFFFF"/>
                </a:solidFill>
              </a:defRPr>
            </a:lvl2pPr>
            <a:lvl3pPr algn="ctr">
              <a:defRPr sz="1400">
                <a:solidFill>
                  <a:srgbClr val="FFFFFF"/>
                </a:solidFill>
              </a:defRPr>
            </a:lvl3pPr>
            <a:lvl4pPr algn="ctr">
              <a:defRPr sz="1200">
                <a:solidFill>
                  <a:srgbClr val="FFFFFF"/>
                </a:solidFill>
              </a:defRPr>
            </a:lvl4pPr>
            <a:lvl5pPr algn="ctr">
              <a:defRPr sz="12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20" name="Vertical Text Placeholder 15"/>
          <p:cNvSpPr>
            <a:spLocks noGrp="1"/>
          </p:cNvSpPr>
          <p:nvPr>
            <p:ph type="body" orient="vert" sz="quarter" idx="14"/>
          </p:nvPr>
        </p:nvSpPr>
        <p:spPr>
          <a:xfrm>
            <a:off x="227381" y="5355169"/>
            <a:ext cx="458421" cy="1054100"/>
          </a:xfrm>
          <a:solidFill>
            <a:srgbClr val="2C6DA5"/>
          </a:solidFill>
        </p:spPr>
        <p:txBody>
          <a:bodyPr vert="eaVert" anchor="ctr">
            <a:noAutofit/>
          </a:bodyPr>
          <a:lstStyle>
            <a:lvl1pPr algn="ctr">
              <a:defRPr sz="1800">
                <a:solidFill>
                  <a:srgbClr val="95B3D7"/>
                </a:solidFill>
              </a:defRPr>
            </a:lvl1pPr>
            <a:lvl2pPr algn="ctr">
              <a:defRPr sz="1600">
                <a:solidFill>
                  <a:srgbClr val="FFFFFF"/>
                </a:solidFill>
              </a:defRPr>
            </a:lvl2pPr>
            <a:lvl3pPr algn="ctr">
              <a:defRPr sz="1400">
                <a:solidFill>
                  <a:srgbClr val="FFFFFF"/>
                </a:solidFill>
              </a:defRPr>
            </a:lvl3pPr>
            <a:lvl4pPr algn="ctr">
              <a:defRPr sz="1200">
                <a:solidFill>
                  <a:srgbClr val="FFFFFF"/>
                </a:solidFill>
              </a:defRPr>
            </a:lvl4pPr>
            <a:lvl5pPr algn="ctr">
              <a:defRPr sz="12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21" name="Text Placeholder 31"/>
          <p:cNvSpPr>
            <a:spLocks noGrp="1"/>
          </p:cNvSpPr>
          <p:nvPr>
            <p:ph type="body" sz="quarter" idx="44"/>
          </p:nvPr>
        </p:nvSpPr>
        <p:spPr>
          <a:xfrm>
            <a:off x="867484" y="732367"/>
            <a:ext cx="7806616" cy="5676901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5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 userDrawn="1"/>
        </p:nvSpPr>
        <p:spPr>
          <a:xfrm>
            <a:off x="0" y="5049861"/>
            <a:ext cx="9144000" cy="1808138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65100" y="956709"/>
            <a:ext cx="2882900" cy="15875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/>
          </a:p>
        </p:txBody>
      </p:sp>
      <p:sp>
        <p:nvSpPr>
          <p:cNvPr id="31" name="Rectangle 30"/>
          <p:cNvSpPr/>
          <p:nvPr userDrawn="1"/>
        </p:nvSpPr>
        <p:spPr>
          <a:xfrm>
            <a:off x="3124200" y="956709"/>
            <a:ext cx="2882900" cy="15875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 userDrawn="1"/>
        </p:nvSpPr>
        <p:spPr>
          <a:xfrm>
            <a:off x="6083300" y="956709"/>
            <a:ext cx="2882900" cy="15875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 userDrawn="1"/>
        </p:nvSpPr>
        <p:spPr>
          <a:xfrm>
            <a:off x="165100" y="2696609"/>
            <a:ext cx="2882900" cy="15875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 userDrawn="1"/>
        </p:nvSpPr>
        <p:spPr>
          <a:xfrm>
            <a:off x="3124200" y="2696609"/>
            <a:ext cx="2882900" cy="15875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6083300" y="2696609"/>
            <a:ext cx="2882900" cy="15875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 userDrawn="1"/>
        </p:nvSpPr>
        <p:spPr>
          <a:xfrm>
            <a:off x="165100" y="4436509"/>
            <a:ext cx="2882900" cy="15875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stA="27000" endPos="2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 userDrawn="1"/>
        </p:nvSpPr>
        <p:spPr>
          <a:xfrm>
            <a:off x="6083300" y="4436509"/>
            <a:ext cx="2882900" cy="15875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stA="27000" endPos="2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/>
          </a:p>
        </p:txBody>
      </p:sp>
      <p:sp>
        <p:nvSpPr>
          <p:cNvPr id="42" name="Rectangle 41"/>
          <p:cNvSpPr/>
          <p:nvPr userDrawn="1"/>
        </p:nvSpPr>
        <p:spPr>
          <a:xfrm>
            <a:off x="3124200" y="4436509"/>
            <a:ext cx="2882900" cy="15875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stA="27000" endPos="2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31"/>
          <p:cNvSpPr>
            <a:spLocks noGrp="1"/>
          </p:cNvSpPr>
          <p:nvPr>
            <p:ph type="body" sz="quarter" idx="50"/>
          </p:nvPr>
        </p:nvSpPr>
        <p:spPr>
          <a:xfrm>
            <a:off x="6083300" y="956709"/>
            <a:ext cx="2882900" cy="1587500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51"/>
          </p:nvPr>
        </p:nvSpPr>
        <p:spPr>
          <a:xfrm>
            <a:off x="3124200" y="956709"/>
            <a:ext cx="2882900" cy="1587500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52"/>
          </p:nvPr>
        </p:nvSpPr>
        <p:spPr>
          <a:xfrm>
            <a:off x="6083300" y="2696609"/>
            <a:ext cx="2882900" cy="1587500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Text Placeholder 31"/>
          <p:cNvSpPr>
            <a:spLocks noGrp="1"/>
          </p:cNvSpPr>
          <p:nvPr>
            <p:ph type="body" sz="quarter" idx="53"/>
          </p:nvPr>
        </p:nvSpPr>
        <p:spPr>
          <a:xfrm>
            <a:off x="3124200" y="2696609"/>
            <a:ext cx="2882900" cy="1587500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Text Placeholder 31"/>
          <p:cNvSpPr>
            <a:spLocks noGrp="1"/>
          </p:cNvSpPr>
          <p:nvPr>
            <p:ph type="body" sz="quarter" idx="54"/>
          </p:nvPr>
        </p:nvSpPr>
        <p:spPr>
          <a:xfrm>
            <a:off x="165100" y="956709"/>
            <a:ext cx="2882900" cy="1587500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Text Placeholder 31"/>
          <p:cNvSpPr>
            <a:spLocks noGrp="1"/>
          </p:cNvSpPr>
          <p:nvPr>
            <p:ph type="body" sz="quarter" idx="55"/>
          </p:nvPr>
        </p:nvSpPr>
        <p:spPr>
          <a:xfrm>
            <a:off x="165100" y="2696609"/>
            <a:ext cx="2882900" cy="1587500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Text Placeholder 31"/>
          <p:cNvSpPr>
            <a:spLocks noGrp="1"/>
          </p:cNvSpPr>
          <p:nvPr>
            <p:ph type="body" sz="quarter" idx="56"/>
          </p:nvPr>
        </p:nvSpPr>
        <p:spPr>
          <a:xfrm>
            <a:off x="6083300" y="4436509"/>
            <a:ext cx="2882900" cy="1587500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8" name="Text Placeholder 31"/>
          <p:cNvSpPr>
            <a:spLocks noGrp="1"/>
          </p:cNvSpPr>
          <p:nvPr>
            <p:ph type="body" sz="quarter" idx="57"/>
          </p:nvPr>
        </p:nvSpPr>
        <p:spPr>
          <a:xfrm>
            <a:off x="3124200" y="4436509"/>
            <a:ext cx="2882900" cy="1587500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9" name="Text Placeholder 31"/>
          <p:cNvSpPr>
            <a:spLocks noGrp="1"/>
          </p:cNvSpPr>
          <p:nvPr>
            <p:ph type="body" sz="quarter" idx="58"/>
          </p:nvPr>
        </p:nvSpPr>
        <p:spPr>
          <a:xfrm>
            <a:off x="165100" y="4436509"/>
            <a:ext cx="2882900" cy="1587500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5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3810000"/>
            <a:ext cx="9144000" cy="304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nip Same Side Corner Rectangle 14"/>
          <p:cNvSpPr/>
          <p:nvPr userDrawn="1"/>
        </p:nvSpPr>
        <p:spPr>
          <a:xfrm>
            <a:off x="241300" y="804309"/>
            <a:ext cx="8585200" cy="3196191"/>
          </a:xfrm>
          <a:prstGeom prst="snip2Same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stA="27000" endPos="2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31"/>
          <p:cNvSpPr>
            <a:spLocks noGrp="1"/>
          </p:cNvSpPr>
          <p:nvPr>
            <p:ph type="body" sz="quarter" idx="44"/>
          </p:nvPr>
        </p:nvSpPr>
        <p:spPr>
          <a:xfrm>
            <a:off x="342900" y="1435100"/>
            <a:ext cx="8369300" cy="2451100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5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ight Triangle 29"/>
          <p:cNvSpPr/>
          <p:nvPr userDrawn="1"/>
        </p:nvSpPr>
        <p:spPr>
          <a:xfrm rot="5400000">
            <a:off x="8825152" y="4593415"/>
            <a:ext cx="219442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 userDrawn="1"/>
        </p:nvSpPr>
        <p:spPr>
          <a:xfrm rot="10800000">
            <a:off x="2790458" y="1382309"/>
            <a:ext cx="219442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Isosceles Triangle 3"/>
          <p:cNvSpPr/>
          <p:nvPr userDrawn="1"/>
        </p:nvSpPr>
        <p:spPr>
          <a:xfrm>
            <a:off x="1752600" y="1384300"/>
            <a:ext cx="5600700" cy="4876800"/>
          </a:xfrm>
          <a:prstGeom prst="triangle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3009900" y="850900"/>
            <a:ext cx="3162300" cy="25019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552450" y="4038600"/>
            <a:ext cx="3162300" cy="25019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668856" y="4038599"/>
            <a:ext cx="3162300" cy="25019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2790458" y="1007286"/>
            <a:ext cx="3601186" cy="592914"/>
            <a:chOff x="2790458" y="979895"/>
            <a:chExt cx="3601186" cy="592914"/>
          </a:xfrm>
        </p:grpSpPr>
        <p:sp>
          <p:nvSpPr>
            <p:cNvPr id="8" name="Rectangle 7"/>
            <p:cNvSpPr/>
            <p:nvPr userDrawn="1"/>
          </p:nvSpPr>
          <p:spPr>
            <a:xfrm>
              <a:off x="2790458" y="979895"/>
              <a:ext cx="3601186" cy="402413"/>
            </a:xfrm>
            <a:prstGeom prst="rect">
              <a:avLst/>
            </a:prstGeom>
            <a:gradFill>
              <a:gsLst>
                <a:gs pos="0">
                  <a:srgbClr val="4AA5F5"/>
                </a:gs>
                <a:gs pos="100000">
                  <a:srgbClr val="69C9FF"/>
                </a:gs>
              </a:gsLst>
            </a:gradFill>
            <a:ln>
              <a:noFill/>
            </a:ln>
            <a:effectLst>
              <a:outerShdw blurRad="50800" dist="25400" dir="2700000">
                <a:srgbClr val="000000">
                  <a:alpha val="50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ight Triangle 9"/>
            <p:cNvSpPr/>
            <p:nvPr userDrawn="1"/>
          </p:nvSpPr>
          <p:spPr>
            <a:xfrm rot="10800000" flipH="1">
              <a:off x="6172200" y="1382309"/>
              <a:ext cx="219443" cy="190500"/>
            </a:xfrm>
            <a:prstGeom prst="rtTriangle">
              <a:avLst/>
            </a:prstGeom>
            <a:solidFill>
              <a:srgbClr val="1B416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325120" y="4191000"/>
            <a:ext cx="3310623" cy="592913"/>
            <a:chOff x="331470" y="4120781"/>
            <a:chExt cx="3310623" cy="592913"/>
          </a:xfrm>
        </p:grpSpPr>
        <p:sp>
          <p:nvSpPr>
            <p:cNvPr id="19" name="Right Triangle 18"/>
            <p:cNvSpPr/>
            <p:nvPr userDrawn="1"/>
          </p:nvSpPr>
          <p:spPr>
            <a:xfrm rot="10800000">
              <a:off x="331470" y="4523194"/>
              <a:ext cx="219442" cy="190500"/>
            </a:xfrm>
            <a:prstGeom prst="rtTriangle">
              <a:avLst/>
            </a:prstGeom>
            <a:solidFill>
              <a:srgbClr val="1B416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331470" y="4120781"/>
              <a:ext cx="3310623" cy="402413"/>
            </a:xfrm>
            <a:prstGeom prst="rect">
              <a:avLst/>
            </a:prstGeom>
            <a:gradFill>
              <a:gsLst>
                <a:gs pos="0">
                  <a:srgbClr val="4AA5F5"/>
                </a:gs>
                <a:gs pos="100000">
                  <a:srgbClr val="69C9FF"/>
                </a:gs>
              </a:gsLst>
            </a:gradFill>
            <a:ln>
              <a:noFill/>
            </a:ln>
            <a:effectLst>
              <a:outerShdw blurRad="50800" dist="25400" dir="2700000">
                <a:srgbClr val="000000">
                  <a:alpha val="50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Text Placeholder 31"/>
          <p:cNvSpPr>
            <a:spLocks noGrp="1"/>
          </p:cNvSpPr>
          <p:nvPr>
            <p:ph type="body" sz="quarter" idx="28"/>
          </p:nvPr>
        </p:nvSpPr>
        <p:spPr>
          <a:xfrm>
            <a:off x="2799614" y="1007285"/>
            <a:ext cx="3601186" cy="402413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bg1"/>
                </a:solidFill>
              </a:defRPr>
            </a:lvl1pPr>
            <a:lvl2pPr algn="l">
              <a:buNone/>
              <a:defRPr sz="1600" b="1">
                <a:solidFill>
                  <a:schemeClr val="bg1"/>
                </a:solidFill>
              </a:defRPr>
            </a:lvl2pPr>
            <a:lvl3pPr algn="l">
              <a:buNone/>
              <a:defRPr sz="1400" b="1">
                <a:solidFill>
                  <a:schemeClr val="bg1"/>
                </a:solidFill>
              </a:defRPr>
            </a:lvl3pPr>
            <a:lvl4pPr algn="l">
              <a:buNone/>
              <a:defRPr sz="1200" b="1">
                <a:solidFill>
                  <a:schemeClr val="bg1"/>
                </a:solidFill>
              </a:defRPr>
            </a:lvl4pPr>
            <a:lvl5pPr algn="l"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30"/>
          </p:nvPr>
        </p:nvSpPr>
        <p:spPr>
          <a:xfrm>
            <a:off x="325120" y="4190999"/>
            <a:ext cx="3310623" cy="402414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bg1"/>
                </a:solidFill>
              </a:defRPr>
            </a:lvl1pPr>
            <a:lvl2pPr algn="l">
              <a:buNone/>
              <a:defRPr sz="1600" b="1">
                <a:solidFill>
                  <a:schemeClr val="bg1"/>
                </a:solidFill>
              </a:defRPr>
            </a:lvl2pPr>
            <a:lvl3pPr algn="l">
              <a:buNone/>
              <a:defRPr sz="1400" b="1">
                <a:solidFill>
                  <a:schemeClr val="bg1"/>
                </a:solidFill>
              </a:defRPr>
            </a:lvl3pPr>
            <a:lvl4pPr algn="l">
              <a:buNone/>
              <a:defRPr sz="1200" b="1">
                <a:solidFill>
                  <a:schemeClr val="bg1"/>
                </a:solidFill>
              </a:defRPr>
            </a:lvl4pPr>
            <a:lvl5pPr algn="l"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44"/>
          </p:nvPr>
        </p:nvSpPr>
        <p:spPr>
          <a:xfrm>
            <a:off x="3136900" y="1572809"/>
            <a:ext cx="2857500" cy="1627591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Text Placeholder 31"/>
          <p:cNvSpPr>
            <a:spLocks noGrp="1"/>
          </p:cNvSpPr>
          <p:nvPr>
            <p:ph type="body" sz="quarter" idx="46"/>
          </p:nvPr>
        </p:nvSpPr>
        <p:spPr>
          <a:xfrm>
            <a:off x="552450" y="4783914"/>
            <a:ext cx="3083293" cy="1756586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1" name="Rectangle 30"/>
          <p:cNvSpPr/>
          <p:nvPr userDrawn="1"/>
        </p:nvSpPr>
        <p:spPr>
          <a:xfrm>
            <a:off x="5721271" y="4190999"/>
            <a:ext cx="3310623" cy="402413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47"/>
          </p:nvPr>
        </p:nvSpPr>
        <p:spPr>
          <a:xfrm>
            <a:off x="5719500" y="4191000"/>
            <a:ext cx="3310623" cy="402413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bg1"/>
                </a:solidFill>
              </a:defRPr>
            </a:lvl1pPr>
            <a:lvl2pPr algn="l">
              <a:buNone/>
              <a:defRPr sz="1600" b="1">
                <a:solidFill>
                  <a:schemeClr val="bg1"/>
                </a:solidFill>
              </a:defRPr>
            </a:lvl2pPr>
            <a:lvl3pPr algn="l">
              <a:buNone/>
              <a:defRPr sz="1400" b="1">
                <a:solidFill>
                  <a:schemeClr val="bg1"/>
                </a:solidFill>
              </a:defRPr>
            </a:lvl3pPr>
            <a:lvl4pPr algn="l">
              <a:buNone/>
              <a:defRPr sz="1200" b="1">
                <a:solidFill>
                  <a:schemeClr val="bg1"/>
                </a:solidFill>
              </a:defRPr>
            </a:lvl4pPr>
            <a:lvl5pPr algn="l"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48"/>
          </p:nvPr>
        </p:nvSpPr>
        <p:spPr>
          <a:xfrm>
            <a:off x="5746672" y="4783913"/>
            <a:ext cx="3083293" cy="1756586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5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295642" y="723900"/>
            <a:ext cx="2667000" cy="558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3246969" y="723900"/>
            <a:ext cx="2667000" cy="558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6181357" y="723900"/>
            <a:ext cx="2667000" cy="558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 userDrawn="1"/>
        </p:nvSpPr>
        <p:spPr>
          <a:xfrm rot="10800000" flipH="1">
            <a:off x="8848357" y="1422402"/>
            <a:ext cx="219443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 userDrawn="1"/>
        </p:nvSpPr>
        <p:spPr>
          <a:xfrm rot="10800000">
            <a:off x="76200" y="1422403"/>
            <a:ext cx="219442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511556" y="1019989"/>
            <a:ext cx="2556243" cy="402413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76200" y="1019989"/>
            <a:ext cx="2556243" cy="402413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1"/>
          <p:cNvSpPr>
            <a:spLocks noGrp="1"/>
          </p:cNvSpPr>
          <p:nvPr>
            <p:ph type="body" sz="quarter" idx="28"/>
          </p:nvPr>
        </p:nvSpPr>
        <p:spPr>
          <a:xfrm>
            <a:off x="76200" y="1024464"/>
            <a:ext cx="2556243" cy="397936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bg1"/>
                </a:solidFill>
              </a:defRPr>
            </a:lvl1pPr>
            <a:lvl2pPr algn="l">
              <a:buNone/>
              <a:defRPr sz="1600" b="1">
                <a:solidFill>
                  <a:schemeClr val="bg1"/>
                </a:solidFill>
              </a:defRPr>
            </a:lvl2pPr>
            <a:lvl3pPr algn="l">
              <a:buNone/>
              <a:defRPr sz="1400" b="1">
                <a:solidFill>
                  <a:schemeClr val="bg1"/>
                </a:solidFill>
              </a:defRPr>
            </a:lvl3pPr>
            <a:lvl4pPr algn="l">
              <a:buNone/>
              <a:defRPr sz="1200" b="1">
                <a:solidFill>
                  <a:schemeClr val="bg1"/>
                </a:solidFill>
              </a:defRPr>
            </a:lvl4pPr>
            <a:lvl5pPr algn="l"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19" name="Text Placeholder 31"/>
          <p:cNvSpPr>
            <a:spLocks noGrp="1"/>
          </p:cNvSpPr>
          <p:nvPr>
            <p:ph type="body" sz="quarter" idx="29"/>
          </p:nvPr>
        </p:nvSpPr>
        <p:spPr>
          <a:xfrm>
            <a:off x="6511557" y="1019992"/>
            <a:ext cx="2556243" cy="402411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bg1"/>
                </a:solidFill>
              </a:defRPr>
            </a:lvl1pPr>
            <a:lvl2pPr algn="l">
              <a:buNone/>
              <a:defRPr sz="1600" b="1">
                <a:solidFill>
                  <a:schemeClr val="bg1"/>
                </a:solidFill>
              </a:defRPr>
            </a:lvl2pPr>
            <a:lvl3pPr algn="l">
              <a:buNone/>
              <a:defRPr sz="1400" b="1">
                <a:solidFill>
                  <a:schemeClr val="bg1"/>
                </a:solidFill>
              </a:defRPr>
            </a:lvl3pPr>
            <a:lvl4pPr algn="l">
              <a:buNone/>
              <a:defRPr sz="1200" b="1">
                <a:solidFill>
                  <a:schemeClr val="bg1"/>
                </a:solidFill>
              </a:defRPr>
            </a:lvl4pPr>
            <a:lvl5pPr algn="l"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20" name="Text Placeholder 31"/>
          <p:cNvSpPr>
            <a:spLocks noGrp="1"/>
          </p:cNvSpPr>
          <p:nvPr>
            <p:ph type="body" sz="quarter" idx="44"/>
          </p:nvPr>
        </p:nvSpPr>
        <p:spPr>
          <a:xfrm>
            <a:off x="295642" y="1612903"/>
            <a:ext cx="2667000" cy="4698997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Placeholder 31"/>
          <p:cNvSpPr>
            <a:spLocks noGrp="1"/>
          </p:cNvSpPr>
          <p:nvPr>
            <p:ph type="body" sz="quarter" idx="45"/>
          </p:nvPr>
        </p:nvSpPr>
        <p:spPr>
          <a:xfrm>
            <a:off x="6181357" y="1612903"/>
            <a:ext cx="2667000" cy="4698997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46"/>
          </p:nvPr>
        </p:nvSpPr>
        <p:spPr>
          <a:xfrm>
            <a:off x="3246969" y="1600200"/>
            <a:ext cx="2667000" cy="4724400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3031068" y="1024464"/>
            <a:ext cx="3069171" cy="596904"/>
            <a:chOff x="2997198" y="1024464"/>
            <a:chExt cx="3069171" cy="596904"/>
          </a:xfrm>
        </p:grpSpPr>
        <p:sp>
          <p:nvSpPr>
            <p:cNvPr id="24" name="Right Triangle 23"/>
            <p:cNvSpPr/>
            <p:nvPr userDrawn="1"/>
          </p:nvSpPr>
          <p:spPr>
            <a:xfrm rot="10800000" flipH="1">
              <a:off x="5876544" y="1430868"/>
              <a:ext cx="189819" cy="190500"/>
            </a:xfrm>
            <a:prstGeom prst="rtTriangle">
              <a:avLst/>
            </a:prstGeom>
            <a:solidFill>
              <a:srgbClr val="1B416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Triangle 24"/>
            <p:cNvSpPr/>
            <p:nvPr userDrawn="1"/>
          </p:nvSpPr>
          <p:spPr>
            <a:xfrm rot="10800000">
              <a:off x="2997198" y="1430868"/>
              <a:ext cx="219442" cy="190500"/>
            </a:xfrm>
            <a:prstGeom prst="rtTriangle">
              <a:avLst/>
            </a:prstGeom>
            <a:solidFill>
              <a:srgbClr val="1B416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3002125" y="1024464"/>
              <a:ext cx="3064244" cy="402413"/>
            </a:xfrm>
            <a:prstGeom prst="rect">
              <a:avLst/>
            </a:prstGeom>
            <a:gradFill>
              <a:gsLst>
                <a:gs pos="0">
                  <a:srgbClr val="4AA5F5"/>
                </a:gs>
                <a:gs pos="100000">
                  <a:srgbClr val="69C9FF"/>
                </a:gs>
              </a:gsLst>
            </a:gradFill>
            <a:ln>
              <a:noFill/>
            </a:ln>
            <a:effectLst>
              <a:outerShdw blurRad="50800" dist="25400" dir="2700000">
                <a:srgbClr val="000000">
                  <a:alpha val="50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Text Placeholder 31"/>
          <p:cNvSpPr>
            <a:spLocks noGrp="1"/>
          </p:cNvSpPr>
          <p:nvPr>
            <p:ph type="body" sz="quarter" idx="47"/>
          </p:nvPr>
        </p:nvSpPr>
        <p:spPr>
          <a:xfrm>
            <a:off x="3031069" y="1019990"/>
            <a:ext cx="3069164" cy="410878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chemeClr val="bg1"/>
                </a:solidFill>
              </a:defRPr>
            </a:lvl1pPr>
            <a:lvl2pPr algn="l">
              <a:buNone/>
              <a:defRPr sz="1600" b="1">
                <a:solidFill>
                  <a:schemeClr val="bg1"/>
                </a:solidFill>
              </a:defRPr>
            </a:lvl2pPr>
            <a:lvl3pPr algn="l">
              <a:buNone/>
              <a:defRPr sz="1400" b="1">
                <a:solidFill>
                  <a:schemeClr val="bg1"/>
                </a:solidFill>
              </a:defRPr>
            </a:lvl3pPr>
            <a:lvl4pPr algn="l">
              <a:buNone/>
              <a:defRPr sz="1200" b="1">
                <a:solidFill>
                  <a:schemeClr val="bg1"/>
                </a:solidFill>
              </a:defRPr>
            </a:lvl4pPr>
            <a:lvl5pPr algn="l"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6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ight Triangle 28"/>
          <p:cNvSpPr/>
          <p:nvPr userDrawn="1"/>
        </p:nvSpPr>
        <p:spPr>
          <a:xfrm rot="10800000">
            <a:off x="76201" y="1094441"/>
            <a:ext cx="219442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Triangle 24"/>
          <p:cNvSpPr/>
          <p:nvPr userDrawn="1"/>
        </p:nvSpPr>
        <p:spPr>
          <a:xfrm rot="10800000">
            <a:off x="3030488" y="1966508"/>
            <a:ext cx="219442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92101" y="723900"/>
            <a:ext cx="2667000" cy="558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 userDrawn="1"/>
        </p:nvSpPr>
        <p:spPr>
          <a:xfrm>
            <a:off x="76200" y="685800"/>
            <a:ext cx="3076944" cy="402413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238500" y="1752600"/>
            <a:ext cx="2667000" cy="45593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6198283" y="2667000"/>
            <a:ext cx="2667000" cy="36449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31"/>
          <p:cNvSpPr>
            <a:spLocks noGrp="1"/>
          </p:cNvSpPr>
          <p:nvPr>
            <p:ph type="body" sz="quarter" idx="44"/>
          </p:nvPr>
        </p:nvSpPr>
        <p:spPr>
          <a:xfrm>
            <a:off x="295643" y="1284941"/>
            <a:ext cx="2654989" cy="5020610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Placeholder 31"/>
          <p:cNvSpPr>
            <a:spLocks noGrp="1"/>
          </p:cNvSpPr>
          <p:nvPr>
            <p:ph type="body" sz="quarter" idx="45"/>
          </p:nvPr>
        </p:nvSpPr>
        <p:spPr>
          <a:xfrm>
            <a:off x="6201825" y="3041650"/>
            <a:ext cx="2663458" cy="3263900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46"/>
          </p:nvPr>
        </p:nvSpPr>
        <p:spPr>
          <a:xfrm>
            <a:off x="3238500" y="2133600"/>
            <a:ext cx="2667000" cy="4171950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3035300" y="1562100"/>
            <a:ext cx="3076944" cy="402413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 Placeholder 31"/>
          <p:cNvSpPr>
            <a:spLocks noGrp="1"/>
          </p:cNvSpPr>
          <p:nvPr>
            <p:ph type="body" sz="quarter" idx="47"/>
          </p:nvPr>
        </p:nvSpPr>
        <p:spPr>
          <a:xfrm>
            <a:off x="3035300" y="1562100"/>
            <a:ext cx="3076944" cy="402411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chemeClr val="bg1"/>
                </a:solidFill>
              </a:defRPr>
            </a:lvl1pPr>
            <a:lvl2pPr algn="l">
              <a:buNone/>
              <a:defRPr sz="1600" b="1">
                <a:solidFill>
                  <a:schemeClr val="bg1"/>
                </a:solidFill>
              </a:defRPr>
            </a:lvl2pPr>
            <a:lvl3pPr algn="l">
              <a:buNone/>
              <a:defRPr sz="1400" b="1">
                <a:solidFill>
                  <a:schemeClr val="bg1"/>
                </a:solidFill>
              </a:defRPr>
            </a:lvl3pPr>
            <a:lvl4pPr algn="l">
              <a:buNone/>
              <a:defRPr sz="1200" b="1">
                <a:solidFill>
                  <a:schemeClr val="bg1"/>
                </a:solidFill>
              </a:defRPr>
            </a:lvl4pPr>
            <a:lvl5pPr algn="l"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30" name="Text Placeholder 31"/>
          <p:cNvSpPr>
            <a:spLocks noGrp="1"/>
          </p:cNvSpPr>
          <p:nvPr>
            <p:ph type="body" sz="quarter" idx="48"/>
          </p:nvPr>
        </p:nvSpPr>
        <p:spPr>
          <a:xfrm>
            <a:off x="76201" y="685800"/>
            <a:ext cx="3076944" cy="402411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chemeClr val="bg1"/>
                </a:solidFill>
              </a:defRPr>
            </a:lvl1pPr>
            <a:lvl2pPr algn="l">
              <a:buNone/>
              <a:defRPr sz="1600" b="1">
                <a:solidFill>
                  <a:schemeClr val="bg1"/>
                </a:solidFill>
              </a:defRPr>
            </a:lvl2pPr>
            <a:lvl3pPr algn="l">
              <a:buNone/>
              <a:defRPr sz="1400" b="1">
                <a:solidFill>
                  <a:schemeClr val="bg1"/>
                </a:solidFill>
              </a:defRPr>
            </a:lvl3pPr>
            <a:lvl4pPr algn="l">
              <a:buNone/>
              <a:defRPr sz="1200" b="1">
                <a:solidFill>
                  <a:schemeClr val="bg1"/>
                </a:solidFill>
              </a:defRPr>
            </a:lvl4pPr>
            <a:lvl5pPr algn="l"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31" name="Rectangle 30"/>
          <p:cNvSpPr/>
          <p:nvPr userDrawn="1"/>
        </p:nvSpPr>
        <p:spPr>
          <a:xfrm>
            <a:off x="5982383" y="2438400"/>
            <a:ext cx="3076944" cy="402413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ight Triangle 32"/>
          <p:cNvSpPr/>
          <p:nvPr userDrawn="1"/>
        </p:nvSpPr>
        <p:spPr>
          <a:xfrm rot="10800000">
            <a:off x="5982383" y="2842808"/>
            <a:ext cx="219442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Placeholder 31"/>
          <p:cNvSpPr>
            <a:spLocks noGrp="1"/>
          </p:cNvSpPr>
          <p:nvPr>
            <p:ph type="body" sz="quarter" idx="49"/>
          </p:nvPr>
        </p:nvSpPr>
        <p:spPr>
          <a:xfrm>
            <a:off x="5982383" y="2438400"/>
            <a:ext cx="3073400" cy="402411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chemeClr val="bg1"/>
                </a:solidFill>
              </a:defRPr>
            </a:lvl1pPr>
            <a:lvl2pPr algn="l">
              <a:buNone/>
              <a:defRPr sz="1600" b="1">
                <a:solidFill>
                  <a:schemeClr val="bg1"/>
                </a:solidFill>
              </a:defRPr>
            </a:lvl2pPr>
            <a:lvl3pPr algn="l">
              <a:buNone/>
              <a:defRPr sz="1400" b="1">
                <a:solidFill>
                  <a:schemeClr val="bg1"/>
                </a:solidFill>
              </a:defRPr>
            </a:lvl3pPr>
            <a:lvl4pPr algn="l">
              <a:buNone/>
              <a:defRPr sz="1200" b="1">
                <a:solidFill>
                  <a:schemeClr val="bg1"/>
                </a:solidFill>
              </a:defRPr>
            </a:lvl4pPr>
            <a:lvl5pPr algn="l"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35" name="Right Triangle 34"/>
          <p:cNvSpPr/>
          <p:nvPr userDrawn="1"/>
        </p:nvSpPr>
        <p:spPr>
          <a:xfrm rot="10800000" flipH="1">
            <a:off x="5906191" y="1972734"/>
            <a:ext cx="206749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Triangle 35"/>
          <p:cNvSpPr/>
          <p:nvPr userDrawn="1"/>
        </p:nvSpPr>
        <p:spPr>
          <a:xfrm rot="10800000" flipH="1">
            <a:off x="8861051" y="2849037"/>
            <a:ext cx="206749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Triangle 36"/>
          <p:cNvSpPr/>
          <p:nvPr userDrawn="1"/>
        </p:nvSpPr>
        <p:spPr>
          <a:xfrm rot="10800000" flipH="1">
            <a:off x="2950632" y="1096437"/>
            <a:ext cx="206749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4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 Triangle 11"/>
          <p:cNvSpPr/>
          <p:nvPr userDrawn="1"/>
        </p:nvSpPr>
        <p:spPr>
          <a:xfrm rot="10800000" flipH="1">
            <a:off x="8441615" y="2002368"/>
            <a:ext cx="202504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5049861"/>
            <a:ext cx="9144000" cy="1808138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 userDrawn="1"/>
        </p:nvSpPr>
        <p:spPr>
          <a:xfrm rot="10800000">
            <a:off x="499881" y="2002368"/>
            <a:ext cx="202504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702385" y="1016000"/>
            <a:ext cx="7739230" cy="473286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stA="27000" endPos="2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499881" y="880533"/>
            <a:ext cx="8144238" cy="1121835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31"/>
          <p:cNvSpPr>
            <a:spLocks noGrp="1"/>
          </p:cNvSpPr>
          <p:nvPr>
            <p:ph type="body" sz="quarter" idx="28"/>
          </p:nvPr>
        </p:nvSpPr>
        <p:spPr>
          <a:xfrm>
            <a:off x="499881" y="880533"/>
            <a:ext cx="8144238" cy="1121835"/>
          </a:xfrm>
          <a:ln>
            <a:noFill/>
          </a:ln>
        </p:spPr>
        <p:txBody>
          <a:bodyPr anchor="ctr">
            <a:noAutofit/>
          </a:bodyPr>
          <a:lstStyle>
            <a:lvl1pPr>
              <a:buNone/>
              <a:defRPr sz="2000" b="1">
                <a:solidFill>
                  <a:schemeClr val="bg1"/>
                </a:solidFill>
              </a:defRPr>
            </a:lvl1pPr>
            <a:lvl2pPr>
              <a:buNone/>
              <a:defRPr sz="1800" b="1">
                <a:solidFill>
                  <a:schemeClr val="bg1"/>
                </a:solidFill>
              </a:defRPr>
            </a:lvl2pPr>
            <a:lvl3pPr>
              <a:buNone/>
              <a:defRPr sz="1600" b="1">
                <a:solidFill>
                  <a:schemeClr val="bg1"/>
                </a:solidFill>
              </a:defRPr>
            </a:lvl3pPr>
            <a:lvl4pPr>
              <a:buNone/>
              <a:defRPr sz="1400" b="1">
                <a:solidFill>
                  <a:schemeClr val="bg1"/>
                </a:solidFill>
              </a:defRPr>
            </a:lvl4pPr>
            <a:lvl5pPr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31"/>
          <p:cNvSpPr>
            <a:spLocks noGrp="1"/>
          </p:cNvSpPr>
          <p:nvPr>
            <p:ph type="body" sz="quarter" idx="30"/>
          </p:nvPr>
        </p:nvSpPr>
        <p:spPr>
          <a:xfrm>
            <a:off x="863599" y="2199229"/>
            <a:ext cx="7383281" cy="3350671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6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/>
          <p:cNvSpPr/>
          <p:nvPr userDrawn="1"/>
        </p:nvSpPr>
        <p:spPr>
          <a:xfrm rot="10800000">
            <a:off x="5982383" y="3537071"/>
            <a:ext cx="219442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Triangle 35"/>
          <p:cNvSpPr/>
          <p:nvPr userDrawn="1"/>
        </p:nvSpPr>
        <p:spPr>
          <a:xfrm rot="10800000" flipH="1">
            <a:off x="8861051" y="3543300"/>
            <a:ext cx="206749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Triangle 28"/>
          <p:cNvSpPr/>
          <p:nvPr userDrawn="1"/>
        </p:nvSpPr>
        <p:spPr>
          <a:xfrm rot="10800000">
            <a:off x="76201" y="5674904"/>
            <a:ext cx="219442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Triangle 36"/>
          <p:cNvSpPr/>
          <p:nvPr userDrawn="1"/>
        </p:nvSpPr>
        <p:spPr>
          <a:xfrm rot="10800000" flipH="1">
            <a:off x="2950632" y="5676900"/>
            <a:ext cx="206749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Triangle 24"/>
          <p:cNvSpPr/>
          <p:nvPr userDrawn="1"/>
        </p:nvSpPr>
        <p:spPr>
          <a:xfrm rot="10800000">
            <a:off x="3034816" y="4603873"/>
            <a:ext cx="219442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92101" y="723900"/>
            <a:ext cx="2667000" cy="558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 userDrawn="1"/>
        </p:nvSpPr>
        <p:spPr>
          <a:xfrm>
            <a:off x="76200" y="5266263"/>
            <a:ext cx="3076944" cy="402413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238500" y="723900"/>
            <a:ext cx="2667000" cy="44958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6194051" y="723900"/>
            <a:ext cx="2667000" cy="34163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31"/>
          <p:cNvSpPr>
            <a:spLocks noGrp="1"/>
          </p:cNvSpPr>
          <p:nvPr>
            <p:ph type="body" sz="quarter" idx="44"/>
          </p:nvPr>
        </p:nvSpPr>
        <p:spPr>
          <a:xfrm>
            <a:off x="285751" y="736601"/>
            <a:ext cx="2667000" cy="4529662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46"/>
          </p:nvPr>
        </p:nvSpPr>
        <p:spPr>
          <a:xfrm>
            <a:off x="3238500" y="736599"/>
            <a:ext cx="2667000" cy="3462865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3035300" y="4199465"/>
            <a:ext cx="3076944" cy="402413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 Placeholder 31"/>
          <p:cNvSpPr>
            <a:spLocks noGrp="1"/>
          </p:cNvSpPr>
          <p:nvPr>
            <p:ph type="body" sz="quarter" idx="47"/>
          </p:nvPr>
        </p:nvSpPr>
        <p:spPr>
          <a:xfrm>
            <a:off x="3035300" y="4199465"/>
            <a:ext cx="3076944" cy="402411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chemeClr val="bg1"/>
                </a:solidFill>
              </a:defRPr>
            </a:lvl1pPr>
            <a:lvl2pPr algn="l">
              <a:buNone/>
              <a:defRPr sz="1600" b="1">
                <a:solidFill>
                  <a:schemeClr val="bg1"/>
                </a:solidFill>
              </a:defRPr>
            </a:lvl2pPr>
            <a:lvl3pPr algn="l">
              <a:buNone/>
              <a:defRPr sz="1400" b="1">
                <a:solidFill>
                  <a:schemeClr val="bg1"/>
                </a:solidFill>
              </a:defRPr>
            </a:lvl3pPr>
            <a:lvl4pPr algn="l">
              <a:buNone/>
              <a:defRPr sz="1200" b="1">
                <a:solidFill>
                  <a:schemeClr val="bg1"/>
                </a:solidFill>
              </a:defRPr>
            </a:lvl4pPr>
            <a:lvl5pPr algn="l"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30" name="Text Placeholder 31"/>
          <p:cNvSpPr>
            <a:spLocks noGrp="1"/>
          </p:cNvSpPr>
          <p:nvPr>
            <p:ph type="body" sz="quarter" idx="48"/>
          </p:nvPr>
        </p:nvSpPr>
        <p:spPr>
          <a:xfrm>
            <a:off x="76200" y="5266263"/>
            <a:ext cx="3076944" cy="402411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chemeClr val="bg1"/>
                </a:solidFill>
              </a:defRPr>
            </a:lvl1pPr>
            <a:lvl2pPr algn="l">
              <a:buNone/>
              <a:defRPr sz="1600" b="1">
                <a:solidFill>
                  <a:schemeClr val="bg1"/>
                </a:solidFill>
              </a:defRPr>
            </a:lvl2pPr>
            <a:lvl3pPr algn="l">
              <a:buNone/>
              <a:defRPr sz="1400" b="1">
                <a:solidFill>
                  <a:schemeClr val="bg1"/>
                </a:solidFill>
              </a:defRPr>
            </a:lvl3pPr>
            <a:lvl4pPr algn="l">
              <a:buNone/>
              <a:defRPr sz="1200" b="1">
                <a:solidFill>
                  <a:schemeClr val="bg1"/>
                </a:solidFill>
              </a:defRPr>
            </a:lvl4pPr>
            <a:lvl5pPr algn="l"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31" name="Rectangle 30"/>
          <p:cNvSpPr/>
          <p:nvPr userDrawn="1"/>
        </p:nvSpPr>
        <p:spPr>
          <a:xfrm>
            <a:off x="5982383" y="3132663"/>
            <a:ext cx="3076944" cy="402413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 Placeholder 31"/>
          <p:cNvSpPr>
            <a:spLocks noGrp="1"/>
          </p:cNvSpPr>
          <p:nvPr>
            <p:ph type="body" sz="quarter" idx="49"/>
          </p:nvPr>
        </p:nvSpPr>
        <p:spPr>
          <a:xfrm>
            <a:off x="5982383" y="3132663"/>
            <a:ext cx="3073400" cy="410637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chemeClr val="bg1"/>
                </a:solidFill>
              </a:defRPr>
            </a:lvl1pPr>
            <a:lvl2pPr algn="l">
              <a:buNone/>
              <a:defRPr sz="1600" b="1">
                <a:solidFill>
                  <a:schemeClr val="bg1"/>
                </a:solidFill>
              </a:defRPr>
            </a:lvl2pPr>
            <a:lvl3pPr algn="l">
              <a:buNone/>
              <a:defRPr sz="1400" b="1">
                <a:solidFill>
                  <a:schemeClr val="bg1"/>
                </a:solidFill>
              </a:defRPr>
            </a:lvl3pPr>
            <a:lvl4pPr algn="l">
              <a:buNone/>
              <a:defRPr sz="1200" b="1">
                <a:solidFill>
                  <a:schemeClr val="bg1"/>
                </a:solidFill>
              </a:defRPr>
            </a:lvl4pPr>
            <a:lvl5pPr algn="l"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35" name="Right Triangle 34"/>
          <p:cNvSpPr/>
          <p:nvPr userDrawn="1"/>
        </p:nvSpPr>
        <p:spPr>
          <a:xfrm rot="10800000" flipH="1">
            <a:off x="5906191" y="4610099"/>
            <a:ext cx="206749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31"/>
          <p:cNvSpPr>
            <a:spLocks noGrp="1"/>
          </p:cNvSpPr>
          <p:nvPr>
            <p:ph type="body" sz="quarter" idx="50"/>
          </p:nvPr>
        </p:nvSpPr>
        <p:spPr>
          <a:xfrm>
            <a:off x="6194051" y="723901"/>
            <a:ext cx="2667000" cy="2408762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5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5130800"/>
            <a:ext cx="9144000" cy="17272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44500" y="723900"/>
            <a:ext cx="2667000" cy="558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stA="27000" endPos="2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/>
          </a:p>
        </p:txBody>
      </p:sp>
      <p:sp>
        <p:nvSpPr>
          <p:cNvPr id="10" name="Rectangle 9"/>
          <p:cNvSpPr/>
          <p:nvPr userDrawn="1"/>
        </p:nvSpPr>
        <p:spPr>
          <a:xfrm>
            <a:off x="3238500" y="723900"/>
            <a:ext cx="2667000" cy="558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stA="27000" endPos="2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6032500" y="723900"/>
            <a:ext cx="2667000" cy="558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stA="27000" endPos="2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/>
          </a:p>
        </p:txBody>
      </p:sp>
      <p:sp>
        <p:nvSpPr>
          <p:cNvPr id="12" name="Text Placeholder 31"/>
          <p:cNvSpPr>
            <a:spLocks noGrp="1"/>
          </p:cNvSpPr>
          <p:nvPr>
            <p:ph type="body" sz="quarter" idx="44"/>
          </p:nvPr>
        </p:nvSpPr>
        <p:spPr>
          <a:xfrm>
            <a:off x="444500" y="723901"/>
            <a:ext cx="2667000" cy="5588000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31"/>
          <p:cNvSpPr>
            <a:spLocks noGrp="1"/>
          </p:cNvSpPr>
          <p:nvPr>
            <p:ph type="body" sz="quarter" idx="45"/>
          </p:nvPr>
        </p:nvSpPr>
        <p:spPr>
          <a:xfrm>
            <a:off x="3238500" y="723900"/>
            <a:ext cx="2667000" cy="5588000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31"/>
          <p:cNvSpPr>
            <a:spLocks noGrp="1"/>
          </p:cNvSpPr>
          <p:nvPr>
            <p:ph type="body" sz="quarter" idx="46"/>
          </p:nvPr>
        </p:nvSpPr>
        <p:spPr>
          <a:xfrm>
            <a:off x="6032500" y="723901"/>
            <a:ext cx="2667000" cy="5588000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5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/>
          <p:cNvSpPr/>
          <p:nvPr userDrawn="1"/>
        </p:nvSpPr>
        <p:spPr>
          <a:xfrm rot="10800000">
            <a:off x="453658" y="1422402"/>
            <a:ext cx="219442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610100" y="673100"/>
            <a:ext cx="3810000" cy="56388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673100" y="673100"/>
            <a:ext cx="3810000" cy="56388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49300" y="4546601"/>
            <a:ext cx="3644900" cy="16891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86300" y="4546601"/>
            <a:ext cx="3644900" cy="16891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/>
          <p:cNvSpPr/>
          <p:nvPr userDrawn="1"/>
        </p:nvSpPr>
        <p:spPr>
          <a:xfrm rot="10800000" flipH="1">
            <a:off x="8422736" y="1422401"/>
            <a:ext cx="219443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4864100" y="829487"/>
            <a:ext cx="3778079" cy="592913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453658" y="829489"/>
            <a:ext cx="3778079" cy="592913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Placeholder 31"/>
          <p:cNvSpPr>
            <a:spLocks noGrp="1"/>
          </p:cNvSpPr>
          <p:nvPr>
            <p:ph type="body" sz="quarter" idx="28"/>
          </p:nvPr>
        </p:nvSpPr>
        <p:spPr>
          <a:xfrm>
            <a:off x="453658" y="829489"/>
            <a:ext cx="3778079" cy="592911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bg1"/>
                </a:solidFill>
              </a:defRPr>
            </a:lvl1pPr>
            <a:lvl2pPr algn="l">
              <a:buNone/>
              <a:defRPr sz="1600" b="1">
                <a:solidFill>
                  <a:schemeClr val="bg1"/>
                </a:solidFill>
              </a:defRPr>
            </a:lvl2pPr>
            <a:lvl3pPr algn="l">
              <a:buNone/>
              <a:defRPr sz="1400" b="1">
                <a:solidFill>
                  <a:schemeClr val="bg1"/>
                </a:solidFill>
              </a:defRPr>
            </a:lvl3pPr>
            <a:lvl4pPr algn="l">
              <a:buNone/>
              <a:defRPr sz="1200" b="1">
                <a:solidFill>
                  <a:schemeClr val="bg1"/>
                </a:solidFill>
              </a:defRPr>
            </a:lvl4pPr>
            <a:lvl5pPr algn="l"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6" name="Text Placeholder 31"/>
          <p:cNvSpPr>
            <a:spLocks noGrp="1"/>
          </p:cNvSpPr>
          <p:nvPr>
            <p:ph type="body" sz="quarter" idx="29"/>
          </p:nvPr>
        </p:nvSpPr>
        <p:spPr>
          <a:xfrm>
            <a:off x="4864100" y="829487"/>
            <a:ext cx="3778079" cy="592911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bg1"/>
                </a:solidFill>
              </a:defRPr>
            </a:lvl1pPr>
            <a:lvl2pPr algn="l">
              <a:buNone/>
              <a:defRPr sz="1600" b="1">
                <a:solidFill>
                  <a:schemeClr val="bg1"/>
                </a:solidFill>
              </a:defRPr>
            </a:lvl2pPr>
            <a:lvl3pPr algn="l">
              <a:buNone/>
              <a:defRPr sz="1400" b="1">
                <a:solidFill>
                  <a:schemeClr val="bg1"/>
                </a:solidFill>
              </a:defRPr>
            </a:lvl3pPr>
            <a:lvl4pPr algn="l">
              <a:buNone/>
              <a:defRPr sz="1200" b="1">
                <a:solidFill>
                  <a:schemeClr val="bg1"/>
                </a:solidFill>
              </a:defRPr>
            </a:lvl4pPr>
            <a:lvl5pPr algn="l"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31"/>
          <p:cNvSpPr>
            <a:spLocks noGrp="1"/>
          </p:cNvSpPr>
          <p:nvPr>
            <p:ph type="body" sz="quarter" idx="44"/>
          </p:nvPr>
        </p:nvSpPr>
        <p:spPr>
          <a:xfrm>
            <a:off x="673100" y="1612903"/>
            <a:ext cx="3558638" cy="2768598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8" name="Text Placeholder 31"/>
          <p:cNvSpPr>
            <a:spLocks noGrp="1"/>
          </p:cNvSpPr>
          <p:nvPr>
            <p:ph type="body" sz="quarter" idx="45"/>
          </p:nvPr>
        </p:nvSpPr>
        <p:spPr>
          <a:xfrm>
            <a:off x="4864100" y="1612902"/>
            <a:ext cx="3556000" cy="2768598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6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702386" y="939800"/>
            <a:ext cx="7739230" cy="5308600"/>
          </a:xfrm>
          <a:prstGeom prst="rect">
            <a:avLst/>
          </a:prstGeom>
          <a:solidFill>
            <a:srgbClr val="000000">
              <a:alpha val="5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 userDrawn="1"/>
        </p:nvSpPr>
        <p:spPr>
          <a:xfrm rot="10800000" flipH="1">
            <a:off x="8441615" y="2002368"/>
            <a:ext cx="202504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5049861"/>
            <a:ext cx="9144000" cy="1808138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 userDrawn="1"/>
        </p:nvSpPr>
        <p:spPr>
          <a:xfrm rot="10800000">
            <a:off x="499881" y="2002368"/>
            <a:ext cx="202504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499881" y="880533"/>
            <a:ext cx="8144238" cy="1121835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31"/>
          <p:cNvSpPr>
            <a:spLocks noGrp="1"/>
          </p:cNvSpPr>
          <p:nvPr>
            <p:ph type="body" sz="quarter" idx="28"/>
          </p:nvPr>
        </p:nvSpPr>
        <p:spPr>
          <a:xfrm>
            <a:off x="499881" y="880533"/>
            <a:ext cx="8144238" cy="1121835"/>
          </a:xfrm>
          <a:ln>
            <a:noFill/>
          </a:ln>
        </p:spPr>
        <p:txBody>
          <a:bodyPr anchor="ctr">
            <a:noAutofit/>
          </a:bodyPr>
          <a:lstStyle>
            <a:lvl1pPr>
              <a:buNone/>
              <a:defRPr sz="2000" b="1">
                <a:solidFill>
                  <a:schemeClr val="bg1"/>
                </a:solidFill>
              </a:defRPr>
            </a:lvl1pPr>
            <a:lvl2pPr>
              <a:buNone/>
              <a:defRPr sz="1800" b="1">
                <a:solidFill>
                  <a:schemeClr val="bg1"/>
                </a:solidFill>
              </a:defRPr>
            </a:lvl2pPr>
            <a:lvl3pPr>
              <a:buNone/>
              <a:defRPr sz="1600" b="1">
                <a:solidFill>
                  <a:schemeClr val="bg1"/>
                </a:solidFill>
              </a:defRPr>
            </a:lvl3pPr>
            <a:lvl4pPr>
              <a:buNone/>
              <a:defRPr sz="1400" b="1">
                <a:solidFill>
                  <a:schemeClr val="bg1"/>
                </a:solidFill>
              </a:defRPr>
            </a:lvl4pPr>
            <a:lvl5pPr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31"/>
          <p:cNvSpPr>
            <a:spLocks noGrp="1"/>
          </p:cNvSpPr>
          <p:nvPr>
            <p:ph type="body" sz="quarter" idx="30"/>
          </p:nvPr>
        </p:nvSpPr>
        <p:spPr>
          <a:xfrm>
            <a:off x="863599" y="2199229"/>
            <a:ext cx="7383281" cy="3350671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bg1"/>
                </a:solidFill>
              </a:defRPr>
            </a:lvl1pPr>
            <a:lvl2pPr algn="l">
              <a:buNone/>
              <a:defRPr sz="1600" b="0">
                <a:solidFill>
                  <a:schemeClr val="bg1"/>
                </a:solidFill>
              </a:defRPr>
            </a:lvl2pPr>
            <a:lvl3pPr algn="l">
              <a:buNone/>
              <a:defRPr sz="1400" b="0">
                <a:solidFill>
                  <a:schemeClr val="bg1"/>
                </a:solidFill>
              </a:defRPr>
            </a:lvl3pPr>
            <a:lvl4pPr algn="l">
              <a:buNone/>
              <a:defRPr sz="1200" b="0">
                <a:solidFill>
                  <a:schemeClr val="bg1"/>
                </a:solidFill>
              </a:defRPr>
            </a:lvl4pPr>
            <a:lvl5pPr algn="l">
              <a:buNone/>
              <a:defRPr sz="12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 Triangle 11"/>
          <p:cNvSpPr/>
          <p:nvPr userDrawn="1"/>
        </p:nvSpPr>
        <p:spPr>
          <a:xfrm rot="10800000" flipH="1" flipV="1">
            <a:off x="8441615" y="4212166"/>
            <a:ext cx="202504" cy="190501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5049861"/>
            <a:ext cx="9144000" cy="1808138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 userDrawn="1"/>
        </p:nvSpPr>
        <p:spPr>
          <a:xfrm rot="10800000" flipV="1">
            <a:off x="499881" y="4212167"/>
            <a:ext cx="202504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702385" y="1016000"/>
            <a:ext cx="7739230" cy="473286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99881" y="4402668"/>
            <a:ext cx="8144238" cy="1447799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  <a:reflection stA="50000" endPos="72000" dist="127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31"/>
          <p:cNvSpPr>
            <a:spLocks noGrp="1"/>
          </p:cNvSpPr>
          <p:nvPr>
            <p:ph type="body" sz="quarter" idx="28"/>
          </p:nvPr>
        </p:nvSpPr>
        <p:spPr>
          <a:xfrm>
            <a:off x="499881" y="4402667"/>
            <a:ext cx="8144238" cy="1447799"/>
          </a:xfrm>
          <a:ln>
            <a:noFill/>
          </a:ln>
        </p:spPr>
        <p:txBody>
          <a:bodyPr anchor="ctr">
            <a:noAutofit/>
          </a:bodyPr>
          <a:lstStyle>
            <a:lvl1pPr>
              <a:buNone/>
              <a:defRPr sz="2000" b="1">
                <a:solidFill>
                  <a:schemeClr val="bg1"/>
                </a:solidFill>
              </a:defRPr>
            </a:lvl1pPr>
            <a:lvl2pPr>
              <a:buNone/>
              <a:defRPr sz="1800" b="1">
                <a:solidFill>
                  <a:schemeClr val="bg1"/>
                </a:solidFill>
              </a:defRPr>
            </a:lvl2pPr>
            <a:lvl3pPr>
              <a:buNone/>
              <a:defRPr sz="1600" b="1">
                <a:solidFill>
                  <a:schemeClr val="bg1"/>
                </a:solidFill>
              </a:defRPr>
            </a:lvl3pPr>
            <a:lvl4pPr>
              <a:buNone/>
              <a:defRPr sz="1400" b="1">
                <a:solidFill>
                  <a:schemeClr val="bg1"/>
                </a:solidFill>
              </a:defRPr>
            </a:lvl4pPr>
            <a:lvl5pPr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4" name="Text Placeholder 31"/>
          <p:cNvSpPr>
            <a:spLocks noGrp="1"/>
          </p:cNvSpPr>
          <p:nvPr>
            <p:ph type="body" sz="quarter" idx="30"/>
          </p:nvPr>
        </p:nvSpPr>
        <p:spPr>
          <a:xfrm>
            <a:off x="863599" y="1189568"/>
            <a:ext cx="7383281" cy="3213100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3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/>
          <p:cNvSpPr/>
          <p:nvPr userDrawn="1"/>
        </p:nvSpPr>
        <p:spPr>
          <a:xfrm rot="10800000">
            <a:off x="499881" y="1875367"/>
            <a:ext cx="202504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 userDrawn="1"/>
        </p:nvSpPr>
        <p:spPr>
          <a:xfrm rot="10800000">
            <a:off x="499881" y="2719330"/>
            <a:ext cx="202504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/>
          <p:cNvSpPr/>
          <p:nvPr userDrawn="1"/>
        </p:nvSpPr>
        <p:spPr>
          <a:xfrm rot="10800000">
            <a:off x="499881" y="3592927"/>
            <a:ext cx="202504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/>
          <p:cNvSpPr/>
          <p:nvPr userDrawn="1"/>
        </p:nvSpPr>
        <p:spPr>
          <a:xfrm rot="10800000">
            <a:off x="499881" y="4460174"/>
            <a:ext cx="202504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 userDrawn="1"/>
        </p:nvSpPr>
        <p:spPr>
          <a:xfrm rot="10800000">
            <a:off x="499880" y="5340121"/>
            <a:ext cx="202504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5075261"/>
            <a:ext cx="9144000" cy="1808138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702385" y="1016000"/>
            <a:ext cx="7739230" cy="473286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stA="27000" endPos="2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99881" y="1266355"/>
            <a:ext cx="7747000" cy="609012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99881" y="2116668"/>
            <a:ext cx="7747000" cy="609012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499881" y="2983915"/>
            <a:ext cx="7747000" cy="609012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499881" y="3851162"/>
            <a:ext cx="7747000" cy="609012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499880" y="4731109"/>
            <a:ext cx="7747000" cy="609012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31"/>
          <p:cNvSpPr>
            <a:spLocks noGrp="1"/>
          </p:cNvSpPr>
          <p:nvPr>
            <p:ph type="body" sz="quarter" idx="28"/>
          </p:nvPr>
        </p:nvSpPr>
        <p:spPr>
          <a:xfrm>
            <a:off x="499881" y="3851162"/>
            <a:ext cx="7746997" cy="609012"/>
          </a:xfrm>
          <a:ln>
            <a:noFill/>
          </a:ln>
        </p:spPr>
        <p:txBody>
          <a:bodyPr anchor="ctr">
            <a:noAutofit/>
          </a:bodyPr>
          <a:lstStyle>
            <a:lvl1pPr>
              <a:buNone/>
              <a:defRPr sz="2000" b="1">
                <a:solidFill>
                  <a:schemeClr val="bg1"/>
                </a:solidFill>
              </a:defRPr>
            </a:lvl1pPr>
            <a:lvl2pPr>
              <a:buNone/>
              <a:defRPr sz="1800" b="1">
                <a:solidFill>
                  <a:schemeClr val="bg1"/>
                </a:solidFill>
              </a:defRPr>
            </a:lvl2pPr>
            <a:lvl3pPr>
              <a:buNone/>
              <a:defRPr sz="1600" b="1">
                <a:solidFill>
                  <a:schemeClr val="bg1"/>
                </a:solidFill>
              </a:defRPr>
            </a:lvl3pPr>
            <a:lvl4pPr>
              <a:buNone/>
              <a:defRPr sz="1400" b="1">
                <a:solidFill>
                  <a:schemeClr val="bg1"/>
                </a:solidFill>
              </a:defRPr>
            </a:lvl4pPr>
            <a:lvl5pPr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31"/>
          <p:cNvSpPr>
            <a:spLocks noGrp="1"/>
          </p:cNvSpPr>
          <p:nvPr>
            <p:ph type="body" sz="quarter" idx="29"/>
          </p:nvPr>
        </p:nvSpPr>
        <p:spPr>
          <a:xfrm>
            <a:off x="499880" y="4731109"/>
            <a:ext cx="7747001" cy="609011"/>
          </a:xfrm>
          <a:ln>
            <a:noFill/>
          </a:ln>
        </p:spPr>
        <p:txBody>
          <a:bodyPr anchor="ctr">
            <a:noAutofit/>
          </a:bodyPr>
          <a:lstStyle>
            <a:lvl1pPr>
              <a:buNone/>
              <a:defRPr sz="2000" b="1">
                <a:solidFill>
                  <a:schemeClr val="bg1"/>
                </a:solidFill>
              </a:defRPr>
            </a:lvl1pPr>
            <a:lvl2pPr>
              <a:buNone/>
              <a:defRPr sz="1800" b="1">
                <a:solidFill>
                  <a:schemeClr val="bg1"/>
                </a:solidFill>
              </a:defRPr>
            </a:lvl2pPr>
            <a:lvl3pPr>
              <a:buNone/>
              <a:defRPr sz="1600" b="1">
                <a:solidFill>
                  <a:schemeClr val="bg1"/>
                </a:solidFill>
              </a:defRPr>
            </a:lvl3pPr>
            <a:lvl4pPr>
              <a:buNone/>
              <a:defRPr sz="1400" b="1">
                <a:solidFill>
                  <a:schemeClr val="bg1"/>
                </a:solidFill>
              </a:defRPr>
            </a:lvl4pPr>
            <a:lvl5pPr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30"/>
          </p:nvPr>
        </p:nvSpPr>
        <p:spPr>
          <a:xfrm>
            <a:off x="499880" y="2983915"/>
            <a:ext cx="7747000" cy="609012"/>
          </a:xfrm>
          <a:ln>
            <a:noFill/>
          </a:ln>
        </p:spPr>
        <p:txBody>
          <a:bodyPr anchor="ctr">
            <a:noAutofit/>
          </a:bodyPr>
          <a:lstStyle>
            <a:lvl1pPr>
              <a:buNone/>
              <a:defRPr sz="2000" b="1">
                <a:solidFill>
                  <a:schemeClr val="bg1"/>
                </a:solidFill>
              </a:defRPr>
            </a:lvl1pPr>
            <a:lvl2pPr>
              <a:buNone/>
              <a:defRPr sz="1800" b="1">
                <a:solidFill>
                  <a:schemeClr val="bg1"/>
                </a:solidFill>
              </a:defRPr>
            </a:lvl2pPr>
            <a:lvl3pPr>
              <a:buNone/>
              <a:defRPr sz="1600" b="1">
                <a:solidFill>
                  <a:schemeClr val="bg1"/>
                </a:solidFill>
              </a:defRPr>
            </a:lvl3pPr>
            <a:lvl4pPr>
              <a:buNone/>
              <a:defRPr sz="1400" b="1">
                <a:solidFill>
                  <a:schemeClr val="bg1"/>
                </a:solidFill>
              </a:defRPr>
            </a:lvl4pPr>
            <a:lvl5pPr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31"/>
          </p:nvPr>
        </p:nvSpPr>
        <p:spPr>
          <a:xfrm>
            <a:off x="499881" y="2116668"/>
            <a:ext cx="7747000" cy="602662"/>
          </a:xfrm>
          <a:ln>
            <a:noFill/>
          </a:ln>
        </p:spPr>
        <p:txBody>
          <a:bodyPr anchor="ctr">
            <a:noAutofit/>
          </a:bodyPr>
          <a:lstStyle>
            <a:lvl1pPr>
              <a:buNone/>
              <a:defRPr sz="2000" b="1">
                <a:solidFill>
                  <a:schemeClr val="bg1"/>
                </a:solidFill>
              </a:defRPr>
            </a:lvl1pPr>
            <a:lvl2pPr>
              <a:buNone/>
              <a:defRPr sz="1800" b="1">
                <a:solidFill>
                  <a:schemeClr val="bg1"/>
                </a:solidFill>
              </a:defRPr>
            </a:lvl2pPr>
            <a:lvl3pPr>
              <a:buNone/>
              <a:defRPr sz="1600" b="1">
                <a:solidFill>
                  <a:schemeClr val="bg1"/>
                </a:solidFill>
              </a:defRPr>
            </a:lvl3pPr>
            <a:lvl4pPr>
              <a:buNone/>
              <a:defRPr sz="1400" b="1">
                <a:solidFill>
                  <a:schemeClr val="bg1"/>
                </a:solidFill>
              </a:defRPr>
            </a:lvl4pPr>
            <a:lvl5pPr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4" name="Text Placeholder 31"/>
          <p:cNvSpPr>
            <a:spLocks noGrp="1"/>
          </p:cNvSpPr>
          <p:nvPr>
            <p:ph type="body" sz="quarter" idx="32"/>
          </p:nvPr>
        </p:nvSpPr>
        <p:spPr>
          <a:xfrm>
            <a:off x="499880" y="1266355"/>
            <a:ext cx="7746999" cy="609011"/>
          </a:xfrm>
          <a:ln>
            <a:noFill/>
          </a:ln>
        </p:spPr>
        <p:txBody>
          <a:bodyPr anchor="ctr">
            <a:noAutofit/>
          </a:bodyPr>
          <a:lstStyle>
            <a:lvl1pPr>
              <a:buNone/>
              <a:defRPr sz="2000" b="1">
                <a:solidFill>
                  <a:schemeClr val="bg1"/>
                </a:solidFill>
              </a:defRPr>
            </a:lvl1pPr>
            <a:lvl2pPr>
              <a:buNone/>
              <a:defRPr sz="1800" b="1">
                <a:solidFill>
                  <a:schemeClr val="bg1"/>
                </a:solidFill>
              </a:defRPr>
            </a:lvl2pPr>
            <a:lvl3pPr>
              <a:buNone/>
              <a:defRPr sz="1600" b="1">
                <a:solidFill>
                  <a:schemeClr val="bg1"/>
                </a:solidFill>
              </a:defRPr>
            </a:lvl3pPr>
            <a:lvl4pPr>
              <a:buNone/>
              <a:defRPr sz="1400" b="1">
                <a:solidFill>
                  <a:schemeClr val="bg1"/>
                </a:solidFill>
              </a:defRPr>
            </a:lvl4pPr>
            <a:lvl5pPr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702386" y="939800"/>
            <a:ext cx="7739230" cy="5308600"/>
          </a:xfrm>
          <a:prstGeom prst="rect">
            <a:avLst/>
          </a:prstGeom>
          <a:solidFill>
            <a:srgbClr val="000000">
              <a:alpha val="5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 userDrawn="1"/>
        </p:nvSpPr>
        <p:spPr>
          <a:xfrm rot="10800000">
            <a:off x="499881" y="1715502"/>
            <a:ext cx="202504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 userDrawn="1"/>
        </p:nvSpPr>
        <p:spPr>
          <a:xfrm rot="10800000">
            <a:off x="499881" y="2559465"/>
            <a:ext cx="202504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/>
          <p:cNvSpPr/>
          <p:nvPr userDrawn="1"/>
        </p:nvSpPr>
        <p:spPr>
          <a:xfrm rot="10800000">
            <a:off x="499881" y="3433062"/>
            <a:ext cx="202504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/>
          <p:cNvSpPr/>
          <p:nvPr userDrawn="1"/>
        </p:nvSpPr>
        <p:spPr>
          <a:xfrm rot="10800000">
            <a:off x="499881" y="4300309"/>
            <a:ext cx="202504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/>
          <p:cNvSpPr/>
          <p:nvPr userDrawn="1"/>
        </p:nvSpPr>
        <p:spPr>
          <a:xfrm rot="10800000">
            <a:off x="499880" y="5180256"/>
            <a:ext cx="202504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499881" y="1106490"/>
            <a:ext cx="7747000" cy="609012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499881" y="1956803"/>
            <a:ext cx="7747000" cy="609012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499881" y="2824050"/>
            <a:ext cx="7747000" cy="609012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499881" y="3691297"/>
            <a:ext cx="7747000" cy="609012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499880" y="4571244"/>
            <a:ext cx="7747000" cy="609012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31"/>
          <p:cNvSpPr>
            <a:spLocks noGrp="1"/>
          </p:cNvSpPr>
          <p:nvPr>
            <p:ph type="body" sz="quarter" idx="30"/>
          </p:nvPr>
        </p:nvSpPr>
        <p:spPr>
          <a:xfrm>
            <a:off x="499882" y="2824050"/>
            <a:ext cx="7747000" cy="609012"/>
          </a:xfrm>
          <a:ln>
            <a:noFill/>
          </a:ln>
        </p:spPr>
        <p:txBody>
          <a:bodyPr anchor="ctr">
            <a:noAutofit/>
          </a:bodyPr>
          <a:lstStyle>
            <a:lvl1pPr>
              <a:buNone/>
              <a:defRPr sz="2000" b="1">
                <a:solidFill>
                  <a:schemeClr val="bg1"/>
                </a:solidFill>
              </a:defRPr>
            </a:lvl1pPr>
            <a:lvl2pPr>
              <a:buNone/>
              <a:defRPr sz="1800" b="1">
                <a:solidFill>
                  <a:schemeClr val="bg1"/>
                </a:solidFill>
              </a:defRPr>
            </a:lvl2pPr>
            <a:lvl3pPr>
              <a:buNone/>
              <a:defRPr sz="1600" b="1">
                <a:solidFill>
                  <a:schemeClr val="bg1"/>
                </a:solidFill>
              </a:defRPr>
            </a:lvl3pPr>
            <a:lvl4pPr>
              <a:buNone/>
              <a:defRPr sz="1400" b="1">
                <a:solidFill>
                  <a:schemeClr val="bg1"/>
                </a:solidFill>
              </a:defRPr>
            </a:lvl4pPr>
            <a:lvl5pPr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5" name="Text Placeholder 31"/>
          <p:cNvSpPr>
            <a:spLocks noGrp="1"/>
          </p:cNvSpPr>
          <p:nvPr>
            <p:ph type="body" sz="quarter" idx="31"/>
          </p:nvPr>
        </p:nvSpPr>
        <p:spPr>
          <a:xfrm>
            <a:off x="499880" y="1956803"/>
            <a:ext cx="7747001" cy="602662"/>
          </a:xfrm>
          <a:ln>
            <a:noFill/>
          </a:ln>
        </p:spPr>
        <p:txBody>
          <a:bodyPr anchor="ctr">
            <a:noAutofit/>
          </a:bodyPr>
          <a:lstStyle>
            <a:lvl1pPr>
              <a:buNone/>
              <a:defRPr sz="2000" b="1">
                <a:solidFill>
                  <a:schemeClr val="bg1"/>
                </a:solidFill>
              </a:defRPr>
            </a:lvl1pPr>
            <a:lvl2pPr>
              <a:buNone/>
              <a:defRPr sz="1800" b="1">
                <a:solidFill>
                  <a:schemeClr val="bg1"/>
                </a:solidFill>
              </a:defRPr>
            </a:lvl2pPr>
            <a:lvl3pPr>
              <a:buNone/>
              <a:defRPr sz="1600" b="1">
                <a:solidFill>
                  <a:schemeClr val="bg1"/>
                </a:solidFill>
              </a:defRPr>
            </a:lvl3pPr>
            <a:lvl4pPr>
              <a:buNone/>
              <a:defRPr sz="1400" b="1">
                <a:solidFill>
                  <a:schemeClr val="bg1"/>
                </a:solidFill>
              </a:defRPr>
            </a:lvl4pPr>
            <a:lvl5pPr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6" name="Text Placeholder 31"/>
          <p:cNvSpPr>
            <a:spLocks noGrp="1"/>
          </p:cNvSpPr>
          <p:nvPr>
            <p:ph type="body" sz="quarter" idx="32"/>
          </p:nvPr>
        </p:nvSpPr>
        <p:spPr>
          <a:xfrm>
            <a:off x="499880" y="1106490"/>
            <a:ext cx="7747001" cy="609011"/>
          </a:xfrm>
          <a:ln>
            <a:noFill/>
          </a:ln>
        </p:spPr>
        <p:txBody>
          <a:bodyPr anchor="ctr">
            <a:noAutofit/>
          </a:bodyPr>
          <a:lstStyle>
            <a:lvl1pPr>
              <a:buNone/>
              <a:defRPr sz="2000" b="1">
                <a:solidFill>
                  <a:schemeClr val="bg1"/>
                </a:solidFill>
              </a:defRPr>
            </a:lvl1pPr>
            <a:lvl2pPr>
              <a:buNone/>
              <a:defRPr sz="1800" b="1">
                <a:solidFill>
                  <a:schemeClr val="bg1"/>
                </a:solidFill>
              </a:defRPr>
            </a:lvl2pPr>
            <a:lvl3pPr>
              <a:buNone/>
              <a:defRPr sz="1600" b="1">
                <a:solidFill>
                  <a:schemeClr val="bg1"/>
                </a:solidFill>
              </a:defRPr>
            </a:lvl3pPr>
            <a:lvl4pPr>
              <a:buNone/>
              <a:defRPr sz="1400" b="1">
                <a:solidFill>
                  <a:schemeClr val="bg1"/>
                </a:solidFill>
              </a:defRPr>
            </a:lvl4pPr>
            <a:lvl5pPr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7" name="Right Triangle 26"/>
          <p:cNvSpPr/>
          <p:nvPr userDrawn="1"/>
        </p:nvSpPr>
        <p:spPr>
          <a:xfrm rot="10800000">
            <a:off x="499880" y="5979768"/>
            <a:ext cx="202504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>
            <a:off x="499880" y="5370756"/>
            <a:ext cx="7747000" cy="609012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31"/>
          <p:cNvSpPr>
            <a:spLocks noGrp="1"/>
          </p:cNvSpPr>
          <p:nvPr>
            <p:ph type="body" sz="quarter" idx="34"/>
          </p:nvPr>
        </p:nvSpPr>
        <p:spPr>
          <a:xfrm>
            <a:off x="499882" y="3691297"/>
            <a:ext cx="7747000" cy="609012"/>
          </a:xfrm>
          <a:ln>
            <a:noFill/>
          </a:ln>
        </p:spPr>
        <p:txBody>
          <a:bodyPr anchor="ctr">
            <a:noAutofit/>
          </a:bodyPr>
          <a:lstStyle>
            <a:lvl1pPr>
              <a:buNone/>
              <a:defRPr sz="2000" b="1">
                <a:solidFill>
                  <a:schemeClr val="bg1"/>
                </a:solidFill>
              </a:defRPr>
            </a:lvl1pPr>
            <a:lvl2pPr>
              <a:buNone/>
              <a:defRPr sz="1800" b="1">
                <a:solidFill>
                  <a:schemeClr val="bg1"/>
                </a:solidFill>
              </a:defRPr>
            </a:lvl2pPr>
            <a:lvl3pPr>
              <a:buNone/>
              <a:defRPr sz="1600" b="1">
                <a:solidFill>
                  <a:schemeClr val="bg1"/>
                </a:solidFill>
              </a:defRPr>
            </a:lvl3pPr>
            <a:lvl4pPr>
              <a:buNone/>
              <a:defRPr sz="1400" b="1">
                <a:solidFill>
                  <a:schemeClr val="bg1"/>
                </a:solidFill>
              </a:defRPr>
            </a:lvl4pPr>
            <a:lvl5pPr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35"/>
          </p:nvPr>
        </p:nvSpPr>
        <p:spPr>
          <a:xfrm>
            <a:off x="499880" y="4571244"/>
            <a:ext cx="7747000" cy="609012"/>
          </a:xfrm>
          <a:ln>
            <a:noFill/>
          </a:ln>
        </p:spPr>
        <p:txBody>
          <a:bodyPr anchor="ctr">
            <a:noAutofit/>
          </a:bodyPr>
          <a:lstStyle>
            <a:lvl1pPr>
              <a:buNone/>
              <a:defRPr sz="2000" b="1">
                <a:solidFill>
                  <a:schemeClr val="bg1"/>
                </a:solidFill>
              </a:defRPr>
            </a:lvl1pPr>
            <a:lvl2pPr>
              <a:buNone/>
              <a:defRPr sz="1800" b="1">
                <a:solidFill>
                  <a:schemeClr val="bg1"/>
                </a:solidFill>
              </a:defRPr>
            </a:lvl2pPr>
            <a:lvl3pPr>
              <a:buNone/>
              <a:defRPr sz="1600" b="1">
                <a:solidFill>
                  <a:schemeClr val="bg1"/>
                </a:solidFill>
              </a:defRPr>
            </a:lvl3pPr>
            <a:lvl4pPr>
              <a:buNone/>
              <a:defRPr sz="1400" b="1">
                <a:solidFill>
                  <a:schemeClr val="bg1"/>
                </a:solidFill>
              </a:defRPr>
            </a:lvl4pPr>
            <a:lvl5pPr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36"/>
          </p:nvPr>
        </p:nvSpPr>
        <p:spPr>
          <a:xfrm>
            <a:off x="499880" y="5370756"/>
            <a:ext cx="7747000" cy="609012"/>
          </a:xfrm>
          <a:ln>
            <a:noFill/>
          </a:ln>
        </p:spPr>
        <p:txBody>
          <a:bodyPr anchor="ctr">
            <a:noAutofit/>
          </a:bodyPr>
          <a:lstStyle>
            <a:lvl1pPr>
              <a:buNone/>
              <a:defRPr sz="2000" b="1">
                <a:solidFill>
                  <a:schemeClr val="bg1"/>
                </a:solidFill>
              </a:defRPr>
            </a:lvl1pPr>
            <a:lvl2pPr>
              <a:buNone/>
              <a:defRPr sz="1800" b="1">
                <a:solidFill>
                  <a:schemeClr val="bg1"/>
                </a:solidFill>
              </a:defRPr>
            </a:lvl2pPr>
            <a:lvl3pPr>
              <a:buNone/>
              <a:defRPr sz="1600" b="1">
                <a:solidFill>
                  <a:schemeClr val="bg1"/>
                </a:solidFill>
              </a:defRPr>
            </a:lvl3pPr>
            <a:lvl4pPr>
              <a:buNone/>
              <a:defRPr sz="1400" b="1">
                <a:solidFill>
                  <a:schemeClr val="bg1"/>
                </a:solidFill>
              </a:defRPr>
            </a:lvl4pPr>
            <a:lvl5pPr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4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5049861"/>
            <a:ext cx="9144000" cy="1808138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 userDrawn="1"/>
        </p:nvSpPr>
        <p:spPr>
          <a:xfrm rot="10800000">
            <a:off x="499881" y="1811867"/>
            <a:ext cx="202504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33052" y="1016000"/>
            <a:ext cx="7739230" cy="473286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stA="27000" endPos="2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99881" y="1202855"/>
            <a:ext cx="7601132" cy="609012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 Placeholder 31"/>
          <p:cNvSpPr>
            <a:spLocks noGrp="1"/>
          </p:cNvSpPr>
          <p:nvPr>
            <p:ph type="body" sz="quarter" idx="28"/>
          </p:nvPr>
        </p:nvSpPr>
        <p:spPr>
          <a:xfrm>
            <a:off x="499881" y="1202855"/>
            <a:ext cx="7601132" cy="609011"/>
          </a:xfrm>
          <a:ln>
            <a:noFill/>
          </a:ln>
        </p:spPr>
        <p:txBody>
          <a:bodyPr anchor="ctr">
            <a:noAutofit/>
          </a:bodyPr>
          <a:lstStyle>
            <a:lvl1pPr>
              <a:buNone/>
              <a:defRPr sz="2000" b="1">
                <a:solidFill>
                  <a:schemeClr val="bg1"/>
                </a:solidFill>
              </a:defRPr>
            </a:lvl1pPr>
            <a:lvl2pPr>
              <a:buNone/>
              <a:defRPr sz="1800" b="1">
                <a:solidFill>
                  <a:schemeClr val="bg1"/>
                </a:solidFill>
              </a:defRPr>
            </a:lvl2pPr>
            <a:lvl3pPr>
              <a:buNone/>
              <a:defRPr sz="1600" b="1">
                <a:solidFill>
                  <a:schemeClr val="bg1"/>
                </a:solidFill>
              </a:defRPr>
            </a:lvl3pPr>
            <a:lvl4pPr>
              <a:buNone/>
              <a:defRPr sz="1400" b="1">
                <a:solidFill>
                  <a:schemeClr val="bg1"/>
                </a:solidFill>
              </a:defRPr>
            </a:lvl4pPr>
            <a:lvl5pPr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4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873654" y="2000249"/>
            <a:ext cx="3529013" cy="3524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55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873654" y="2394471"/>
            <a:ext cx="3529013" cy="3524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56" name="Text Placeholder 31"/>
          <p:cNvSpPr>
            <a:spLocks noGrp="1"/>
          </p:cNvSpPr>
          <p:nvPr>
            <p:ph type="body" sz="quarter" idx="12"/>
          </p:nvPr>
        </p:nvSpPr>
        <p:spPr>
          <a:xfrm>
            <a:off x="873654" y="2794000"/>
            <a:ext cx="3529013" cy="3524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57" name="Text Placeholder 31"/>
          <p:cNvSpPr>
            <a:spLocks noGrp="1"/>
          </p:cNvSpPr>
          <p:nvPr>
            <p:ph type="body" sz="quarter" idx="13"/>
          </p:nvPr>
        </p:nvSpPr>
        <p:spPr>
          <a:xfrm>
            <a:off x="873654" y="3203575"/>
            <a:ext cx="3529013" cy="3524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59" name="Text Placeholder 31"/>
          <p:cNvSpPr>
            <a:spLocks noGrp="1"/>
          </p:cNvSpPr>
          <p:nvPr>
            <p:ph type="body" sz="quarter" idx="15"/>
          </p:nvPr>
        </p:nvSpPr>
        <p:spPr>
          <a:xfrm>
            <a:off x="873654" y="3605808"/>
            <a:ext cx="3529013" cy="3524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0" name="Text Placeholder 31"/>
          <p:cNvSpPr>
            <a:spLocks noGrp="1"/>
          </p:cNvSpPr>
          <p:nvPr>
            <p:ph type="body" sz="quarter" idx="16"/>
          </p:nvPr>
        </p:nvSpPr>
        <p:spPr>
          <a:xfrm>
            <a:off x="873654" y="4015631"/>
            <a:ext cx="3529013" cy="3524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1" name="Text Placeholder 31"/>
          <p:cNvSpPr>
            <a:spLocks noGrp="1"/>
          </p:cNvSpPr>
          <p:nvPr>
            <p:ph type="body" sz="quarter" idx="17"/>
          </p:nvPr>
        </p:nvSpPr>
        <p:spPr>
          <a:xfrm>
            <a:off x="873654" y="4417864"/>
            <a:ext cx="3529013" cy="3524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2" name="Text Placeholder 31"/>
          <p:cNvSpPr>
            <a:spLocks noGrp="1"/>
          </p:cNvSpPr>
          <p:nvPr>
            <p:ph type="body" sz="quarter" idx="18"/>
          </p:nvPr>
        </p:nvSpPr>
        <p:spPr>
          <a:xfrm>
            <a:off x="873654" y="4820097"/>
            <a:ext cx="3529013" cy="3524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6" name="Text Placeholder 31"/>
          <p:cNvSpPr>
            <a:spLocks noGrp="1"/>
          </p:cNvSpPr>
          <p:nvPr>
            <p:ph type="body" sz="quarter" idx="29"/>
          </p:nvPr>
        </p:nvSpPr>
        <p:spPr>
          <a:xfrm>
            <a:off x="873654" y="5225554"/>
            <a:ext cx="3529013" cy="3524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6" name="Text Placeholder 31"/>
          <p:cNvSpPr>
            <a:spLocks noGrp="1"/>
          </p:cNvSpPr>
          <p:nvPr>
            <p:ph type="body" sz="quarter" idx="30"/>
          </p:nvPr>
        </p:nvSpPr>
        <p:spPr>
          <a:xfrm>
            <a:off x="4572000" y="2000249"/>
            <a:ext cx="3529013" cy="3524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7" name="Text Placeholder 31"/>
          <p:cNvSpPr>
            <a:spLocks noGrp="1"/>
          </p:cNvSpPr>
          <p:nvPr>
            <p:ph type="body" sz="quarter" idx="31"/>
          </p:nvPr>
        </p:nvSpPr>
        <p:spPr>
          <a:xfrm>
            <a:off x="4572000" y="2394471"/>
            <a:ext cx="3529013" cy="3524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8" name="Text Placeholder 31"/>
          <p:cNvSpPr>
            <a:spLocks noGrp="1"/>
          </p:cNvSpPr>
          <p:nvPr>
            <p:ph type="body" sz="quarter" idx="32"/>
          </p:nvPr>
        </p:nvSpPr>
        <p:spPr>
          <a:xfrm>
            <a:off x="4572000" y="2794000"/>
            <a:ext cx="3529013" cy="3524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9" name="Text Placeholder 31"/>
          <p:cNvSpPr>
            <a:spLocks noGrp="1"/>
          </p:cNvSpPr>
          <p:nvPr>
            <p:ph type="body" sz="quarter" idx="33"/>
          </p:nvPr>
        </p:nvSpPr>
        <p:spPr>
          <a:xfrm>
            <a:off x="4572000" y="3203575"/>
            <a:ext cx="3529013" cy="3524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0" name="Text Placeholder 31"/>
          <p:cNvSpPr>
            <a:spLocks noGrp="1"/>
          </p:cNvSpPr>
          <p:nvPr>
            <p:ph type="body" sz="quarter" idx="34"/>
          </p:nvPr>
        </p:nvSpPr>
        <p:spPr>
          <a:xfrm>
            <a:off x="4572000" y="3605808"/>
            <a:ext cx="3529013" cy="3524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1" name="Text Placeholder 31"/>
          <p:cNvSpPr>
            <a:spLocks noGrp="1"/>
          </p:cNvSpPr>
          <p:nvPr>
            <p:ph type="body" sz="quarter" idx="35"/>
          </p:nvPr>
        </p:nvSpPr>
        <p:spPr>
          <a:xfrm>
            <a:off x="4572000" y="4015631"/>
            <a:ext cx="3529013" cy="3524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36"/>
          </p:nvPr>
        </p:nvSpPr>
        <p:spPr>
          <a:xfrm>
            <a:off x="4572000" y="4417864"/>
            <a:ext cx="3529013" cy="3524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37"/>
          </p:nvPr>
        </p:nvSpPr>
        <p:spPr>
          <a:xfrm>
            <a:off x="4572000" y="4820097"/>
            <a:ext cx="3529013" cy="3524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4" name="Text Placeholder 31"/>
          <p:cNvSpPr>
            <a:spLocks noGrp="1"/>
          </p:cNvSpPr>
          <p:nvPr>
            <p:ph type="body" sz="quarter" idx="38"/>
          </p:nvPr>
        </p:nvSpPr>
        <p:spPr>
          <a:xfrm>
            <a:off x="4572000" y="5225554"/>
            <a:ext cx="3529013" cy="35242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4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ight Triangle 31"/>
          <p:cNvSpPr/>
          <p:nvPr userDrawn="1"/>
        </p:nvSpPr>
        <p:spPr>
          <a:xfrm rot="10800000">
            <a:off x="514167" y="4008972"/>
            <a:ext cx="202504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 userDrawn="1"/>
        </p:nvSpPr>
        <p:spPr>
          <a:xfrm rot="10800000">
            <a:off x="499881" y="1515522"/>
            <a:ext cx="202504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702385" y="1016000"/>
            <a:ext cx="7739230" cy="213359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99881" y="1126054"/>
            <a:ext cx="7747000" cy="389467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702385" y="3505212"/>
            <a:ext cx="7739230" cy="213359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 userDrawn="1"/>
        </p:nvSpPr>
        <p:spPr>
          <a:xfrm>
            <a:off x="499881" y="3615265"/>
            <a:ext cx="7746999" cy="389467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 Placeholder 31"/>
          <p:cNvSpPr>
            <a:spLocks noGrp="1"/>
          </p:cNvSpPr>
          <p:nvPr>
            <p:ph type="body" sz="quarter" idx="20"/>
          </p:nvPr>
        </p:nvSpPr>
        <p:spPr>
          <a:xfrm>
            <a:off x="499880" y="3615265"/>
            <a:ext cx="7747000" cy="385227"/>
          </a:xfrm>
          <a:ln>
            <a:noFill/>
          </a:ln>
        </p:spPr>
        <p:txBody>
          <a:bodyPr anchor="ctr">
            <a:noAutofit/>
          </a:bodyPr>
          <a:lstStyle>
            <a:lvl1pPr>
              <a:buNone/>
              <a:defRPr sz="1800" b="1">
                <a:solidFill>
                  <a:srgbClr val="FFFFFF"/>
                </a:solidFill>
              </a:defRPr>
            </a:lvl1pPr>
            <a:lvl2pPr>
              <a:buNone/>
              <a:defRPr sz="1600" b="1">
                <a:solidFill>
                  <a:srgbClr val="FFFFFF"/>
                </a:solidFill>
              </a:defRPr>
            </a:lvl2pPr>
            <a:lvl3pPr>
              <a:buNone/>
              <a:defRPr sz="1400" b="1">
                <a:solidFill>
                  <a:srgbClr val="FFFFFF"/>
                </a:solidFill>
              </a:defRPr>
            </a:lvl3pPr>
            <a:lvl4pPr>
              <a:buNone/>
              <a:defRPr sz="1200" b="1">
                <a:solidFill>
                  <a:srgbClr val="FFFFFF"/>
                </a:solidFill>
              </a:defRPr>
            </a:lvl4pPr>
            <a:lvl5pPr>
              <a:buNone/>
              <a:defRPr sz="1200"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0" name="Text Placeholder 31"/>
          <p:cNvSpPr>
            <a:spLocks noGrp="1"/>
          </p:cNvSpPr>
          <p:nvPr>
            <p:ph type="body" sz="quarter" idx="21"/>
          </p:nvPr>
        </p:nvSpPr>
        <p:spPr>
          <a:xfrm>
            <a:off x="499881" y="1126054"/>
            <a:ext cx="7746999" cy="389467"/>
          </a:xfrm>
          <a:ln>
            <a:noFill/>
          </a:ln>
        </p:spPr>
        <p:txBody>
          <a:bodyPr anchor="ctr">
            <a:noAutofit/>
          </a:bodyPr>
          <a:lstStyle>
            <a:lvl1pPr>
              <a:buNone/>
              <a:defRPr sz="1800" b="1">
                <a:solidFill>
                  <a:srgbClr val="FFFFFF"/>
                </a:solidFill>
              </a:defRPr>
            </a:lvl1pPr>
            <a:lvl2pPr>
              <a:buNone/>
              <a:defRPr sz="1600" b="1">
                <a:solidFill>
                  <a:srgbClr val="FFFFFF"/>
                </a:solidFill>
              </a:defRPr>
            </a:lvl2pPr>
            <a:lvl3pPr>
              <a:buNone/>
              <a:defRPr sz="1400" b="1">
                <a:solidFill>
                  <a:srgbClr val="FFFFFF"/>
                </a:solidFill>
              </a:defRPr>
            </a:lvl3pPr>
            <a:lvl4pPr>
              <a:buNone/>
              <a:defRPr sz="1200" b="1">
                <a:solidFill>
                  <a:srgbClr val="FFFFFF"/>
                </a:solidFill>
              </a:defRPr>
            </a:lvl4pPr>
            <a:lvl5pPr>
              <a:buNone/>
              <a:defRPr sz="1200"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873654" y="1595952"/>
            <a:ext cx="7373227" cy="241309"/>
          </a:xfrm>
          <a:solidFill>
            <a:srgbClr val="D9D9D9"/>
          </a:solidFill>
          <a:ln>
            <a:noFill/>
          </a:ln>
        </p:spPr>
        <p:txBody>
          <a:bodyPr anchor="ctr">
            <a:noAutofit/>
          </a:bodyPr>
          <a:lstStyle>
            <a:lvl1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873654" y="1879597"/>
            <a:ext cx="7373227" cy="241309"/>
          </a:xfrm>
          <a:solidFill>
            <a:srgbClr val="D9D9D9"/>
          </a:solidFill>
          <a:ln>
            <a:noFill/>
          </a:ln>
        </p:spPr>
        <p:txBody>
          <a:bodyPr anchor="ctr">
            <a:noAutofit/>
          </a:bodyPr>
          <a:lstStyle>
            <a:lvl1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6" name="Text Placeholder 31"/>
          <p:cNvSpPr>
            <a:spLocks noGrp="1"/>
          </p:cNvSpPr>
          <p:nvPr>
            <p:ph type="body" sz="quarter" idx="12"/>
          </p:nvPr>
        </p:nvSpPr>
        <p:spPr>
          <a:xfrm>
            <a:off x="873654" y="2163770"/>
            <a:ext cx="7373227" cy="241309"/>
          </a:xfrm>
          <a:solidFill>
            <a:srgbClr val="D9D9D9"/>
          </a:solidFill>
          <a:ln>
            <a:noFill/>
          </a:ln>
        </p:spPr>
        <p:txBody>
          <a:bodyPr anchor="ctr">
            <a:noAutofit/>
          </a:bodyPr>
          <a:lstStyle>
            <a:lvl1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3"/>
          </p:nvPr>
        </p:nvSpPr>
        <p:spPr>
          <a:xfrm>
            <a:off x="873654" y="2435319"/>
            <a:ext cx="7373227" cy="241309"/>
          </a:xfrm>
          <a:solidFill>
            <a:srgbClr val="D9D9D9"/>
          </a:solidFill>
          <a:ln>
            <a:noFill/>
          </a:ln>
        </p:spPr>
        <p:txBody>
          <a:bodyPr anchor="ctr">
            <a:noAutofit/>
          </a:bodyPr>
          <a:lstStyle>
            <a:lvl1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4" name="Text Placeholder 31"/>
          <p:cNvSpPr>
            <a:spLocks noGrp="1"/>
          </p:cNvSpPr>
          <p:nvPr>
            <p:ph type="body" sz="quarter" idx="14"/>
          </p:nvPr>
        </p:nvSpPr>
        <p:spPr>
          <a:xfrm>
            <a:off x="873654" y="2712614"/>
            <a:ext cx="7373227" cy="241309"/>
          </a:xfrm>
          <a:solidFill>
            <a:srgbClr val="D9D9D9"/>
          </a:solidFill>
          <a:ln>
            <a:noFill/>
          </a:ln>
        </p:spPr>
        <p:txBody>
          <a:bodyPr anchor="ctr">
            <a:noAutofit/>
          </a:bodyPr>
          <a:lstStyle>
            <a:lvl1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5" name="Text Placeholder 31"/>
          <p:cNvSpPr>
            <a:spLocks noGrp="1"/>
          </p:cNvSpPr>
          <p:nvPr>
            <p:ph type="body" sz="quarter" idx="22"/>
          </p:nvPr>
        </p:nvSpPr>
        <p:spPr>
          <a:xfrm>
            <a:off x="873654" y="4089400"/>
            <a:ext cx="7373227" cy="241309"/>
          </a:xfrm>
          <a:solidFill>
            <a:srgbClr val="D9D9D9"/>
          </a:solidFill>
          <a:ln>
            <a:noFill/>
          </a:ln>
        </p:spPr>
        <p:txBody>
          <a:bodyPr anchor="ctr">
            <a:noAutofit/>
          </a:bodyPr>
          <a:lstStyle>
            <a:lvl1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8" name="Text Placeholder 31"/>
          <p:cNvSpPr>
            <a:spLocks noGrp="1"/>
          </p:cNvSpPr>
          <p:nvPr>
            <p:ph type="body" sz="quarter" idx="23"/>
          </p:nvPr>
        </p:nvSpPr>
        <p:spPr>
          <a:xfrm>
            <a:off x="873654" y="4369416"/>
            <a:ext cx="7373227" cy="241309"/>
          </a:xfrm>
          <a:solidFill>
            <a:srgbClr val="D9D9D9"/>
          </a:solidFill>
          <a:ln>
            <a:noFill/>
          </a:ln>
        </p:spPr>
        <p:txBody>
          <a:bodyPr anchor="ctr">
            <a:noAutofit/>
          </a:bodyPr>
          <a:lstStyle>
            <a:lvl1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9" name="Text Placeholder 31"/>
          <p:cNvSpPr>
            <a:spLocks noGrp="1"/>
          </p:cNvSpPr>
          <p:nvPr>
            <p:ph type="body" sz="quarter" idx="24"/>
          </p:nvPr>
        </p:nvSpPr>
        <p:spPr>
          <a:xfrm>
            <a:off x="873654" y="4644518"/>
            <a:ext cx="7373227" cy="241309"/>
          </a:xfrm>
          <a:solidFill>
            <a:srgbClr val="D9D9D9"/>
          </a:solidFill>
          <a:ln>
            <a:noFill/>
          </a:ln>
        </p:spPr>
        <p:txBody>
          <a:bodyPr anchor="ctr">
            <a:noAutofit/>
          </a:bodyPr>
          <a:lstStyle>
            <a:lvl1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40" name="Text Placeholder 31"/>
          <p:cNvSpPr>
            <a:spLocks noGrp="1"/>
          </p:cNvSpPr>
          <p:nvPr>
            <p:ph type="body" sz="quarter" idx="25"/>
          </p:nvPr>
        </p:nvSpPr>
        <p:spPr>
          <a:xfrm>
            <a:off x="873654" y="4933000"/>
            <a:ext cx="7373227" cy="241309"/>
          </a:xfrm>
          <a:solidFill>
            <a:srgbClr val="D9D9D9"/>
          </a:solidFill>
          <a:ln>
            <a:noFill/>
          </a:ln>
        </p:spPr>
        <p:txBody>
          <a:bodyPr anchor="ctr">
            <a:noAutofit/>
          </a:bodyPr>
          <a:lstStyle>
            <a:lvl1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41" name="Text Placeholder 31"/>
          <p:cNvSpPr>
            <a:spLocks noGrp="1"/>
          </p:cNvSpPr>
          <p:nvPr>
            <p:ph type="body" sz="quarter" idx="26"/>
          </p:nvPr>
        </p:nvSpPr>
        <p:spPr>
          <a:xfrm>
            <a:off x="873654" y="5208178"/>
            <a:ext cx="7373227" cy="241309"/>
          </a:xfrm>
          <a:solidFill>
            <a:srgbClr val="D9D9D9"/>
          </a:solidFill>
          <a:ln>
            <a:noFill/>
          </a:ln>
        </p:spPr>
        <p:txBody>
          <a:bodyPr anchor="ctr">
            <a:noAutofit/>
          </a:bodyPr>
          <a:lstStyle>
            <a:lvl1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6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152400" y="609600"/>
            <a:ext cx="8839200" cy="6019800"/>
          </a:xfrm>
          <a:prstGeom prst="rect">
            <a:avLst/>
          </a:prstGeom>
          <a:solidFill>
            <a:srgbClr val="000000">
              <a:alpha val="5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Triangle 23"/>
          <p:cNvSpPr/>
          <p:nvPr userDrawn="1"/>
        </p:nvSpPr>
        <p:spPr>
          <a:xfrm rot="10800000">
            <a:off x="514167" y="4019550"/>
            <a:ext cx="202504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 userDrawn="1"/>
        </p:nvSpPr>
        <p:spPr>
          <a:xfrm rot="10800000">
            <a:off x="499881" y="1515522"/>
            <a:ext cx="202504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702385" y="1016000"/>
            <a:ext cx="7739230" cy="213359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99881" y="1126054"/>
            <a:ext cx="7747000" cy="389467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702385" y="3505212"/>
            <a:ext cx="7739230" cy="213359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 userDrawn="1"/>
        </p:nvSpPr>
        <p:spPr>
          <a:xfrm>
            <a:off x="499881" y="3615266"/>
            <a:ext cx="7747000" cy="389467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 Placeholder 31"/>
          <p:cNvSpPr>
            <a:spLocks noGrp="1"/>
          </p:cNvSpPr>
          <p:nvPr>
            <p:ph type="body" sz="quarter" idx="20"/>
          </p:nvPr>
        </p:nvSpPr>
        <p:spPr>
          <a:xfrm>
            <a:off x="499881" y="3615266"/>
            <a:ext cx="7747000" cy="389467"/>
          </a:xfrm>
          <a:ln>
            <a:noFill/>
          </a:ln>
        </p:spPr>
        <p:txBody>
          <a:bodyPr anchor="ctr">
            <a:noAutofit/>
          </a:bodyPr>
          <a:lstStyle>
            <a:lvl1pPr>
              <a:buNone/>
              <a:defRPr sz="1800" b="1">
                <a:solidFill>
                  <a:srgbClr val="FFFFFF"/>
                </a:solidFill>
              </a:defRPr>
            </a:lvl1pPr>
            <a:lvl2pPr>
              <a:buNone/>
              <a:defRPr sz="1600" b="1">
                <a:solidFill>
                  <a:srgbClr val="FFFFFF"/>
                </a:solidFill>
              </a:defRPr>
            </a:lvl2pPr>
            <a:lvl3pPr>
              <a:buNone/>
              <a:defRPr sz="1400" b="1">
                <a:solidFill>
                  <a:srgbClr val="FFFFFF"/>
                </a:solidFill>
              </a:defRPr>
            </a:lvl3pPr>
            <a:lvl4pPr>
              <a:buNone/>
              <a:defRPr sz="1200" b="1">
                <a:solidFill>
                  <a:srgbClr val="FFFFFF"/>
                </a:solidFill>
              </a:defRPr>
            </a:lvl4pPr>
            <a:lvl5pPr>
              <a:buNone/>
              <a:defRPr sz="1200"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0" name="Text Placeholder 31"/>
          <p:cNvSpPr>
            <a:spLocks noGrp="1"/>
          </p:cNvSpPr>
          <p:nvPr>
            <p:ph type="body" sz="quarter" idx="21"/>
          </p:nvPr>
        </p:nvSpPr>
        <p:spPr>
          <a:xfrm>
            <a:off x="499881" y="1126054"/>
            <a:ext cx="7747000" cy="389467"/>
          </a:xfrm>
          <a:ln>
            <a:noFill/>
          </a:ln>
        </p:spPr>
        <p:txBody>
          <a:bodyPr anchor="ctr">
            <a:noAutofit/>
          </a:bodyPr>
          <a:lstStyle>
            <a:lvl1pPr>
              <a:buNone/>
              <a:defRPr sz="1800" b="1">
                <a:solidFill>
                  <a:srgbClr val="FFFFFF"/>
                </a:solidFill>
              </a:defRPr>
            </a:lvl1pPr>
            <a:lvl2pPr>
              <a:buNone/>
              <a:defRPr sz="1600" b="1">
                <a:solidFill>
                  <a:srgbClr val="FFFFFF"/>
                </a:solidFill>
              </a:defRPr>
            </a:lvl2pPr>
            <a:lvl3pPr>
              <a:buNone/>
              <a:defRPr sz="1400" b="1">
                <a:solidFill>
                  <a:srgbClr val="FFFFFF"/>
                </a:solidFill>
              </a:defRPr>
            </a:lvl3pPr>
            <a:lvl4pPr>
              <a:buNone/>
              <a:defRPr sz="1200" b="1">
                <a:solidFill>
                  <a:srgbClr val="FFFFFF"/>
                </a:solidFill>
              </a:defRPr>
            </a:lvl4pPr>
            <a:lvl5pPr>
              <a:buNone/>
              <a:defRPr sz="1200"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6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873654" y="1595952"/>
            <a:ext cx="7373227" cy="241309"/>
          </a:xfrm>
          <a:solidFill>
            <a:srgbClr val="D9D9D9"/>
          </a:solidFill>
          <a:ln>
            <a:noFill/>
          </a:ln>
        </p:spPr>
        <p:txBody>
          <a:bodyPr anchor="ctr">
            <a:noAutofit/>
          </a:bodyPr>
          <a:lstStyle>
            <a:lvl1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873654" y="1879597"/>
            <a:ext cx="7373227" cy="241309"/>
          </a:xfrm>
          <a:solidFill>
            <a:srgbClr val="D9D9D9"/>
          </a:solidFill>
          <a:ln>
            <a:noFill/>
          </a:ln>
        </p:spPr>
        <p:txBody>
          <a:bodyPr anchor="ctr">
            <a:noAutofit/>
          </a:bodyPr>
          <a:lstStyle>
            <a:lvl1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2"/>
          </p:nvPr>
        </p:nvSpPr>
        <p:spPr>
          <a:xfrm>
            <a:off x="873654" y="2163770"/>
            <a:ext cx="7373227" cy="241309"/>
          </a:xfrm>
          <a:solidFill>
            <a:srgbClr val="D9D9D9"/>
          </a:solidFill>
          <a:ln>
            <a:noFill/>
          </a:ln>
        </p:spPr>
        <p:txBody>
          <a:bodyPr anchor="ctr">
            <a:noAutofit/>
          </a:bodyPr>
          <a:lstStyle>
            <a:lvl1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4" name="Text Placeholder 31"/>
          <p:cNvSpPr>
            <a:spLocks noGrp="1"/>
          </p:cNvSpPr>
          <p:nvPr>
            <p:ph type="body" sz="quarter" idx="13"/>
          </p:nvPr>
        </p:nvSpPr>
        <p:spPr>
          <a:xfrm>
            <a:off x="873654" y="2435319"/>
            <a:ext cx="7373227" cy="241309"/>
          </a:xfrm>
          <a:solidFill>
            <a:srgbClr val="D9D9D9"/>
          </a:solidFill>
          <a:ln>
            <a:noFill/>
          </a:ln>
        </p:spPr>
        <p:txBody>
          <a:bodyPr anchor="ctr">
            <a:noAutofit/>
          </a:bodyPr>
          <a:lstStyle>
            <a:lvl1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5" name="Text Placeholder 31"/>
          <p:cNvSpPr>
            <a:spLocks noGrp="1"/>
          </p:cNvSpPr>
          <p:nvPr>
            <p:ph type="body" sz="quarter" idx="14"/>
          </p:nvPr>
        </p:nvSpPr>
        <p:spPr>
          <a:xfrm>
            <a:off x="873654" y="2712614"/>
            <a:ext cx="7373227" cy="241309"/>
          </a:xfrm>
          <a:solidFill>
            <a:srgbClr val="D9D9D9"/>
          </a:solidFill>
          <a:ln>
            <a:noFill/>
          </a:ln>
        </p:spPr>
        <p:txBody>
          <a:bodyPr anchor="ctr">
            <a:noAutofit/>
          </a:bodyPr>
          <a:lstStyle>
            <a:lvl1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43" name="Text Placeholder 31"/>
          <p:cNvSpPr>
            <a:spLocks noGrp="1"/>
          </p:cNvSpPr>
          <p:nvPr>
            <p:ph type="body" sz="quarter" idx="22"/>
          </p:nvPr>
        </p:nvSpPr>
        <p:spPr>
          <a:xfrm>
            <a:off x="873654" y="4089400"/>
            <a:ext cx="7373227" cy="241309"/>
          </a:xfrm>
          <a:solidFill>
            <a:srgbClr val="D9D9D9"/>
          </a:solidFill>
          <a:ln>
            <a:noFill/>
          </a:ln>
        </p:spPr>
        <p:txBody>
          <a:bodyPr anchor="ctr">
            <a:noAutofit/>
          </a:bodyPr>
          <a:lstStyle>
            <a:lvl1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4" name="Text Placeholder 31"/>
          <p:cNvSpPr>
            <a:spLocks noGrp="1"/>
          </p:cNvSpPr>
          <p:nvPr>
            <p:ph type="body" sz="quarter" idx="23"/>
          </p:nvPr>
        </p:nvSpPr>
        <p:spPr>
          <a:xfrm>
            <a:off x="873654" y="4369416"/>
            <a:ext cx="7373227" cy="241309"/>
          </a:xfrm>
          <a:solidFill>
            <a:srgbClr val="D9D9D9"/>
          </a:solidFill>
          <a:ln>
            <a:noFill/>
          </a:ln>
        </p:spPr>
        <p:txBody>
          <a:bodyPr anchor="ctr">
            <a:noAutofit/>
          </a:bodyPr>
          <a:lstStyle>
            <a:lvl1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45" name="Text Placeholder 31"/>
          <p:cNvSpPr>
            <a:spLocks noGrp="1"/>
          </p:cNvSpPr>
          <p:nvPr>
            <p:ph type="body" sz="quarter" idx="24"/>
          </p:nvPr>
        </p:nvSpPr>
        <p:spPr>
          <a:xfrm>
            <a:off x="873654" y="4644518"/>
            <a:ext cx="7373227" cy="241309"/>
          </a:xfrm>
          <a:solidFill>
            <a:srgbClr val="D9D9D9"/>
          </a:solidFill>
          <a:ln>
            <a:noFill/>
          </a:ln>
        </p:spPr>
        <p:txBody>
          <a:bodyPr anchor="ctr">
            <a:noAutofit/>
          </a:bodyPr>
          <a:lstStyle>
            <a:lvl1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48" name="Text Placeholder 31"/>
          <p:cNvSpPr>
            <a:spLocks noGrp="1"/>
          </p:cNvSpPr>
          <p:nvPr>
            <p:ph type="body" sz="quarter" idx="25"/>
          </p:nvPr>
        </p:nvSpPr>
        <p:spPr>
          <a:xfrm>
            <a:off x="873654" y="4933000"/>
            <a:ext cx="7373227" cy="241309"/>
          </a:xfrm>
          <a:solidFill>
            <a:srgbClr val="D9D9D9"/>
          </a:solidFill>
          <a:ln>
            <a:noFill/>
          </a:ln>
        </p:spPr>
        <p:txBody>
          <a:bodyPr anchor="ctr">
            <a:noAutofit/>
          </a:bodyPr>
          <a:lstStyle>
            <a:lvl1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49" name="Text Placeholder 31"/>
          <p:cNvSpPr>
            <a:spLocks noGrp="1"/>
          </p:cNvSpPr>
          <p:nvPr>
            <p:ph type="body" sz="quarter" idx="26"/>
          </p:nvPr>
        </p:nvSpPr>
        <p:spPr>
          <a:xfrm>
            <a:off x="873654" y="5208178"/>
            <a:ext cx="7373227" cy="241309"/>
          </a:xfrm>
          <a:solidFill>
            <a:srgbClr val="D9D9D9"/>
          </a:solidFill>
          <a:ln>
            <a:noFill/>
          </a:ln>
        </p:spPr>
        <p:txBody>
          <a:bodyPr anchor="ctr">
            <a:noAutofit/>
          </a:bodyPr>
          <a:lstStyle>
            <a:lvl1pPr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4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 userDrawn="1"/>
        </p:nvSpPr>
        <p:spPr>
          <a:xfrm rot="10800000">
            <a:off x="626186" y="1655238"/>
            <a:ext cx="202504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828691" y="1003888"/>
            <a:ext cx="3421578" cy="217111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26187" y="1189570"/>
            <a:ext cx="3420882" cy="465667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/>
          <p:cNvSpPr/>
          <p:nvPr userDrawn="1"/>
        </p:nvSpPr>
        <p:spPr>
          <a:xfrm rot="10800000" flipH="1">
            <a:off x="8187269" y="1655238"/>
            <a:ext cx="202504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4765691" y="1003888"/>
            <a:ext cx="3421578" cy="217111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4968891" y="1189571"/>
            <a:ext cx="3420882" cy="465667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30"/>
          <p:cNvSpPr/>
          <p:nvPr userDrawn="1"/>
        </p:nvSpPr>
        <p:spPr>
          <a:xfrm rot="10800000">
            <a:off x="626186" y="4301067"/>
            <a:ext cx="202504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 userDrawn="1"/>
        </p:nvSpPr>
        <p:spPr>
          <a:xfrm>
            <a:off x="828691" y="3649717"/>
            <a:ext cx="3421578" cy="217111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 userDrawn="1"/>
        </p:nvSpPr>
        <p:spPr>
          <a:xfrm>
            <a:off x="626187" y="3835399"/>
            <a:ext cx="3420882" cy="465667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Triangle 33"/>
          <p:cNvSpPr/>
          <p:nvPr userDrawn="1"/>
        </p:nvSpPr>
        <p:spPr>
          <a:xfrm rot="10800000" flipH="1">
            <a:off x="8187269" y="4301067"/>
            <a:ext cx="202504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4765691" y="3649717"/>
            <a:ext cx="3421578" cy="217111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4968891" y="3835400"/>
            <a:ext cx="3420882" cy="465667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 Placeholder 31"/>
          <p:cNvSpPr>
            <a:spLocks noGrp="1"/>
          </p:cNvSpPr>
          <p:nvPr>
            <p:ph type="body" sz="quarter" idx="28"/>
          </p:nvPr>
        </p:nvSpPr>
        <p:spPr>
          <a:xfrm>
            <a:off x="625282" y="1189570"/>
            <a:ext cx="3421788" cy="465667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1">
                <a:solidFill>
                  <a:schemeClr val="bg1"/>
                </a:solidFill>
              </a:defRPr>
            </a:lvl1pPr>
            <a:lvl2pPr algn="l">
              <a:buNone/>
              <a:defRPr sz="1400" b="1">
                <a:solidFill>
                  <a:schemeClr val="bg1"/>
                </a:solidFill>
              </a:defRPr>
            </a:lvl2pPr>
            <a:lvl3pPr algn="l">
              <a:buNone/>
              <a:defRPr sz="1200" b="1">
                <a:solidFill>
                  <a:schemeClr val="bg1"/>
                </a:solidFill>
              </a:defRPr>
            </a:lvl3pPr>
            <a:lvl4pPr algn="l">
              <a:buNone/>
              <a:defRPr sz="1100" b="1">
                <a:solidFill>
                  <a:schemeClr val="bg1"/>
                </a:solidFill>
              </a:defRPr>
            </a:lvl4pPr>
            <a:lvl5pPr algn="l">
              <a:buNone/>
              <a:defRPr sz="11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8" name="Text Placeholder 31"/>
          <p:cNvSpPr>
            <a:spLocks noGrp="1"/>
          </p:cNvSpPr>
          <p:nvPr>
            <p:ph type="body" sz="quarter" idx="29"/>
          </p:nvPr>
        </p:nvSpPr>
        <p:spPr>
          <a:xfrm>
            <a:off x="4967984" y="1189571"/>
            <a:ext cx="3421789" cy="465667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1">
                <a:solidFill>
                  <a:schemeClr val="bg1"/>
                </a:solidFill>
              </a:defRPr>
            </a:lvl1pPr>
            <a:lvl2pPr algn="l">
              <a:buNone/>
              <a:defRPr sz="1400" b="1">
                <a:solidFill>
                  <a:schemeClr val="bg1"/>
                </a:solidFill>
              </a:defRPr>
            </a:lvl2pPr>
            <a:lvl3pPr algn="l">
              <a:buNone/>
              <a:defRPr sz="1200" b="1">
                <a:solidFill>
                  <a:schemeClr val="bg1"/>
                </a:solidFill>
              </a:defRPr>
            </a:lvl3pPr>
            <a:lvl4pPr algn="l">
              <a:buNone/>
              <a:defRPr sz="1100" b="1">
                <a:solidFill>
                  <a:schemeClr val="bg1"/>
                </a:solidFill>
              </a:defRPr>
            </a:lvl4pPr>
            <a:lvl5pPr algn="l">
              <a:buNone/>
              <a:defRPr sz="11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9" name="Text Placeholder 31"/>
          <p:cNvSpPr>
            <a:spLocks noGrp="1"/>
          </p:cNvSpPr>
          <p:nvPr>
            <p:ph type="body" sz="quarter" idx="30"/>
          </p:nvPr>
        </p:nvSpPr>
        <p:spPr>
          <a:xfrm>
            <a:off x="4968892" y="3835399"/>
            <a:ext cx="3420881" cy="465667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1">
                <a:solidFill>
                  <a:schemeClr val="bg1"/>
                </a:solidFill>
              </a:defRPr>
            </a:lvl1pPr>
            <a:lvl2pPr algn="l">
              <a:buNone/>
              <a:defRPr sz="1400" b="1">
                <a:solidFill>
                  <a:schemeClr val="bg1"/>
                </a:solidFill>
              </a:defRPr>
            </a:lvl2pPr>
            <a:lvl3pPr algn="l">
              <a:buNone/>
              <a:defRPr sz="1200" b="1">
                <a:solidFill>
                  <a:schemeClr val="bg1"/>
                </a:solidFill>
              </a:defRPr>
            </a:lvl3pPr>
            <a:lvl4pPr algn="l">
              <a:buNone/>
              <a:defRPr sz="1100" b="1">
                <a:solidFill>
                  <a:schemeClr val="bg1"/>
                </a:solidFill>
              </a:defRPr>
            </a:lvl4pPr>
            <a:lvl5pPr algn="l">
              <a:buNone/>
              <a:defRPr sz="11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0" name="Text Placeholder 31"/>
          <p:cNvSpPr>
            <a:spLocks noGrp="1"/>
          </p:cNvSpPr>
          <p:nvPr>
            <p:ph type="body" sz="quarter" idx="31"/>
          </p:nvPr>
        </p:nvSpPr>
        <p:spPr>
          <a:xfrm>
            <a:off x="625280" y="3835400"/>
            <a:ext cx="3421789" cy="465667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1">
                <a:solidFill>
                  <a:schemeClr val="bg1"/>
                </a:solidFill>
              </a:defRPr>
            </a:lvl1pPr>
            <a:lvl2pPr algn="l">
              <a:buNone/>
              <a:defRPr sz="1400" b="1">
                <a:solidFill>
                  <a:schemeClr val="bg1"/>
                </a:solidFill>
              </a:defRPr>
            </a:lvl2pPr>
            <a:lvl3pPr algn="l">
              <a:buNone/>
              <a:defRPr sz="1200" b="1">
                <a:solidFill>
                  <a:schemeClr val="bg1"/>
                </a:solidFill>
              </a:defRPr>
            </a:lvl3pPr>
            <a:lvl4pPr algn="l">
              <a:buNone/>
              <a:defRPr sz="1100" b="1">
                <a:solidFill>
                  <a:schemeClr val="bg1"/>
                </a:solidFill>
              </a:defRPr>
            </a:lvl4pPr>
            <a:lvl5pPr algn="l">
              <a:buNone/>
              <a:defRPr sz="11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33"/>
          </p:nvPr>
        </p:nvSpPr>
        <p:spPr>
          <a:xfrm>
            <a:off x="4968892" y="1752600"/>
            <a:ext cx="3202488" cy="1409806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Text Placeholder 31"/>
          <p:cNvSpPr>
            <a:spLocks noGrp="1"/>
          </p:cNvSpPr>
          <p:nvPr>
            <p:ph type="body" sz="quarter" idx="36"/>
          </p:nvPr>
        </p:nvSpPr>
        <p:spPr>
          <a:xfrm>
            <a:off x="844583" y="1752600"/>
            <a:ext cx="3202488" cy="1409806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Text Placeholder 31"/>
          <p:cNvSpPr>
            <a:spLocks noGrp="1"/>
          </p:cNvSpPr>
          <p:nvPr>
            <p:ph type="body" sz="quarter" idx="37"/>
          </p:nvPr>
        </p:nvSpPr>
        <p:spPr>
          <a:xfrm>
            <a:off x="4967984" y="4389969"/>
            <a:ext cx="3202488" cy="1409806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Text Placeholder 31"/>
          <p:cNvSpPr>
            <a:spLocks noGrp="1"/>
          </p:cNvSpPr>
          <p:nvPr>
            <p:ph type="body" sz="quarter" idx="38"/>
          </p:nvPr>
        </p:nvSpPr>
        <p:spPr>
          <a:xfrm>
            <a:off x="844583" y="4389969"/>
            <a:ext cx="3202488" cy="1409806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079" y="3353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079" y="1853713"/>
            <a:ext cx="7772400" cy="1500187"/>
          </a:xfrm>
        </p:spPr>
        <p:txBody>
          <a:bodyPr anchor="b"/>
          <a:lstStyle>
            <a:lvl1pPr marL="0" indent="0">
              <a:buNone/>
              <a:defRPr sz="2000" b="0">
                <a:solidFill>
                  <a:srgbClr val="40404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5049861"/>
            <a:ext cx="9144000" cy="1808138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689111" y="3825421"/>
            <a:ext cx="2412693" cy="166554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stA="27000" endPos="2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3332468" y="3825421"/>
            <a:ext cx="2412693" cy="166554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stA="27000" endPos="2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/>
          </a:p>
        </p:txBody>
      </p:sp>
      <p:sp>
        <p:nvSpPr>
          <p:cNvPr id="28" name="Rectangle 27"/>
          <p:cNvSpPr/>
          <p:nvPr userDrawn="1"/>
        </p:nvSpPr>
        <p:spPr>
          <a:xfrm>
            <a:off x="5988633" y="3825421"/>
            <a:ext cx="2412693" cy="166554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stA="27000" endPos="2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/>
          </a:p>
        </p:txBody>
      </p:sp>
      <p:sp>
        <p:nvSpPr>
          <p:cNvPr id="7" name="Text Placeholder 31"/>
          <p:cNvSpPr>
            <a:spLocks noGrp="1"/>
          </p:cNvSpPr>
          <p:nvPr>
            <p:ph type="body" sz="quarter" idx="31"/>
          </p:nvPr>
        </p:nvSpPr>
        <p:spPr>
          <a:xfrm>
            <a:off x="677334" y="3816955"/>
            <a:ext cx="2438400" cy="1678240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31"/>
          <p:cNvSpPr>
            <a:spLocks noGrp="1"/>
          </p:cNvSpPr>
          <p:nvPr>
            <p:ph type="body" sz="quarter" idx="34"/>
          </p:nvPr>
        </p:nvSpPr>
        <p:spPr>
          <a:xfrm>
            <a:off x="3319769" y="3816955"/>
            <a:ext cx="2438400" cy="1678240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Text Placeholder 31"/>
          <p:cNvSpPr>
            <a:spLocks noGrp="1"/>
          </p:cNvSpPr>
          <p:nvPr>
            <p:ph type="body" sz="quarter" idx="35"/>
          </p:nvPr>
        </p:nvSpPr>
        <p:spPr>
          <a:xfrm>
            <a:off x="5977464" y="3825421"/>
            <a:ext cx="2438400" cy="1678240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5049861"/>
            <a:ext cx="9144000" cy="1808138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Right Triangle 15"/>
          <p:cNvSpPr/>
          <p:nvPr userDrawn="1"/>
        </p:nvSpPr>
        <p:spPr>
          <a:xfrm rot="10800000">
            <a:off x="569657" y="4243933"/>
            <a:ext cx="117836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689111" y="3825421"/>
            <a:ext cx="2412693" cy="166554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stA="27000" endPos="2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569660" y="3915833"/>
            <a:ext cx="2393670" cy="328100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Triangle 23"/>
          <p:cNvSpPr/>
          <p:nvPr userDrawn="1"/>
        </p:nvSpPr>
        <p:spPr>
          <a:xfrm rot="10800000">
            <a:off x="3213014" y="4243933"/>
            <a:ext cx="117836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3332468" y="3825421"/>
            <a:ext cx="2412693" cy="166554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stA="27000" endPos="2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>
            <a:off x="3213017" y="3915833"/>
            <a:ext cx="2393670" cy="328100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Triangle 26"/>
          <p:cNvSpPr/>
          <p:nvPr userDrawn="1"/>
        </p:nvSpPr>
        <p:spPr>
          <a:xfrm rot="10800000">
            <a:off x="5869179" y="4243933"/>
            <a:ext cx="117836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>
            <a:off x="5988633" y="3825421"/>
            <a:ext cx="2412693" cy="166554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stA="27000" endPos="2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 userDrawn="1"/>
        </p:nvSpPr>
        <p:spPr>
          <a:xfrm>
            <a:off x="5869178" y="3915833"/>
            <a:ext cx="2393674" cy="328100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Text Placeholder 31"/>
          <p:cNvSpPr>
            <a:spLocks noGrp="1"/>
          </p:cNvSpPr>
          <p:nvPr>
            <p:ph type="body" sz="quarter" idx="28"/>
          </p:nvPr>
        </p:nvSpPr>
        <p:spPr>
          <a:xfrm>
            <a:off x="569660" y="3915833"/>
            <a:ext cx="2393670" cy="321734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chemeClr val="bg1"/>
                </a:solidFill>
              </a:defRPr>
            </a:lvl1pPr>
            <a:lvl2pPr algn="ctr">
              <a:buNone/>
              <a:defRPr sz="1400" b="1">
                <a:solidFill>
                  <a:schemeClr val="bg1"/>
                </a:solidFill>
              </a:defRPr>
            </a:lvl2pPr>
            <a:lvl3pPr algn="ctr">
              <a:buNone/>
              <a:defRPr sz="1200" b="1">
                <a:solidFill>
                  <a:schemeClr val="bg1"/>
                </a:solidFill>
              </a:defRPr>
            </a:lvl3pPr>
            <a:lvl4pPr algn="ctr">
              <a:buNone/>
              <a:defRPr sz="1100" b="1">
                <a:solidFill>
                  <a:schemeClr val="bg1"/>
                </a:solidFill>
              </a:defRPr>
            </a:lvl4pPr>
            <a:lvl5pPr algn="ctr">
              <a:buNone/>
              <a:defRPr sz="11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14" name="Text Placeholder 31"/>
          <p:cNvSpPr>
            <a:spLocks noGrp="1"/>
          </p:cNvSpPr>
          <p:nvPr>
            <p:ph type="body" sz="quarter" idx="29"/>
          </p:nvPr>
        </p:nvSpPr>
        <p:spPr>
          <a:xfrm>
            <a:off x="3213017" y="3921117"/>
            <a:ext cx="2393670" cy="316450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chemeClr val="bg1"/>
                </a:solidFill>
              </a:defRPr>
            </a:lvl1pPr>
            <a:lvl2pPr algn="ctr">
              <a:buNone/>
              <a:defRPr sz="1400" b="1">
                <a:solidFill>
                  <a:schemeClr val="bg1"/>
                </a:solidFill>
              </a:defRPr>
            </a:lvl2pPr>
            <a:lvl3pPr algn="ctr">
              <a:buNone/>
              <a:defRPr sz="1200" b="1">
                <a:solidFill>
                  <a:schemeClr val="bg1"/>
                </a:solidFill>
              </a:defRPr>
            </a:lvl3pPr>
            <a:lvl4pPr algn="ctr">
              <a:buNone/>
              <a:defRPr sz="1100" b="1">
                <a:solidFill>
                  <a:schemeClr val="bg1"/>
                </a:solidFill>
              </a:defRPr>
            </a:lvl4pPr>
            <a:lvl5pPr algn="ctr">
              <a:buNone/>
              <a:defRPr sz="11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20" name="Text Placeholder 31"/>
          <p:cNvSpPr>
            <a:spLocks noGrp="1"/>
          </p:cNvSpPr>
          <p:nvPr>
            <p:ph type="body" sz="quarter" idx="31"/>
          </p:nvPr>
        </p:nvSpPr>
        <p:spPr>
          <a:xfrm>
            <a:off x="714286" y="4287611"/>
            <a:ext cx="2349418" cy="1165251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1" name="Text Placeholder 31"/>
          <p:cNvSpPr>
            <a:spLocks noGrp="1"/>
          </p:cNvSpPr>
          <p:nvPr>
            <p:ph type="body" sz="quarter" idx="32"/>
          </p:nvPr>
        </p:nvSpPr>
        <p:spPr>
          <a:xfrm>
            <a:off x="6011262" y="4287611"/>
            <a:ext cx="2349418" cy="1165251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33"/>
          </p:nvPr>
        </p:nvSpPr>
        <p:spPr>
          <a:xfrm>
            <a:off x="3356250" y="4287611"/>
            <a:ext cx="2349418" cy="1165251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0" name="Text Placeholder 31"/>
          <p:cNvSpPr>
            <a:spLocks noGrp="1"/>
          </p:cNvSpPr>
          <p:nvPr>
            <p:ph type="body" sz="quarter" idx="34"/>
          </p:nvPr>
        </p:nvSpPr>
        <p:spPr>
          <a:xfrm>
            <a:off x="5869182" y="3921117"/>
            <a:ext cx="2393670" cy="316450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chemeClr val="bg1"/>
                </a:solidFill>
              </a:defRPr>
            </a:lvl1pPr>
            <a:lvl2pPr algn="ctr">
              <a:buNone/>
              <a:defRPr sz="1400" b="1">
                <a:solidFill>
                  <a:schemeClr val="bg1"/>
                </a:solidFill>
              </a:defRPr>
            </a:lvl2pPr>
            <a:lvl3pPr algn="ctr">
              <a:buNone/>
              <a:defRPr sz="1200" b="1">
                <a:solidFill>
                  <a:schemeClr val="bg1"/>
                </a:solidFill>
              </a:defRPr>
            </a:lvl3pPr>
            <a:lvl4pPr algn="ctr">
              <a:buNone/>
              <a:defRPr sz="1100" b="1">
                <a:solidFill>
                  <a:schemeClr val="bg1"/>
                </a:solidFill>
              </a:defRPr>
            </a:lvl4pPr>
            <a:lvl5pPr algn="ctr">
              <a:buNone/>
              <a:defRPr sz="11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5049861"/>
            <a:ext cx="9144000" cy="1808138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Right Triangle 15"/>
          <p:cNvSpPr/>
          <p:nvPr userDrawn="1"/>
        </p:nvSpPr>
        <p:spPr>
          <a:xfrm rot="10800000">
            <a:off x="569657" y="4243933"/>
            <a:ext cx="117836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689111" y="3825421"/>
            <a:ext cx="3722022" cy="166554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stA="27000" endPos="2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569659" y="3915833"/>
            <a:ext cx="3706007" cy="328100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/>
          <p:cNvSpPr/>
          <p:nvPr userDrawn="1"/>
        </p:nvSpPr>
        <p:spPr>
          <a:xfrm rot="10800000">
            <a:off x="4582852" y="4243933"/>
            <a:ext cx="117836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4702306" y="3825421"/>
            <a:ext cx="3722022" cy="166554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stA="27000" endPos="2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4582854" y="3915833"/>
            <a:ext cx="3706007" cy="328100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1"/>
          <p:cNvSpPr>
            <a:spLocks noGrp="1"/>
          </p:cNvSpPr>
          <p:nvPr>
            <p:ph type="body" sz="quarter" idx="28"/>
          </p:nvPr>
        </p:nvSpPr>
        <p:spPr>
          <a:xfrm>
            <a:off x="569660" y="3915833"/>
            <a:ext cx="3706006" cy="328100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chemeClr val="bg1"/>
                </a:solidFill>
              </a:defRPr>
            </a:lvl1pPr>
            <a:lvl2pPr algn="ctr">
              <a:buNone/>
              <a:defRPr sz="1400" b="1">
                <a:solidFill>
                  <a:schemeClr val="bg1"/>
                </a:solidFill>
              </a:defRPr>
            </a:lvl2pPr>
            <a:lvl3pPr algn="ctr">
              <a:buNone/>
              <a:defRPr sz="1200" b="1">
                <a:solidFill>
                  <a:schemeClr val="bg1"/>
                </a:solidFill>
              </a:defRPr>
            </a:lvl3pPr>
            <a:lvl4pPr algn="ctr">
              <a:buNone/>
              <a:defRPr sz="1100" b="1">
                <a:solidFill>
                  <a:schemeClr val="bg1"/>
                </a:solidFill>
              </a:defRPr>
            </a:lvl4pPr>
            <a:lvl5pPr algn="ctr">
              <a:buNone/>
              <a:defRPr sz="11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31"/>
          <p:cNvSpPr>
            <a:spLocks noGrp="1"/>
          </p:cNvSpPr>
          <p:nvPr>
            <p:ph type="body" sz="quarter" idx="29"/>
          </p:nvPr>
        </p:nvSpPr>
        <p:spPr>
          <a:xfrm>
            <a:off x="4582851" y="3915833"/>
            <a:ext cx="3706006" cy="328100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chemeClr val="bg1"/>
                </a:solidFill>
              </a:defRPr>
            </a:lvl1pPr>
            <a:lvl2pPr algn="ctr">
              <a:buNone/>
              <a:defRPr sz="1400" b="1">
                <a:solidFill>
                  <a:schemeClr val="bg1"/>
                </a:solidFill>
              </a:defRPr>
            </a:lvl2pPr>
            <a:lvl3pPr algn="ctr">
              <a:buNone/>
              <a:defRPr sz="1200" b="1">
                <a:solidFill>
                  <a:schemeClr val="bg1"/>
                </a:solidFill>
              </a:defRPr>
            </a:lvl3pPr>
            <a:lvl4pPr algn="ctr">
              <a:buNone/>
              <a:defRPr sz="1100" b="1">
                <a:solidFill>
                  <a:schemeClr val="bg1"/>
                </a:solidFill>
              </a:defRPr>
            </a:lvl4pPr>
            <a:lvl5pPr algn="ctr">
              <a:buNone/>
              <a:defRPr sz="11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Text Placeholder 31"/>
          <p:cNvSpPr>
            <a:spLocks noGrp="1"/>
          </p:cNvSpPr>
          <p:nvPr>
            <p:ph type="body" sz="quarter" idx="30"/>
          </p:nvPr>
        </p:nvSpPr>
        <p:spPr>
          <a:xfrm>
            <a:off x="698499" y="4345533"/>
            <a:ext cx="3719252" cy="1064667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Placeholder 31"/>
          <p:cNvSpPr>
            <a:spLocks noGrp="1"/>
          </p:cNvSpPr>
          <p:nvPr>
            <p:ph type="body" sz="quarter" idx="31"/>
          </p:nvPr>
        </p:nvSpPr>
        <p:spPr>
          <a:xfrm>
            <a:off x="4703233" y="4345533"/>
            <a:ext cx="3719252" cy="1064667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5049861"/>
            <a:ext cx="9144000" cy="1808138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689111" y="3825421"/>
            <a:ext cx="3722022" cy="166554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stA="27000" endPos="2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4702306" y="3825421"/>
            <a:ext cx="3722022" cy="166554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stA="27000" endPos="2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1"/>
          <p:cNvSpPr>
            <a:spLocks noGrp="1"/>
          </p:cNvSpPr>
          <p:nvPr>
            <p:ph type="body" sz="quarter" idx="30"/>
          </p:nvPr>
        </p:nvSpPr>
        <p:spPr>
          <a:xfrm>
            <a:off x="698499" y="3825421"/>
            <a:ext cx="3719252" cy="1665541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31"/>
          <p:cNvSpPr>
            <a:spLocks noGrp="1"/>
          </p:cNvSpPr>
          <p:nvPr>
            <p:ph type="body" sz="quarter" idx="31"/>
          </p:nvPr>
        </p:nvSpPr>
        <p:spPr>
          <a:xfrm>
            <a:off x="4702306" y="3825421"/>
            <a:ext cx="3719252" cy="1665541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5049861"/>
            <a:ext cx="9144000" cy="1808138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Right Triangle 15"/>
          <p:cNvSpPr/>
          <p:nvPr userDrawn="1"/>
        </p:nvSpPr>
        <p:spPr>
          <a:xfrm rot="10800000">
            <a:off x="569657" y="4243933"/>
            <a:ext cx="117836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689110" y="3825421"/>
            <a:ext cx="7743689" cy="166554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stA="27000" endPos="2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569659" y="3915833"/>
            <a:ext cx="7736141" cy="328100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1"/>
          <p:cNvSpPr>
            <a:spLocks noGrp="1"/>
          </p:cNvSpPr>
          <p:nvPr>
            <p:ph type="body" sz="quarter" idx="28"/>
          </p:nvPr>
        </p:nvSpPr>
        <p:spPr>
          <a:xfrm>
            <a:off x="569656" y="3915833"/>
            <a:ext cx="7736144" cy="3281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bg1"/>
                </a:solidFill>
              </a:defRPr>
            </a:lvl1pPr>
            <a:lvl2pPr algn="l">
              <a:buNone/>
              <a:defRPr sz="1400" b="1">
                <a:solidFill>
                  <a:schemeClr val="bg1"/>
                </a:solidFill>
              </a:defRPr>
            </a:lvl2pPr>
            <a:lvl3pPr algn="l">
              <a:buNone/>
              <a:defRPr sz="1200" b="1">
                <a:solidFill>
                  <a:schemeClr val="bg1"/>
                </a:solidFill>
              </a:defRPr>
            </a:lvl3pPr>
            <a:lvl4pPr algn="l">
              <a:buNone/>
              <a:defRPr sz="1100" b="1">
                <a:solidFill>
                  <a:schemeClr val="bg1"/>
                </a:solidFill>
              </a:defRPr>
            </a:lvl4pPr>
            <a:lvl5pPr algn="l">
              <a:buNone/>
              <a:defRPr sz="11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31"/>
          <p:cNvSpPr>
            <a:spLocks noGrp="1"/>
          </p:cNvSpPr>
          <p:nvPr>
            <p:ph type="body" sz="quarter" idx="30"/>
          </p:nvPr>
        </p:nvSpPr>
        <p:spPr>
          <a:xfrm>
            <a:off x="698499" y="4339727"/>
            <a:ext cx="7607301" cy="1064667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4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5049861"/>
            <a:ext cx="9144000" cy="1808138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689110" y="3825421"/>
            <a:ext cx="7743689" cy="166554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stA="27000" endPos="2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31"/>
          <p:cNvSpPr>
            <a:spLocks noGrp="1"/>
          </p:cNvSpPr>
          <p:nvPr>
            <p:ph type="body" sz="quarter" idx="30"/>
          </p:nvPr>
        </p:nvSpPr>
        <p:spPr>
          <a:xfrm>
            <a:off x="774698" y="3964533"/>
            <a:ext cx="7556501" cy="1394867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Right Triangle 15"/>
          <p:cNvSpPr/>
          <p:nvPr userDrawn="1"/>
        </p:nvSpPr>
        <p:spPr>
          <a:xfrm rot="10800000">
            <a:off x="163257" y="1022872"/>
            <a:ext cx="117836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282710" y="604360"/>
            <a:ext cx="8505690" cy="166554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163259" y="694772"/>
            <a:ext cx="8497399" cy="328100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1"/>
          <p:cNvSpPr>
            <a:spLocks noGrp="1"/>
          </p:cNvSpPr>
          <p:nvPr>
            <p:ph type="body" sz="quarter" idx="28"/>
          </p:nvPr>
        </p:nvSpPr>
        <p:spPr>
          <a:xfrm>
            <a:off x="163260" y="694772"/>
            <a:ext cx="8497398" cy="3281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bg1"/>
                </a:solidFill>
              </a:defRPr>
            </a:lvl1pPr>
            <a:lvl2pPr algn="l">
              <a:buNone/>
              <a:defRPr sz="1400" b="1">
                <a:solidFill>
                  <a:schemeClr val="bg1"/>
                </a:solidFill>
              </a:defRPr>
            </a:lvl2pPr>
            <a:lvl3pPr algn="l">
              <a:buNone/>
              <a:defRPr sz="1200" b="1">
                <a:solidFill>
                  <a:schemeClr val="bg1"/>
                </a:solidFill>
              </a:defRPr>
            </a:lvl3pPr>
            <a:lvl4pPr algn="l">
              <a:buNone/>
              <a:defRPr sz="1100" b="1">
                <a:solidFill>
                  <a:schemeClr val="bg1"/>
                </a:solidFill>
              </a:defRPr>
            </a:lvl4pPr>
            <a:lvl5pPr algn="l">
              <a:buNone/>
              <a:defRPr sz="11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31"/>
          <p:cNvSpPr>
            <a:spLocks noGrp="1"/>
          </p:cNvSpPr>
          <p:nvPr>
            <p:ph type="body" sz="quarter" idx="30"/>
          </p:nvPr>
        </p:nvSpPr>
        <p:spPr>
          <a:xfrm>
            <a:off x="282710" y="1111772"/>
            <a:ext cx="8377948" cy="1064667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5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282710" y="604360"/>
            <a:ext cx="8505690" cy="166554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1"/>
          <p:cNvSpPr>
            <a:spLocks noGrp="1"/>
          </p:cNvSpPr>
          <p:nvPr>
            <p:ph type="body" sz="quarter" idx="30"/>
          </p:nvPr>
        </p:nvSpPr>
        <p:spPr>
          <a:xfrm>
            <a:off x="371610" y="731360"/>
            <a:ext cx="8315190" cy="1427640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Right Triangle 15"/>
          <p:cNvSpPr/>
          <p:nvPr userDrawn="1"/>
        </p:nvSpPr>
        <p:spPr>
          <a:xfrm rot="10800000">
            <a:off x="612907" y="1043533"/>
            <a:ext cx="117836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732360" y="625021"/>
            <a:ext cx="7743689" cy="166554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612909" y="715433"/>
            <a:ext cx="7736141" cy="328100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 userDrawn="1"/>
        </p:nvSpPr>
        <p:spPr>
          <a:xfrm rot="10800000">
            <a:off x="611290" y="2990866"/>
            <a:ext cx="117836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30743" y="2572354"/>
            <a:ext cx="7743689" cy="166554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611292" y="2662766"/>
            <a:ext cx="7736141" cy="328100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 userDrawn="1"/>
        </p:nvSpPr>
        <p:spPr>
          <a:xfrm rot="10800000">
            <a:off x="609674" y="4938202"/>
            <a:ext cx="117836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729127" y="4519690"/>
            <a:ext cx="7743689" cy="166554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609676" y="4610102"/>
            <a:ext cx="7736141" cy="328100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31"/>
          <p:cNvSpPr>
            <a:spLocks noGrp="1"/>
          </p:cNvSpPr>
          <p:nvPr>
            <p:ph type="body" sz="quarter" idx="28"/>
          </p:nvPr>
        </p:nvSpPr>
        <p:spPr>
          <a:xfrm>
            <a:off x="612909" y="715433"/>
            <a:ext cx="7732908" cy="3281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bg1"/>
                </a:solidFill>
              </a:defRPr>
            </a:lvl1pPr>
            <a:lvl2pPr algn="l">
              <a:buNone/>
              <a:defRPr sz="1400" b="1">
                <a:solidFill>
                  <a:schemeClr val="bg1"/>
                </a:solidFill>
              </a:defRPr>
            </a:lvl2pPr>
            <a:lvl3pPr algn="l">
              <a:buNone/>
              <a:defRPr sz="1200" b="1">
                <a:solidFill>
                  <a:schemeClr val="bg1"/>
                </a:solidFill>
              </a:defRPr>
            </a:lvl3pPr>
            <a:lvl4pPr algn="l">
              <a:buNone/>
              <a:defRPr sz="1100" b="1">
                <a:solidFill>
                  <a:schemeClr val="bg1"/>
                </a:solidFill>
              </a:defRPr>
            </a:lvl4pPr>
            <a:lvl5pPr algn="l">
              <a:buNone/>
              <a:defRPr sz="11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Text Placeholder 31"/>
          <p:cNvSpPr>
            <a:spLocks noGrp="1"/>
          </p:cNvSpPr>
          <p:nvPr>
            <p:ph type="body" sz="quarter" idx="29"/>
          </p:nvPr>
        </p:nvSpPr>
        <p:spPr>
          <a:xfrm>
            <a:off x="609673" y="2662766"/>
            <a:ext cx="7732908" cy="3281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bg1"/>
                </a:solidFill>
              </a:defRPr>
            </a:lvl1pPr>
            <a:lvl2pPr algn="l">
              <a:buNone/>
              <a:defRPr sz="1400" b="1">
                <a:solidFill>
                  <a:schemeClr val="bg1"/>
                </a:solidFill>
              </a:defRPr>
            </a:lvl2pPr>
            <a:lvl3pPr algn="l">
              <a:buNone/>
              <a:defRPr sz="1200" b="1">
                <a:solidFill>
                  <a:schemeClr val="bg1"/>
                </a:solidFill>
              </a:defRPr>
            </a:lvl3pPr>
            <a:lvl4pPr algn="l">
              <a:buNone/>
              <a:defRPr sz="1100" b="1">
                <a:solidFill>
                  <a:schemeClr val="bg1"/>
                </a:solidFill>
              </a:defRPr>
            </a:lvl4pPr>
            <a:lvl5pPr algn="l">
              <a:buNone/>
              <a:defRPr sz="11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Text Placeholder 31"/>
          <p:cNvSpPr>
            <a:spLocks noGrp="1"/>
          </p:cNvSpPr>
          <p:nvPr>
            <p:ph type="body" sz="quarter" idx="30"/>
          </p:nvPr>
        </p:nvSpPr>
        <p:spPr>
          <a:xfrm>
            <a:off x="616142" y="4610102"/>
            <a:ext cx="7732908" cy="3281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bg1"/>
                </a:solidFill>
              </a:defRPr>
            </a:lvl1pPr>
            <a:lvl2pPr algn="l">
              <a:buNone/>
              <a:defRPr sz="1400" b="1">
                <a:solidFill>
                  <a:schemeClr val="bg1"/>
                </a:solidFill>
              </a:defRPr>
            </a:lvl2pPr>
            <a:lvl3pPr algn="l">
              <a:buNone/>
              <a:defRPr sz="1200" b="1">
                <a:solidFill>
                  <a:schemeClr val="bg1"/>
                </a:solidFill>
              </a:defRPr>
            </a:lvl3pPr>
            <a:lvl4pPr algn="l">
              <a:buNone/>
              <a:defRPr sz="1100" b="1">
                <a:solidFill>
                  <a:schemeClr val="bg1"/>
                </a:solidFill>
              </a:defRPr>
            </a:lvl4pPr>
            <a:lvl5pPr algn="l">
              <a:buNone/>
              <a:defRPr sz="11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31"/>
          <p:cNvSpPr>
            <a:spLocks noGrp="1"/>
          </p:cNvSpPr>
          <p:nvPr>
            <p:ph type="body" sz="quarter" idx="31"/>
          </p:nvPr>
        </p:nvSpPr>
        <p:spPr>
          <a:xfrm>
            <a:off x="729859" y="5018633"/>
            <a:ext cx="7619191" cy="1064667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32"/>
          </p:nvPr>
        </p:nvSpPr>
        <p:spPr>
          <a:xfrm>
            <a:off x="729859" y="3084328"/>
            <a:ext cx="7619191" cy="1064667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33"/>
          </p:nvPr>
        </p:nvSpPr>
        <p:spPr>
          <a:xfrm>
            <a:off x="729859" y="1145133"/>
            <a:ext cx="7612722" cy="1064667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335489" y="761996"/>
            <a:ext cx="8486777" cy="1744138"/>
          </a:xfrm>
          <a:prstGeom prst="rect">
            <a:avLst/>
          </a:prstGeom>
          <a:solidFill>
            <a:srgbClr val="000000">
              <a:alpha val="5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/>
          </a:p>
        </p:txBody>
      </p:sp>
      <p:sp>
        <p:nvSpPr>
          <p:cNvPr id="14" name="Rectangle 13"/>
          <p:cNvSpPr/>
          <p:nvPr userDrawn="1"/>
        </p:nvSpPr>
        <p:spPr>
          <a:xfrm>
            <a:off x="335489" y="2777063"/>
            <a:ext cx="8486777" cy="1744138"/>
          </a:xfrm>
          <a:prstGeom prst="rect">
            <a:avLst/>
          </a:prstGeom>
          <a:solidFill>
            <a:srgbClr val="000000">
              <a:alpha val="5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335489" y="4766729"/>
            <a:ext cx="8486777" cy="1744138"/>
          </a:xfrm>
          <a:prstGeom prst="rect">
            <a:avLst/>
          </a:prstGeom>
          <a:solidFill>
            <a:srgbClr val="000000">
              <a:alpha val="5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1"/>
          <p:cNvSpPr>
            <a:spLocks noGrp="1"/>
          </p:cNvSpPr>
          <p:nvPr>
            <p:ph type="body" sz="quarter" idx="35"/>
          </p:nvPr>
        </p:nvSpPr>
        <p:spPr>
          <a:xfrm>
            <a:off x="335489" y="4766729"/>
            <a:ext cx="8486777" cy="1744138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31"/>
          <p:cNvSpPr>
            <a:spLocks noGrp="1"/>
          </p:cNvSpPr>
          <p:nvPr>
            <p:ph type="body" sz="quarter" idx="36"/>
          </p:nvPr>
        </p:nvSpPr>
        <p:spPr>
          <a:xfrm>
            <a:off x="335489" y="2777063"/>
            <a:ext cx="8486777" cy="1744138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rgbClr val="FFFFFF"/>
                </a:solidFill>
              </a:defRPr>
            </a:lvl1pPr>
            <a:lvl2pPr algn="l">
              <a:buNone/>
              <a:defRPr sz="1600" b="0">
                <a:solidFill>
                  <a:srgbClr val="FFFFFF"/>
                </a:solidFill>
              </a:defRPr>
            </a:lvl2pPr>
            <a:lvl3pPr algn="l">
              <a:buNone/>
              <a:defRPr sz="1400" b="0">
                <a:solidFill>
                  <a:srgbClr val="FFFFFF"/>
                </a:solidFill>
              </a:defRPr>
            </a:lvl3pPr>
            <a:lvl4pPr algn="l">
              <a:buNone/>
              <a:defRPr sz="1200" b="0">
                <a:solidFill>
                  <a:srgbClr val="FFFFFF"/>
                </a:solidFill>
              </a:defRPr>
            </a:lvl4pPr>
            <a:lvl5pPr algn="l">
              <a:buNone/>
              <a:defRPr sz="12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31"/>
          <p:cNvSpPr>
            <a:spLocks noGrp="1"/>
          </p:cNvSpPr>
          <p:nvPr>
            <p:ph type="body" sz="quarter" idx="37"/>
          </p:nvPr>
        </p:nvSpPr>
        <p:spPr>
          <a:xfrm>
            <a:off x="335489" y="4766729"/>
            <a:ext cx="8486777" cy="1744138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rgbClr val="FFFFFF"/>
                </a:solidFill>
              </a:defRPr>
            </a:lvl1pPr>
            <a:lvl2pPr algn="l">
              <a:buNone/>
              <a:defRPr sz="1600" b="0">
                <a:solidFill>
                  <a:srgbClr val="FFFFFF"/>
                </a:solidFill>
              </a:defRPr>
            </a:lvl2pPr>
            <a:lvl3pPr algn="l">
              <a:buNone/>
              <a:defRPr sz="1400" b="0">
                <a:solidFill>
                  <a:srgbClr val="FFFFFF"/>
                </a:solidFill>
              </a:defRPr>
            </a:lvl3pPr>
            <a:lvl4pPr algn="l">
              <a:buNone/>
              <a:defRPr sz="1200" b="0">
                <a:solidFill>
                  <a:srgbClr val="FFFFFF"/>
                </a:solidFill>
              </a:defRPr>
            </a:lvl4pPr>
            <a:lvl5pPr algn="l">
              <a:buNone/>
              <a:defRPr sz="12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</a:t>
            </a:r>
            <a:endParaRPr lang="en-US" dirty="0"/>
          </a:p>
        </p:txBody>
      </p:sp>
      <p:sp>
        <p:nvSpPr>
          <p:cNvPr id="9" name="Text Placeholder 31"/>
          <p:cNvSpPr>
            <a:spLocks noGrp="1"/>
          </p:cNvSpPr>
          <p:nvPr>
            <p:ph type="body" sz="quarter" idx="38"/>
          </p:nvPr>
        </p:nvSpPr>
        <p:spPr>
          <a:xfrm>
            <a:off x="335489" y="761996"/>
            <a:ext cx="8486777" cy="1744138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rgbClr val="FFFFFF"/>
                </a:solidFill>
              </a:defRPr>
            </a:lvl1pPr>
            <a:lvl2pPr algn="l">
              <a:buNone/>
              <a:defRPr sz="1600" b="0">
                <a:solidFill>
                  <a:srgbClr val="FFFFFF"/>
                </a:solidFill>
              </a:defRPr>
            </a:lvl2pPr>
            <a:lvl3pPr algn="l">
              <a:buNone/>
              <a:defRPr sz="1400" b="0">
                <a:solidFill>
                  <a:srgbClr val="FFFFFF"/>
                </a:solidFill>
              </a:defRPr>
            </a:lvl3pPr>
            <a:lvl4pPr algn="l">
              <a:buNone/>
              <a:defRPr sz="1200" b="0">
                <a:solidFill>
                  <a:srgbClr val="FFFFFF"/>
                </a:solidFill>
              </a:defRPr>
            </a:lvl4pPr>
            <a:lvl5pPr algn="l">
              <a:buNone/>
              <a:defRPr sz="12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335489" y="761996"/>
            <a:ext cx="8486777" cy="5715004"/>
          </a:xfrm>
          <a:prstGeom prst="rect">
            <a:avLst/>
          </a:prstGeom>
          <a:solidFill>
            <a:srgbClr val="000000">
              <a:alpha val="5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31"/>
          <p:cNvSpPr>
            <a:spLocks noGrp="1"/>
          </p:cNvSpPr>
          <p:nvPr>
            <p:ph type="body" sz="quarter" idx="38"/>
          </p:nvPr>
        </p:nvSpPr>
        <p:spPr>
          <a:xfrm>
            <a:off x="335489" y="761996"/>
            <a:ext cx="8486777" cy="5715004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rgbClr val="FFFFFF"/>
                </a:solidFill>
              </a:defRPr>
            </a:lvl1pPr>
            <a:lvl2pPr algn="l">
              <a:buNone/>
              <a:defRPr sz="1600" b="0">
                <a:solidFill>
                  <a:srgbClr val="FFFFFF"/>
                </a:solidFill>
              </a:defRPr>
            </a:lvl2pPr>
            <a:lvl3pPr algn="l">
              <a:buNone/>
              <a:defRPr sz="1400" b="0">
                <a:solidFill>
                  <a:srgbClr val="FFFFFF"/>
                </a:solidFill>
              </a:defRPr>
            </a:lvl3pPr>
            <a:lvl4pPr algn="l">
              <a:buNone/>
              <a:defRPr sz="1200" b="0">
                <a:solidFill>
                  <a:srgbClr val="FFFFFF"/>
                </a:solidFill>
              </a:defRPr>
            </a:lvl4pPr>
            <a:lvl5pPr algn="l">
              <a:buNone/>
              <a:defRPr sz="12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732360" y="625021"/>
            <a:ext cx="7743689" cy="166554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30743" y="2572354"/>
            <a:ext cx="7743689" cy="166554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729127" y="4519690"/>
            <a:ext cx="7743689" cy="166554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1"/>
          <p:cNvSpPr>
            <a:spLocks noGrp="1"/>
          </p:cNvSpPr>
          <p:nvPr>
            <p:ph type="body" sz="quarter" idx="31"/>
          </p:nvPr>
        </p:nvSpPr>
        <p:spPr>
          <a:xfrm>
            <a:off x="732359" y="4519691"/>
            <a:ext cx="7743689" cy="1665540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31"/>
          <p:cNvSpPr>
            <a:spLocks noGrp="1"/>
          </p:cNvSpPr>
          <p:nvPr>
            <p:ph type="body" sz="quarter" idx="32"/>
          </p:nvPr>
        </p:nvSpPr>
        <p:spPr>
          <a:xfrm>
            <a:off x="732360" y="2572354"/>
            <a:ext cx="7740456" cy="1665540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1"/>
          <p:cNvSpPr>
            <a:spLocks noGrp="1"/>
          </p:cNvSpPr>
          <p:nvPr>
            <p:ph type="body" sz="quarter" idx="33"/>
          </p:nvPr>
        </p:nvSpPr>
        <p:spPr>
          <a:xfrm>
            <a:off x="729126" y="625022"/>
            <a:ext cx="7743689" cy="1665540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4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Right Triangle 15"/>
          <p:cNvSpPr/>
          <p:nvPr userDrawn="1"/>
        </p:nvSpPr>
        <p:spPr>
          <a:xfrm rot="10800000">
            <a:off x="612907" y="1043533"/>
            <a:ext cx="117836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732360" y="625021"/>
            <a:ext cx="7743689" cy="276164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612909" y="715433"/>
            <a:ext cx="7736141" cy="328100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/>
          <p:cNvSpPr/>
          <p:nvPr userDrawn="1"/>
        </p:nvSpPr>
        <p:spPr>
          <a:xfrm rot="10800000">
            <a:off x="612909" y="4083067"/>
            <a:ext cx="117836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732362" y="3664555"/>
            <a:ext cx="7743689" cy="276164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612911" y="3754967"/>
            <a:ext cx="7736141" cy="328100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31"/>
          <p:cNvSpPr>
            <a:spLocks noGrp="1"/>
          </p:cNvSpPr>
          <p:nvPr>
            <p:ph type="body" sz="quarter" idx="28"/>
          </p:nvPr>
        </p:nvSpPr>
        <p:spPr>
          <a:xfrm>
            <a:off x="612911" y="715433"/>
            <a:ext cx="7732906" cy="3281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bg1"/>
                </a:solidFill>
              </a:defRPr>
            </a:lvl1pPr>
            <a:lvl2pPr algn="l">
              <a:buNone/>
              <a:defRPr sz="1400" b="1">
                <a:solidFill>
                  <a:schemeClr val="bg1"/>
                </a:solidFill>
              </a:defRPr>
            </a:lvl2pPr>
            <a:lvl3pPr algn="l">
              <a:buNone/>
              <a:defRPr sz="1200" b="1">
                <a:solidFill>
                  <a:schemeClr val="bg1"/>
                </a:solidFill>
              </a:defRPr>
            </a:lvl3pPr>
            <a:lvl4pPr algn="l">
              <a:buNone/>
              <a:defRPr sz="1100" b="1">
                <a:solidFill>
                  <a:schemeClr val="bg1"/>
                </a:solidFill>
              </a:defRPr>
            </a:lvl4pPr>
            <a:lvl5pPr algn="l">
              <a:buNone/>
              <a:defRPr sz="11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31"/>
          <p:cNvSpPr>
            <a:spLocks noGrp="1"/>
          </p:cNvSpPr>
          <p:nvPr>
            <p:ph type="body" sz="quarter" idx="29"/>
          </p:nvPr>
        </p:nvSpPr>
        <p:spPr>
          <a:xfrm>
            <a:off x="616144" y="3754967"/>
            <a:ext cx="7732908" cy="3281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bg1"/>
                </a:solidFill>
              </a:defRPr>
            </a:lvl1pPr>
            <a:lvl2pPr algn="l">
              <a:buNone/>
              <a:defRPr sz="1400" b="1">
                <a:solidFill>
                  <a:schemeClr val="bg1"/>
                </a:solidFill>
              </a:defRPr>
            </a:lvl2pPr>
            <a:lvl3pPr algn="l">
              <a:buNone/>
              <a:defRPr sz="1200" b="1">
                <a:solidFill>
                  <a:schemeClr val="bg1"/>
                </a:solidFill>
              </a:defRPr>
            </a:lvl3pPr>
            <a:lvl4pPr algn="l">
              <a:buNone/>
              <a:defRPr sz="1100" b="1">
                <a:solidFill>
                  <a:schemeClr val="bg1"/>
                </a:solidFill>
              </a:defRPr>
            </a:lvl4pPr>
            <a:lvl5pPr algn="l">
              <a:buNone/>
              <a:defRPr sz="11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31"/>
          <p:cNvSpPr>
            <a:spLocks noGrp="1"/>
          </p:cNvSpPr>
          <p:nvPr>
            <p:ph type="body" sz="quarter" idx="31"/>
          </p:nvPr>
        </p:nvSpPr>
        <p:spPr>
          <a:xfrm>
            <a:off x="753534" y="4273567"/>
            <a:ext cx="7592282" cy="2135702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Placeholder 31"/>
          <p:cNvSpPr>
            <a:spLocks noGrp="1"/>
          </p:cNvSpPr>
          <p:nvPr>
            <p:ph type="body" sz="quarter" idx="32"/>
          </p:nvPr>
        </p:nvSpPr>
        <p:spPr>
          <a:xfrm>
            <a:off x="753534" y="1234033"/>
            <a:ext cx="7592282" cy="2135702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4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732360" y="625021"/>
            <a:ext cx="7743689" cy="276164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732362" y="3664555"/>
            <a:ext cx="7743689" cy="276164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31"/>
          <p:cNvSpPr>
            <a:spLocks noGrp="1"/>
          </p:cNvSpPr>
          <p:nvPr>
            <p:ph type="body" sz="quarter" idx="31"/>
          </p:nvPr>
        </p:nvSpPr>
        <p:spPr>
          <a:xfrm>
            <a:off x="732361" y="3664555"/>
            <a:ext cx="7743689" cy="2761646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31"/>
          <p:cNvSpPr>
            <a:spLocks noGrp="1"/>
          </p:cNvSpPr>
          <p:nvPr>
            <p:ph type="body" sz="quarter" idx="32"/>
          </p:nvPr>
        </p:nvSpPr>
        <p:spPr>
          <a:xfrm>
            <a:off x="732361" y="625021"/>
            <a:ext cx="7743687" cy="2761646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 userDrawn="1"/>
        </p:nvSpPr>
        <p:spPr>
          <a:xfrm rot="10800000">
            <a:off x="626186" y="2772838"/>
            <a:ext cx="202504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5049861"/>
            <a:ext cx="9144000" cy="1808138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828691" y="728133"/>
            <a:ext cx="3421578" cy="562268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stA="27000" endPos="2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26187" y="609600"/>
            <a:ext cx="3420882" cy="2163237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/>
          <p:cNvSpPr/>
          <p:nvPr userDrawn="1"/>
        </p:nvSpPr>
        <p:spPr>
          <a:xfrm rot="10800000" flipH="1">
            <a:off x="8187269" y="2772838"/>
            <a:ext cx="202504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4765691" y="728133"/>
            <a:ext cx="3421578" cy="562268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stA="27000" endPos="2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4968891" y="609601"/>
            <a:ext cx="3420882" cy="2163237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31"/>
          <p:cNvSpPr>
            <a:spLocks noGrp="1"/>
          </p:cNvSpPr>
          <p:nvPr>
            <p:ph type="body" sz="quarter" idx="28"/>
          </p:nvPr>
        </p:nvSpPr>
        <p:spPr>
          <a:xfrm>
            <a:off x="626187" y="609601"/>
            <a:ext cx="3420882" cy="2163236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2000" b="1">
                <a:solidFill>
                  <a:schemeClr val="bg1"/>
                </a:solidFill>
              </a:defRPr>
            </a:lvl1pPr>
            <a:lvl2pPr algn="ctr">
              <a:buNone/>
              <a:defRPr sz="1800" b="1">
                <a:solidFill>
                  <a:schemeClr val="bg1"/>
                </a:solidFill>
              </a:defRPr>
            </a:lvl2pPr>
            <a:lvl3pPr algn="ctr">
              <a:buNone/>
              <a:defRPr sz="1600" b="1">
                <a:solidFill>
                  <a:schemeClr val="bg1"/>
                </a:solidFill>
              </a:defRPr>
            </a:lvl3pPr>
            <a:lvl4pPr algn="ctr">
              <a:buNone/>
              <a:defRPr sz="1400" b="1">
                <a:solidFill>
                  <a:schemeClr val="bg1"/>
                </a:solidFill>
              </a:defRPr>
            </a:lvl4pPr>
            <a:lvl5pPr algn="ctr"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5" name="Text Placeholder 31"/>
          <p:cNvSpPr>
            <a:spLocks noGrp="1"/>
          </p:cNvSpPr>
          <p:nvPr>
            <p:ph type="body" sz="quarter" idx="29"/>
          </p:nvPr>
        </p:nvSpPr>
        <p:spPr>
          <a:xfrm>
            <a:off x="4968891" y="609602"/>
            <a:ext cx="3420882" cy="2163236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2000" b="1">
                <a:solidFill>
                  <a:schemeClr val="bg1"/>
                </a:solidFill>
              </a:defRPr>
            </a:lvl1pPr>
            <a:lvl2pPr algn="ctr">
              <a:buNone/>
              <a:defRPr sz="1800" b="1">
                <a:solidFill>
                  <a:schemeClr val="bg1"/>
                </a:solidFill>
              </a:defRPr>
            </a:lvl2pPr>
            <a:lvl3pPr algn="ctr">
              <a:buNone/>
              <a:defRPr sz="1600" b="1">
                <a:solidFill>
                  <a:schemeClr val="bg1"/>
                </a:solidFill>
              </a:defRPr>
            </a:lvl3pPr>
            <a:lvl4pPr algn="ctr">
              <a:buNone/>
              <a:defRPr sz="1400" b="1">
                <a:solidFill>
                  <a:schemeClr val="bg1"/>
                </a:solidFill>
              </a:defRPr>
            </a:lvl4pPr>
            <a:lvl5pPr algn="ctr"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0" name="Text Placeholder 31"/>
          <p:cNvSpPr>
            <a:spLocks noGrp="1"/>
          </p:cNvSpPr>
          <p:nvPr>
            <p:ph type="body" sz="quarter" idx="31"/>
          </p:nvPr>
        </p:nvSpPr>
        <p:spPr>
          <a:xfrm>
            <a:off x="828691" y="2837158"/>
            <a:ext cx="3421578" cy="3513663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Placeholder 31"/>
          <p:cNvSpPr>
            <a:spLocks noGrp="1"/>
          </p:cNvSpPr>
          <p:nvPr>
            <p:ph type="body" sz="quarter" idx="32"/>
          </p:nvPr>
        </p:nvSpPr>
        <p:spPr>
          <a:xfrm>
            <a:off x="4765691" y="2837158"/>
            <a:ext cx="3421578" cy="3513663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4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 userDrawn="1"/>
        </p:nvSpPr>
        <p:spPr>
          <a:xfrm rot="10800000">
            <a:off x="626186" y="1655238"/>
            <a:ext cx="202504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5049861"/>
            <a:ext cx="9144000" cy="1808138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828691" y="1003888"/>
            <a:ext cx="3421578" cy="46696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stA="27000" endPos="2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26187" y="1189570"/>
            <a:ext cx="3420882" cy="465667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/>
          <p:cNvSpPr/>
          <p:nvPr userDrawn="1"/>
        </p:nvSpPr>
        <p:spPr>
          <a:xfrm rot="10800000" flipH="1">
            <a:off x="8187269" y="1655238"/>
            <a:ext cx="202504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4765691" y="1003888"/>
            <a:ext cx="3421578" cy="46696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stA="27000" endPos="2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4968891" y="1189571"/>
            <a:ext cx="3420882" cy="465667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31"/>
          <p:cNvSpPr>
            <a:spLocks noGrp="1"/>
          </p:cNvSpPr>
          <p:nvPr>
            <p:ph type="body" sz="quarter" idx="30"/>
          </p:nvPr>
        </p:nvSpPr>
        <p:spPr>
          <a:xfrm>
            <a:off x="626187" y="1189570"/>
            <a:ext cx="3420882" cy="465668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bg1"/>
                </a:solidFill>
              </a:defRPr>
            </a:lvl1pPr>
            <a:lvl2pPr algn="l">
              <a:buNone/>
              <a:defRPr sz="1600" b="1">
                <a:solidFill>
                  <a:schemeClr val="bg1"/>
                </a:solidFill>
              </a:defRPr>
            </a:lvl2pPr>
            <a:lvl3pPr algn="l">
              <a:buNone/>
              <a:defRPr sz="1400" b="1">
                <a:solidFill>
                  <a:schemeClr val="bg1"/>
                </a:solidFill>
              </a:defRPr>
            </a:lvl3pPr>
            <a:lvl4pPr algn="l">
              <a:buNone/>
              <a:defRPr sz="1200" b="1">
                <a:solidFill>
                  <a:schemeClr val="bg1"/>
                </a:solidFill>
              </a:defRPr>
            </a:lvl4pPr>
            <a:lvl5pPr algn="l"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31"/>
          <p:cNvSpPr>
            <a:spLocks noGrp="1"/>
          </p:cNvSpPr>
          <p:nvPr>
            <p:ph type="body" sz="quarter" idx="31"/>
          </p:nvPr>
        </p:nvSpPr>
        <p:spPr>
          <a:xfrm>
            <a:off x="4968891" y="1189569"/>
            <a:ext cx="3420882" cy="465668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bg1"/>
                </a:solidFill>
              </a:defRPr>
            </a:lvl1pPr>
            <a:lvl2pPr algn="l">
              <a:buNone/>
              <a:defRPr sz="1600" b="1">
                <a:solidFill>
                  <a:schemeClr val="bg1"/>
                </a:solidFill>
              </a:defRPr>
            </a:lvl2pPr>
            <a:lvl3pPr algn="l">
              <a:buNone/>
              <a:defRPr sz="1400" b="1">
                <a:solidFill>
                  <a:schemeClr val="bg1"/>
                </a:solidFill>
              </a:defRPr>
            </a:lvl3pPr>
            <a:lvl4pPr algn="l">
              <a:buNone/>
              <a:defRPr sz="1200" b="1">
                <a:solidFill>
                  <a:schemeClr val="bg1"/>
                </a:solidFill>
              </a:defRPr>
            </a:lvl4pPr>
            <a:lvl5pPr algn="l"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Text Placeholder 31"/>
          <p:cNvSpPr>
            <a:spLocks noGrp="1"/>
          </p:cNvSpPr>
          <p:nvPr>
            <p:ph type="body" sz="quarter" idx="32"/>
          </p:nvPr>
        </p:nvSpPr>
        <p:spPr>
          <a:xfrm>
            <a:off x="828690" y="1756838"/>
            <a:ext cx="3421578" cy="3840450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Placeholder 31"/>
          <p:cNvSpPr>
            <a:spLocks noGrp="1"/>
          </p:cNvSpPr>
          <p:nvPr>
            <p:ph type="body" sz="quarter" idx="33"/>
          </p:nvPr>
        </p:nvSpPr>
        <p:spPr>
          <a:xfrm>
            <a:off x="4765691" y="1756838"/>
            <a:ext cx="3421578" cy="3840450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6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828690" y="1320800"/>
            <a:ext cx="3421578" cy="5308600"/>
          </a:xfrm>
          <a:prstGeom prst="rect">
            <a:avLst/>
          </a:prstGeom>
          <a:solidFill>
            <a:srgbClr val="000000">
              <a:alpha val="5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4765691" y="1320800"/>
            <a:ext cx="3421578" cy="5308600"/>
          </a:xfrm>
          <a:prstGeom prst="rect">
            <a:avLst/>
          </a:prstGeom>
          <a:solidFill>
            <a:srgbClr val="000000">
              <a:alpha val="5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 userDrawn="1"/>
        </p:nvSpPr>
        <p:spPr>
          <a:xfrm rot="10800000">
            <a:off x="626186" y="1655238"/>
            <a:ext cx="202504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626187" y="1189570"/>
            <a:ext cx="3420882" cy="465667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/>
          <p:cNvSpPr/>
          <p:nvPr userDrawn="1"/>
        </p:nvSpPr>
        <p:spPr>
          <a:xfrm rot="10800000" flipH="1">
            <a:off x="8187269" y="1655238"/>
            <a:ext cx="202504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4968891" y="1189571"/>
            <a:ext cx="3420882" cy="465667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31"/>
          <p:cNvSpPr>
            <a:spLocks noGrp="1"/>
          </p:cNvSpPr>
          <p:nvPr>
            <p:ph type="body" sz="quarter" idx="30"/>
          </p:nvPr>
        </p:nvSpPr>
        <p:spPr>
          <a:xfrm>
            <a:off x="626187" y="1189570"/>
            <a:ext cx="3420882" cy="465668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bg1"/>
                </a:solidFill>
              </a:defRPr>
            </a:lvl1pPr>
            <a:lvl2pPr algn="l">
              <a:buNone/>
              <a:defRPr sz="1600" b="1">
                <a:solidFill>
                  <a:schemeClr val="bg1"/>
                </a:solidFill>
              </a:defRPr>
            </a:lvl2pPr>
            <a:lvl3pPr algn="l">
              <a:buNone/>
              <a:defRPr sz="1400" b="1">
                <a:solidFill>
                  <a:schemeClr val="bg1"/>
                </a:solidFill>
              </a:defRPr>
            </a:lvl3pPr>
            <a:lvl4pPr algn="l">
              <a:buNone/>
              <a:defRPr sz="1200" b="1">
                <a:solidFill>
                  <a:schemeClr val="bg1"/>
                </a:solidFill>
              </a:defRPr>
            </a:lvl4pPr>
            <a:lvl5pPr algn="l"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31"/>
          <p:cNvSpPr>
            <a:spLocks noGrp="1"/>
          </p:cNvSpPr>
          <p:nvPr>
            <p:ph type="body" sz="quarter" idx="31"/>
          </p:nvPr>
        </p:nvSpPr>
        <p:spPr>
          <a:xfrm>
            <a:off x="4968891" y="1189569"/>
            <a:ext cx="3420882" cy="465668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bg1"/>
                </a:solidFill>
              </a:defRPr>
            </a:lvl1pPr>
            <a:lvl2pPr algn="l">
              <a:buNone/>
              <a:defRPr sz="1600" b="1">
                <a:solidFill>
                  <a:schemeClr val="bg1"/>
                </a:solidFill>
              </a:defRPr>
            </a:lvl2pPr>
            <a:lvl3pPr algn="l">
              <a:buNone/>
              <a:defRPr sz="1400" b="1">
                <a:solidFill>
                  <a:schemeClr val="bg1"/>
                </a:solidFill>
              </a:defRPr>
            </a:lvl3pPr>
            <a:lvl4pPr algn="l">
              <a:buNone/>
              <a:defRPr sz="1200" b="1">
                <a:solidFill>
                  <a:schemeClr val="bg1"/>
                </a:solidFill>
              </a:defRPr>
            </a:lvl4pPr>
            <a:lvl5pPr algn="l"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Text Placeholder 31"/>
          <p:cNvSpPr>
            <a:spLocks noGrp="1"/>
          </p:cNvSpPr>
          <p:nvPr>
            <p:ph type="body" sz="quarter" idx="32"/>
          </p:nvPr>
        </p:nvSpPr>
        <p:spPr>
          <a:xfrm>
            <a:off x="828690" y="1756838"/>
            <a:ext cx="3421578" cy="4872562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rgbClr val="FFFFFF"/>
                </a:solidFill>
              </a:defRPr>
            </a:lvl1pPr>
            <a:lvl2pPr algn="l">
              <a:buNone/>
              <a:defRPr sz="1600" b="0">
                <a:solidFill>
                  <a:srgbClr val="FFFFFF"/>
                </a:solidFill>
              </a:defRPr>
            </a:lvl2pPr>
            <a:lvl3pPr algn="l">
              <a:buNone/>
              <a:defRPr sz="1400" b="0">
                <a:solidFill>
                  <a:srgbClr val="FFFFFF"/>
                </a:solidFill>
              </a:defRPr>
            </a:lvl3pPr>
            <a:lvl4pPr algn="l">
              <a:buNone/>
              <a:defRPr sz="1200" b="0">
                <a:solidFill>
                  <a:srgbClr val="FFFFFF"/>
                </a:solidFill>
              </a:defRPr>
            </a:lvl4pPr>
            <a:lvl5pPr algn="l">
              <a:buNone/>
              <a:defRPr sz="12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Placeholder 31"/>
          <p:cNvSpPr>
            <a:spLocks noGrp="1"/>
          </p:cNvSpPr>
          <p:nvPr>
            <p:ph type="body" sz="quarter" idx="33"/>
          </p:nvPr>
        </p:nvSpPr>
        <p:spPr>
          <a:xfrm>
            <a:off x="4765691" y="1756838"/>
            <a:ext cx="3421578" cy="4872562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rgbClr val="FFFFFF"/>
                </a:solidFill>
              </a:defRPr>
            </a:lvl1pPr>
            <a:lvl2pPr algn="l">
              <a:buNone/>
              <a:defRPr sz="1600" b="0">
                <a:solidFill>
                  <a:srgbClr val="FFFFFF"/>
                </a:solidFill>
              </a:defRPr>
            </a:lvl2pPr>
            <a:lvl3pPr algn="l">
              <a:buNone/>
              <a:defRPr sz="1400" b="0">
                <a:solidFill>
                  <a:srgbClr val="FFFFFF"/>
                </a:solidFill>
              </a:defRPr>
            </a:lvl3pPr>
            <a:lvl4pPr algn="l">
              <a:buNone/>
              <a:defRPr sz="1200" b="0">
                <a:solidFill>
                  <a:srgbClr val="FFFFFF"/>
                </a:solidFill>
              </a:defRPr>
            </a:lvl4pPr>
            <a:lvl5pPr algn="l">
              <a:buNone/>
              <a:defRPr sz="12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3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5049861"/>
            <a:ext cx="9144000" cy="1808138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828691" y="1003888"/>
            <a:ext cx="3421578" cy="46696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stA="27000" endPos="2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4765691" y="1003888"/>
            <a:ext cx="3421578" cy="46696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stA="27000" endPos="2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1"/>
          <p:cNvSpPr>
            <a:spLocks noGrp="1"/>
          </p:cNvSpPr>
          <p:nvPr>
            <p:ph type="body" sz="quarter" idx="32"/>
          </p:nvPr>
        </p:nvSpPr>
        <p:spPr>
          <a:xfrm>
            <a:off x="828689" y="1003888"/>
            <a:ext cx="3421579" cy="4669600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31"/>
          <p:cNvSpPr>
            <a:spLocks noGrp="1"/>
          </p:cNvSpPr>
          <p:nvPr>
            <p:ph type="body" sz="quarter" idx="33"/>
          </p:nvPr>
        </p:nvSpPr>
        <p:spPr>
          <a:xfrm>
            <a:off x="4765690" y="1003888"/>
            <a:ext cx="3421579" cy="4669600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6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828690" y="990600"/>
            <a:ext cx="3421578" cy="5308600"/>
          </a:xfrm>
          <a:prstGeom prst="rect">
            <a:avLst/>
          </a:prstGeom>
          <a:solidFill>
            <a:srgbClr val="000000">
              <a:alpha val="5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4765691" y="990600"/>
            <a:ext cx="3421578" cy="5308600"/>
          </a:xfrm>
          <a:prstGeom prst="rect">
            <a:avLst/>
          </a:prstGeom>
          <a:solidFill>
            <a:srgbClr val="000000">
              <a:alpha val="5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Text Placeholder 31"/>
          <p:cNvSpPr>
            <a:spLocks noGrp="1"/>
          </p:cNvSpPr>
          <p:nvPr>
            <p:ph type="body" sz="quarter" idx="32"/>
          </p:nvPr>
        </p:nvSpPr>
        <p:spPr>
          <a:xfrm>
            <a:off x="828690" y="990600"/>
            <a:ext cx="3421578" cy="5308600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rgbClr val="FFFFFF"/>
                </a:solidFill>
              </a:defRPr>
            </a:lvl1pPr>
            <a:lvl2pPr algn="l">
              <a:buNone/>
              <a:defRPr sz="1600" b="0">
                <a:solidFill>
                  <a:srgbClr val="FFFFFF"/>
                </a:solidFill>
              </a:defRPr>
            </a:lvl2pPr>
            <a:lvl3pPr algn="l">
              <a:buNone/>
              <a:defRPr sz="1400" b="0">
                <a:solidFill>
                  <a:srgbClr val="FFFFFF"/>
                </a:solidFill>
              </a:defRPr>
            </a:lvl3pPr>
            <a:lvl4pPr algn="l">
              <a:buNone/>
              <a:defRPr sz="1200" b="0">
                <a:solidFill>
                  <a:srgbClr val="FFFFFF"/>
                </a:solidFill>
              </a:defRPr>
            </a:lvl4pPr>
            <a:lvl5pPr algn="l">
              <a:buNone/>
              <a:defRPr sz="12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Placeholder 31"/>
          <p:cNvSpPr>
            <a:spLocks noGrp="1"/>
          </p:cNvSpPr>
          <p:nvPr>
            <p:ph type="body" sz="quarter" idx="33"/>
          </p:nvPr>
        </p:nvSpPr>
        <p:spPr>
          <a:xfrm>
            <a:off x="4765691" y="990600"/>
            <a:ext cx="3421578" cy="5308600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rgbClr val="FFFFFF"/>
                </a:solidFill>
              </a:defRPr>
            </a:lvl1pPr>
            <a:lvl2pPr algn="l">
              <a:buNone/>
              <a:defRPr sz="1600" b="0">
                <a:solidFill>
                  <a:srgbClr val="FFFFFF"/>
                </a:solidFill>
              </a:defRPr>
            </a:lvl2pPr>
            <a:lvl3pPr algn="l">
              <a:buNone/>
              <a:defRPr sz="1400" b="0">
                <a:solidFill>
                  <a:srgbClr val="FFFFFF"/>
                </a:solidFill>
              </a:defRPr>
            </a:lvl3pPr>
            <a:lvl4pPr algn="l">
              <a:buNone/>
              <a:defRPr sz="1200" b="0">
                <a:solidFill>
                  <a:srgbClr val="FFFFFF"/>
                </a:solidFill>
              </a:defRPr>
            </a:lvl4pPr>
            <a:lvl5pPr algn="l">
              <a:buNone/>
              <a:defRPr sz="12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5049861"/>
            <a:ext cx="9144000" cy="1808138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Right Triangle 15"/>
          <p:cNvSpPr/>
          <p:nvPr userDrawn="1"/>
        </p:nvSpPr>
        <p:spPr>
          <a:xfrm rot="10800000" flipH="1">
            <a:off x="8187269" y="1655238"/>
            <a:ext cx="202504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4765691" y="1003888"/>
            <a:ext cx="3421578" cy="46696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stA="27000" endPos="2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4968891" y="1189571"/>
            <a:ext cx="3420882" cy="465667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1"/>
          <p:cNvSpPr>
            <a:spLocks noGrp="1"/>
          </p:cNvSpPr>
          <p:nvPr>
            <p:ph type="body" sz="quarter" idx="30"/>
          </p:nvPr>
        </p:nvSpPr>
        <p:spPr>
          <a:xfrm>
            <a:off x="4968891" y="1189571"/>
            <a:ext cx="3420882" cy="465668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bg1"/>
                </a:solidFill>
              </a:defRPr>
            </a:lvl1pPr>
            <a:lvl2pPr algn="l">
              <a:buNone/>
              <a:defRPr sz="1600" b="1">
                <a:solidFill>
                  <a:schemeClr val="bg1"/>
                </a:solidFill>
              </a:defRPr>
            </a:lvl2pPr>
            <a:lvl3pPr algn="l">
              <a:buNone/>
              <a:defRPr sz="1400" b="1">
                <a:solidFill>
                  <a:schemeClr val="bg1"/>
                </a:solidFill>
              </a:defRPr>
            </a:lvl3pPr>
            <a:lvl4pPr algn="l">
              <a:buNone/>
              <a:defRPr sz="1200" b="1">
                <a:solidFill>
                  <a:schemeClr val="bg1"/>
                </a:solidFill>
              </a:defRPr>
            </a:lvl4pPr>
            <a:lvl5pPr algn="l"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31"/>
          <p:cNvSpPr>
            <a:spLocks noGrp="1"/>
          </p:cNvSpPr>
          <p:nvPr>
            <p:ph type="body" sz="quarter" idx="32"/>
          </p:nvPr>
        </p:nvSpPr>
        <p:spPr>
          <a:xfrm>
            <a:off x="4765690" y="1769538"/>
            <a:ext cx="3421579" cy="3903950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3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5049861"/>
            <a:ext cx="9144000" cy="1808138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4765691" y="1003888"/>
            <a:ext cx="3421578" cy="46696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stA="27000" endPos="2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31"/>
          <p:cNvSpPr>
            <a:spLocks noGrp="1"/>
          </p:cNvSpPr>
          <p:nvPr>
            <p:ph type="body" sz="quarter" idx="32"/>
          </p:nvPr>
        </p:nvSpPr>
        <p:spPr>
          <a:xfrm>
            <a:off x="4765691" y="1003888"/>
            <a:ext cx="3421579" cy="4669600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5049861"/>
            <a:ext cx="9144000" cy="1808138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702385" y="1016000"/>
            <a:ext cx="7739230" cy="473286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31"/>
          <p:cNvSpPr>
            <a:spLocks noGrp="1"/>
          </p:cNvSpPr>
          <p:nvPr>
            <p:ph type="body" sz="quarter" idx="30"/>
          </p:nvPr>
        </p:nvSpPr>
        <p:spPr>
          <a:xfrm>
            <a:off x="863599" y="1193801"/>
            <a:ext cx="7383281" cy="4356100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 userDrawn="1"/>
        </p:nvSpPr>
        <p:spPr>
          <a:xfrm rot="10800000">
            <a:off x="626186" y="1655238"/>
            <a:ext cx="202504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5049861"/>
            <a:ext cx="9144000" cy="1808138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828691" y="1003888"/>
            <a:ext cx="3421578" cy="46696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stA="27000" endPos="2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26187" y="1189570"/>
            <a:ext cx="3420882" cy="465667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1"/>
          <p:cNvSpPr>
            <a:spLocks noGrp="1"/>
          </p:cNvSpPr>
          <p:nvPr>
            <p:ph type="body" sz="quarter" idx="30"/>
          </p:nvPr>
        </p:nvSpPr>
        <p:spPr>
          <a:xfrm>
            <a:off x="626187" y="1189570"/>
            <a:ext cx="3420882" cy="465668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bg1"/>
                </a:solidFill>
              </a:defRPr>
            </a:lvl1pPr>
            <a:lvl2pPr algn="l">
              <a:buNone/>
              <a:defRPr sz="1600" b="1">
                <a:solidFill>
                  <a:schemeClr val="bg1"/>
                </a:solidFill>
              </a:defRPr>
            </a:lvl2pPr>
            <a:lvl3pPr algn="l">
              <a:buNone/>
              <a:defRPr sz="1400" b="1">
                <a:solidFill>
                  <a:schemeClr val="bg1"/>
                </a:solidFill>
              </a:defRPr>
            </a:lvl3pPr>
            <a:lvl4pPr algn="l">
              <a:buNone/>
              <a:defRPr sz="1200" b="1">
                <a:solidFill>
                  <a:schemeClr val="bg1"/>
                </a:solidFill>
              </a:defRPr>
            </a:lvl4pPr>
            <a:lvl5pPr algn="l"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31"/>
          <p:cNvSpPr>
            <a:spLocks noGrp="1"/>
          </p:cNvSpPr>
          <p:nvPr>
            <p:ph type="body" sz="quarter" idx="32"/>
          </p:nvPr>
        </p:nvSpPr>
        <p:spPr>
          <a:xfrm>
            <a:off x="828690" y="1769538"/>
            <a:ext cx="3421579" cy="3903950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3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5049861"/>
            <a:ext cx="9144000" cy="1808138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828691" y="1003888"/>
            <a:ext cx="3421578" cy="46696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stA="27000" endPos="2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31"/>
          <p:cNvSpPr>
            <a:spLocks noGrp="1"/>
          </p:cNvSpPr>
          <p:nvPr>
            <p:ph type="body" sz="quarter" idx="32"/>
          </p:nvPr>
        </p:nvSpPr>
        <p:spPr>
          <a:xfrm>
            <a:off x="828689" y="1003888"/>
            <a:ext cx="3421579" cy="4669600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5049861"/>
            <a:ext cx="9144000" cy="1808138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68688" y="961553"/>
            <a:ext cx="5033691" cy="502155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stA="27000" endPos="25000" dir="5400000" sy="-100000" algn="bl" rotWithShape="0"/>
          </a:effectLst>
          <a:scene3d>
            <a:camera prst="perspectiveFront" fov="2280000">
              <a:rot lat="750000" lon="18960000" rev="6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3943219" y="919218"/>
            <a:ext cx="5033691" cy="502155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stA="27000" endPos="25000" dir="5400000" sy="-100000" algn="bl" rotWithShape="0"/>
          </a:effectLst>
          <a:scene3d>
            <a:camera prst="perspectiveFront" fov="2280000">
              <a:rot lat="660000" lon="2640000" rev="2154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1"/>
          <p:cNvSpPr>
            <a:spLocks noGrp="1"/>
          </p:cNvSpPr>
          <p:nvPr>
            <p:ph type="body" sz="quarter" idx="32"/>
          </p:nvPr>
        </p:nvSpPr>
        <p:spPr>
          <a:xfrm>
            <a:off x="828689" y="953088"/>
            <a:ext cx="3590911" cy="4669600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31"/>
          <p:cNvSpPr>
            <a:spLocks noGrp="1"/>
          </p:cNvSpPr>
          <p:nvPr>
            <p:ph type="body" sz="quarter" idx="33"/>
          </p:nvPr>
        </p:nvSpPr>
        <p:spPr>
          <a:xfrm>
            <a:off x="4816489" y="961553"/>
            <a:ext cx="3590911" cy="4669600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5049861"/>
            <a:ext cx="9144000" cy="1808138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943219" y="919218"/>
            <a:ext cx="5033691" cy="502155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stA="27000" endPos="25000" dir="5400000" sy="-100000" algn="bl" rotWithShape="0"/>
          </a:effectLst>
          <a:scene3d>
            <a:camera prst="perspectiveFront" fov="2280000">
              <a:rot lat="660000" lon="2640000" rev="2154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1"/>
          <p:cNvSpPr>
            <a:spLocks noGrp="1"/>
          </p:cNvSpPr>
          <p:nvPr>
            <p:ph type="body" sz="quarter" idx="33"/>
          </p:nvPr>
        </p:nvSpPr>
        <p:spPr>
          <a:xfrm>
            <a:off x="4816489" y="961553"/>
            <a:ext cx="3590911" cy="4669600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5049861"/>
            <a:ext cx="9144000" cy="1808138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268688" y="961553"/>
            <a:ext cx="5033691" cy="502155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stA="27000" endPos="25000" dir="5400000" sy="-100000" algn="bl" rotWithShape="0"/>
          </a:effectLst>
          <a:scene3d>
            <a:camera prst="perspectiveFront" fov="2280000">
              <a:rot lat="750000" lon="18960000" rev="6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31"/>
          <p:cNvSpPr>
            <a:spLocks noGrp="1"/>
          </p:cNvSpPr>
          <p:nvPr>
            <p:ph type="body" sz="quarter" idx="32"/>
          </p:nvPr>
        </p:nvSpPr>
        <p:spPr>
          <a:xfrm>
            <a:off x="841389" y="953088"/>
            <a:ext cx="3590911" cy="4669600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5049861"/>
            <a:ext cx="9144000" cy="1808138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209419" y="1236134"/>
            <a:ext cx="9451046" cy="433493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stA="27000" endPos="25000" dir="5400000" sy="-100000" algn="bl" rotWithShape="0"/>
          </a:effectLst>
          <a:scene3d>
            <a:camera prst="perspectiveFront" fov="2280000">
              <a:rot lat="570000" lon="1896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31"/>
          <p:cNvSpPr>
            <a:spLocks noGrp="1"/>
          </p:cNvSpPr>
          <p:nvPr>
            <p:ph type="body" sz="quarter" idx="32"/>
          </p:nvPr>
        </p:nvSpPr>
        <p:spPr>
          <a:xfrm>
            <a:off x="749301" y="1409700"/>
            <a:ext cx="6984999" cy="3640161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4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 userDrawn="1"/>
        </p:nvSpPr>
        <p:spPr>
          <a:xfrm rot="10800000">
            <a:off x="321269" y="1811278"/>
            <a:ext cx="202504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5049861"/>
            <a:ext cx="9144000" cy="1808138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209419" y="1236134"/>
            <a:ext cx="9451046" cy="433493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stA="27000" endPos="25000" dir="5400000" sy="-100000" algn="bl" rotWithShape="0"/>
          </a:effectLst>
          <a:scene3d>
            <a:camera prst="perspectiveFront" fov="2280000">
              <a:rot lat="570000" lon="1896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321269" y="1202266"/>
            <a:ext cx="2066331" cy="609012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31"/>
          <p:cNvSpPr>
            <a:spLocks noGrp="1"/>
          </p:cNvSpPr>
          <p:nvPr>
            <p:ph type="body" sz="quarter" idx="30"/>
          </p:nvPr>
        </p:nvSpPr>
        <p:spPr>
          <a:xfrm>
            <a:off x="321269" y="1202266"/>
            <a:ext cx="2066331" cy="609012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2000" b="1">
                <a:solidFill>
                  <a:schemeClr val="bg1"/>
                </a:solidFill>
              </a:defRPr>
            </a:lvl1pPr>
            <a:lvl2pPr algn="l">
              <a:buNone/>
              <a:defRPr sz="1800" b="1">
                <a:solidFill>
                  <a:schemeClr val="bg1"/>
                </a:solidFill>
              </a:defRPr>
            </a:lvl2pPr>
            <a:lvl3pPr algn="l">
              <a:buNone/>
              <a:defRPr sz="1600" b="1">
                <a:solidFill>
                  <a:schemeClr val="bg1"/>
                </a:solidFill>
              </a:defRPr>
            </a:lvl3pPr>
            <a:lvl4pPr algn="l">
              <a:buNone/>
              <a:defRPr sz="1400" b="1">
                <a:solidFill>
                  <a:schemeClr val="bg1"/>
                </a:solidFill>
              </a:defRPr>
            </a:lvl4pPr>
            <a:lvl5pPr algn="l"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9" name="Text Placeholder 31"/>
          <p:cNvSpPr>
            <a:spLocks noGrp="1"/>
          </p:cNvSpPr>
          <p:nvPr>
            <p:ph type="body" sz="quarter" idx="32"/>
          </p:nvPr>
        </p:nvSpPr>
        <p:spPr>
          <a:xfrm>
            <a:off x="749301" y="2019218"/>
            <a:ext cx="6984999" cy="3030644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5049861"/>
            <a:ext cx="9144000" cy="1808138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561045" y="1224013"/>
            <a:ext cx="9454896" cy="43342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stA="27000" endPos="25000" dir="5400000" sy="-100000" algn="bl" rotWithShape="0"/>
          </a:effectLst>
          <a:scene3d>
            <a:camera prst="perspectiveFront" fov="2280000">
              <a:rot lat="420000" lon="2640000" rev="21594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31"/>
          <p:cNvSpPr>
            <a:spLocks noGrp="1"/>
          </p:cNvSpPr>
          <p:nvPr>
            <p:ph type="body" sz="quarter" idx="32"/>
          </p:nvPr>
        </p:nvSpPr>
        <p:spPr>
          <a:xfrm>
            <a:off x="1346201" y="1536700"/>
            <a:ext cx="6984999" cy="3640161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5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/>
          <p:cNvSpPr/>
          <p:nvPr userDrawn="1"/>
        </p:nvSpPr>
        <p:spPr>
          <a:xfrm rot="10800000" flipH="1">
            <a:off x="8518161" y="1844197"/>
            <a:ext cx="202505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5049861"/>
            <a:ext cx="9144000" cy="1808138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561045" y="1224013"/>
            <a:ext cx="9454896" cy="43342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stA="27000" endPos="25000" dir="5400000" sy="-100000" algn="bl" rotWithShape="0"/>
          </a:effectLst>
          <a:scene3d>
            <a:camera prst="perspectiveFront" fov="2280000">
              <a:rot lat="420000" lon="2640000" rev="21594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6654335" y="1224013"/>
            <a:ext cx="2066331" cy="609012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31"/>
          <p:cNvSpPr>
            <a:spLocks noGrp="1"/>
          </p:cNvSpPr>
          <p:nvPr>
            <p:ph type="body" sz="quarter" idx="30"/>
          </p:nvPr>
        </p:nvSpPr>
        <p:spPr>
          <a:xfrm>
            <a:off x="6654335" y="1224013"/>
            <a:ext cx="2066331" cy="609012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2000" b="1">
                <a:solidFill>
                  <a:schemeClr val="bg1"/>
                </a:solidFill>
              </a:defRPr>
            </a:lvl1pPr>
            <a:lvl2pPr algn="l">
              <a:buNone/>
              <a:defRPr sz="1800" b="1">
                <a:solidFill>
                  <a:schemeClr val="bg1"/>
                </a:solidFill>
              </a:defRPr>
            </a:lvl2pPr>
            <a:lvl3pPr algn="l">
              <a:buNone/>
              <a:defRPr sz="1600" b="1">
                <a:solidFill>
                  <a:schemeClr val="bg1"/>
                </a:solidFill>
              </a:defRPr>
            </a:lvl3pPr>
            <a:lvl4pPr algn="l">
              <a:buNone/>
              <a:defRPr sz="1400" b="1">
                <a:solidFill>
                  <a:schemeClr val="bg1"/>
                </a:solidFill>
              </a:defRPr>
            </a:lvl4pPr>
            <a:lvl5pPr algn="l"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0" name="Text Placeholder 31"/>
          <p:cNvSpPr>
            <a:spLocks noGrp="1"/>
          </p:cNvSpPr>
          <p:nvPr>
            <p:ph type="body" sz="quarter" idx="32"/>
          </p:nvPr>
        </p:nvSpPr>
        <p:spPr>
          <a:xfrm>
            <a:off x="1368062" y="2052136"/>
            <a:ext cx="6984999" cy="2997725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515306" y="3479800"/>
            <a:ext cx="2670771" cy="3022599"/>
          </a:xfrm>
          <a:prstGeom prst="rect">
            <a:avLst/>
          </a:prstGeom>
          <a:solidFill>
            <a:srgbClr val="000000">
              <a:alpha val="5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3231182" y="3308360"/>
            <a:ext cx="2670771" cy="3194039"/>
          </a:xfrm>
          <a:prstGeom prst="rect">
            <a:avLst/>
          </a:prstGeom>
          <a:solidFill>
            <a:srgbClr val="000000">
              <a:alpha val="5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5948292" y="3308360"/>
            <a:ext cx="2670771" cy="3194039"/>
          </a:xfrm>
          <a:prstGeom prst="rect">
            <a:avLst/>
          </a:prstGeom>
          <a:solidFill>
            <a:srgbClr val="000000">
              <a:alpha val="5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ight Triangle 8"/>
          <p:cNvSpPr/>
          <p:nvPr userDrawn="1"/>
        </p:nvSpPr>
        <p:spPr>
          <a:xfrm rot="10800000">
            <a:off x="245066" y="1397000"/>
            <a:ext cx="202504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47569" y="601133"/>
            <a:ext cx="8239229" cy="287866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45066" y="787988"/>
            <a:ext cx="8213134" cy="609012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31"/>
          <p:cNvSpPr>
            <a:spLocks noGrp="1"/>
          </p:cNvSpPr>
          <p:nvPr>
            <p:ph type="body" sz="quarter" idx="28"/>
          </p:nvPr>
        </p:nvSpPr>
        <p:spPr>
          <a:xfrm>
            <a:off x="245066" y="787988"/>
            <a:ext cx="8213134" cy="609012"/>
          </a:xfrm>
          <a:ln>
            <a:noFill/>
          </a:ln>
        </p:spPr>
        <p:txBody>
          <a:bodyPr anchor="ctr">
            <a:noAutofit/>
          </a:bodyPr>
          <a:lstStyle>
            <a:lvl1pPr>
              <a:buNone/>
              <a:defRPr sz="2000" b="1">
                <a:solidFill>
                  <a:schemeClr val="bg1"/>
                </a:solidFill>
              </a:defRPr>
            </a:lvl1pPr>
            <a:lvl2pPr>
              <a:buNone/>
              <a:defRPr sz="1800" b="1">
                <a:solidFill>
                  <a:schemeClr val="bg1"/>
                </a:solidFill>
              </a:defRPr>
            </a:lvl2pPr>
            <a:lvl3pPr>
              <a:buNone/>
              <a:defRPr sz="1600" b="1">
                <a:solidFill>
                  <a:schemeClr val="bg1"/>
                </a:solidFill>
              </a:defRPr>
            </a:lvl3pPr>
            <a:lvl4pPr>
              <a:buNone/>
              <a:defRPr sz="1400" b="1">
                <a:solidFill>
                  <a:schemeClr val="bg1"/>
                </a:solidFill>
              </a:defRPr>
            </a:lvl4pPr>
            <a:lvl5pPr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31"/>
          <p:cNvSpPr>
            <a:spLocks noGrp="1"/>
          </p:cNvSpPr>
          <p:nvPr>
            <p:ph type="body" sz="quarter" idx="32"/>
          </p:nvPr>
        </p:nvSpPr>
        <p:spPr>
          <a:xfrm>
            <a:off x="447570" y="1587499"/>
            <a:ext cx="8010630" cy="1892301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ext Placeholder 31"/>
          <p:cNvSpPr>
            <a:spLocks noGrp="1"/>
          </p:cNvSpPr>
          <p:nvPr>
            <p:ph type="body" sz="quarter" idx="33"/>
          </p:nvPr>
        </p:nvSpPr>
        <p:spPr>
          <a:xfrm>
            <a:off x="515306" y="3479800"/>
            <a:ext cx="2670771" cy="3022599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bg1"/>
                </a:solidFill>
              </a:defRPr>
            </a:lvl1pPr>
            <a:lvl2pPr algn="l">
              <a:buNone/>
              <a:defRPr sz="1600" b="0">
                <a:solidFill>
                  <a:schemeClr val="bg1"/>
                </a:solidFill>
              </a:defRPr>
            </a:lvl2pPr>
            <a:lvl3pPr algn="l">
              <a:buNone/>
              <a:defRPr sz="1400" b="0">
                <a:solidFill>
                  <a:schemeClr val="bg1"/>
                </a:solidFill>
              </a:defRPr>
            </a:lvl3pPr>
            <a:lvl4pPr algn="l">
              <a:buNone/>
              <a:defRPr sz="1200" b="0">
                <a:solidFill>
                  <a:schemeClr val="bg1"/>
                </a:solidFill>
              </a:defRPr>
            </a:lvl4pPr>
            <a:lvl5pPr algn="l">
              <a:buNone/>
              <a:defRPr sz="12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Text Placeholder 31"/>
          <p:cNvSpPr>
            <a:spLocks noGrp="1"/>
          </p:cNvSpPr>
          <p:nvPr>
            <p:ph type="body" sz="quarter" idx="34"/>
          </p:nvPr>
        </p:nvSpPr>
        <p:spPr>
          <a:xfrm>
            <a:off x="3231182" y="3479800"/>
            <a:ext cx="2670771" cy="3022599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bg1"/>
                </a:solidFill>
              </a:defRPr>
            </a:lvl1pPr>
            <a:lvl2pPr algn="l">
              <a:buNone/>
              <a:defRPr sz="1600" b="0">
                <a:solidFill>
                  <a:schemeClr val="bg1"/>
                </a:solidFill>
              </a:defRPr>
            </a:lvl2pPr>
            <a:lvl3pPr algn="l">
              <a:buNone/>
              <a:defRPr sz="1400" b="0">
                <a:solidFill>
                  <a:schemeClr val="bg1"/>
                </a:solidFill>
              </a:defRPr>
            </a:lvl3pPr>
            <a:lvl4pPr algn="l">
              <a:buNone/>
              <a:defRPr sz="1200" b="0">
                <a:solidFill>
                  <a:schemeClr val="bg1"/>
                </a:solidFill>
              </a:defRPr>
            </a:lvl4pPr>
            <a:lvl5pPr algn="l">
              <a:buNone/>
              <a:defRPr sz="12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Text Placeholder 31"/>
          <p:cNvSpPr>
            <a:spLocks noGrp="1"/>
          </p:cNvSpPr>
          <p:nvPr>
            <p:ph type="body" sz="quarter" idx="35"/>
          </p:nvPr>
        </p:nvSpPr>
        <p:spPr>
          <a:xfrm>
            <a:off x="5948292" y="3479801"/>
            <a:ext cx="2670771" cy="3022599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bg1"/>
                </a:solidFill>
              </a:defRPr>
            </a:lvl1pPr>
            <a:lvl2pPr algn="l">
              <a:buNone/>
              <a:defRPr sz="1600" b="0">
                <a:solidFill>
                  <a:schemeClr val="bg1"/>
                </a:solidFill>
              </a:defRPr>
            </a:lvl2pPr>
            <a:lvl3pPr algn="l">
              <a:buNone/>
              <a:defRPr sz="1400" b="0">
                <a:solidFill>
                  <a:schemeClr val="bg1"/>
                </a:solidFill>
              </a:defRPr>
            </a:lvl3pPr>
            <a:lvl4pPr algn="l">
              <a:buNone/>
              <a:defRPr sz="1200" b="0">
                <a:solidFill>
                  <a:schemeClr val="bg1"/>
                </a:solidFill>
              </a:defRPr>
            </a:lvl4pPr>
            <a:lvl5pPr algn="l">
              <a:buNone/>
              <a:defRPr sz="12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5049861"/>
            <a:ext cx="9144000" cy="1808138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 userDrawn="1"/>
        </p:nvSpPr>
        <p:spPr>
          <a:xfrm rot="10800000">
            <a:off x="499881" y="1811867"/>
            <a:ext cx="202504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702385" y="1016000"/>
            <a:ext cx="7739230" cy="473286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stA="27000" endPos="2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99881" y="1202855"/>
            <a:ext cx="7747000" cy="609012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31"/>
          <p:cNvSpPr>
            <a:spLocks noGrp="1"/>
          </p:cNvSpPr>
          <p:nvPr>
            <p:ph type="body" sz="quarter" idx="28"/>
          </p:nvPr>
        </p:nvSpPr>
        <p:spPr>
          <a:xfrm>
            <a:off x="499881" y="1202855"/>
            <a:ext cx="7747000" cy="609011"/>
          </a:xfrm>
          <a:ln>
            <a:noFill/>
          </a:ln>
        </p:spPr>
        <p:txBody>
          <a:bodyPr anchor="ctr">
            <a:noAutofit/>
          </a:bodyPr>
          <a:lstStyle>
            <a:lvl1pPr>
              <a:buNone/>
              <a:defRPr sz="2000" b="1">
                <a:solidFill>
                  <a:schemeClr val="bg1"/>
                </a:solidFill>
              </a:defRPr>
            </a:lvl1pPr>
            <a:lvl2pPr>
              <a:buNone/>
              <a:defRPr sz="1800" b="1">
                <a:solidFill>
                  <a:schemeClr val="bg1"/>
                </a:solidFill>
              </a:defRPr>
            </a:lvl2pPr>
            <a:lvl3pPr>
              <a:buNone/>
              <a:defRPr sz="1600" b="1">
                <a:solidFill>
                  <a:schemeClr val="bg1"/>
                </a:solidFill>
              </a:defRPr>
            </a:lvl3pPr>
            <a:lvl4pPr>
              <a:buNone/>
              <a:defRPr sz="1400" b="1">
                <a:solidFill>
                  <a:schemeClr val="bg1"/>
                </a:solidFill>
              </a:defRPr>
            </a:lvl4pPr>
            <a:lvl5pPr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31"/>
          <p:cNvSpPr>
            <a:spLocks noGrp="1"/>
          </p:cNvSpPr>
          <p:nvPr>
            <p:ph type="body" sz="quarter" idx="30"/>
          </p:nvPr>
        </p:nvSpPr>
        <p:spPr>
          <a:xfrm>
            <a:off x="863599" y="2002367"/>
            <a:ext cx="7383281" cy="3585633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515306" y="3308360"/>
            <a:ext cx="2670771" cy="3194039"/>
          </a:xfrm>
          <a:prstGeom prst="rect">
            <a:avLst/>
          </a:prstGeom>
          <a:solidFill>
            <a:srgbClr val="000000">
              <a:alpha val="5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3231182" y="3308360"/>
            <a:ext cx="2670771" cy="3194039"/>
          </a:xfrm>
          <a:prstGeom prst="rect">
            <a:avLst/>
          </a:prstGeom>
          <a:solidFill>
            <a:srgbClr val="000000">
              <a:alpha val="5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5948292" y="3308360"/>
            <a:ext cx="2670771" cy="3194039"/>
          </a:xfrm>
          <a:prstGeom prst="rect">
            <a:avLst/>
          </a:prstGeom>
          <a:solidFill>
            <a:srgbClr val="000000">
              <a:alpha val="5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47569" y="601133"/>
            <a:ext cx="8239229" cy="43688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1"/>
          <p:cNvSpPr>
            <a:spLocks noGrp="1"/>
          </p:cNvSpPr>
          <p:nvPr>
            <p:ph type="body" sz="quarter" idx="33"/>
          </p:nvPr>
        </p:nvSpPr>
        <p:spPr>
          <a:xfrm>
            <a:off x="472969" y="690033"/>
            <a:ext cx="8171494" cy="4199467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1"/>
          <p:cNvSpPr>
            <a:spLocks noGrp="1"/>
          </p:cNvSpPr>
          <p:nvPr>
            <p:ph type="body" sz="quarter" idx="34"/>
          </p:nvPr>
        </p:nvSpPr>
        <p:spPr>
          <a:xfrm>
            <a:off x="515306" y="4969933"/>
            <a:ext cx="2670771" cy="1532466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rgbClr val="FFFFFF"/>
                </a:solidFill>
              </a:defRPr>
            </a:lvl1pPr>
            <a:lvl2pPr algn="l">
              <a:buNone/>
              <a:defRPr sz="1600" b="0">
                <a:solidFill>
                  <a:srgbClr val="FFFFFF"/>
                </a:solidFill>
              </a:defRPr>
            </a:lvl2pPr>
            <a:lvl3pPr algn="l">
              <a:buNone/>
              <a:defRPr sz="1400" b="0">
                <a:solidFill>
                  <a:srgbClr val="FFFFFF"/>
                </a:solidFill>
              </a:defRPr>
            </a:lvl3pPr>
            <a:lvl4pPr algn="l">
              <a:buNone/>
              <a:defRPr sz="1200" b="0">
                <a:solidFill>
                  <a:srgbClr val="FFFFFF"/>
                </a:solidFill>
              </a:defRPr>
            </a:lvl4pPr>
            <a:lvl5pPr algn="l">
              <a:buNone/>
              <a:defRPr sz="12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31"/>
          <p:cNvSpPr>
            <a:spLocks noGrp="1"/>
          </p:cNvSpPr>
          <p:nvPr>
            <p:ph type="body" sz="quarter" idx="35"/>
          </p:nvPr>
        </p:nvSpPr>
        <p:spPr>
          <a:xfrm>
            <a:off x="3231182" y="4969933"/>
            <a:ext cx="2670771" cy="1532466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rgbClr val="FFFFFF"/>
                </a:solidFill>
              </a:defRPr>
            </a:lvl1pPr>
            <a:lvl2pPr algn="l">
              <a:buNone/>
              <a:defRPr sz="1600" b="0">
                <a:solidFill>
                  <a:srgbClr val="FFFFFF"/>
                </a:solidFill>
              </a:defRPr>
            </a:lvl2pPr>
            <a:lvl3pPr algn="l">
              <a:buNone/>
              <a:defRPr sz="1400" b="0">
                <a:solidFill>
                  <a:srgbClr val="FFFFFF"/>
                </a:solidFill>
              </a:defRPr>
            </a:lvl3pPr>
            <a:lvl4pPr algn="l">
              <a:buNone/>
              <a:defRPr sz="1200" b="0">
                <a:solidFill>
                  <a:srgbClr val="FFFFFF"/>
                </a:solidFill>
              </a:defRPr>
            </a:lvl4pPr>
            <a:lvl5pPr algn="l">
              <a:buNone/>
              <a:defRPr sz="12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31"/>
          <p:cNvSpPr>
            <a:spLocks noGrp="1"/>
          </p:cNvSpPr>
          <p:nvPr>
            <p:ph type="body" sz="quarter" idx="36"/>
          </p:nvPr>
        </p:nvSpPr>
        <p:spPr>
          <a:xfrm>
            <a:off x="5948292" y="4969933"/>
            <a:ext cx="2670771" cy="1532466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rgbClr val="FFFFFF"/>
                </a:solidFill>
              </a:defRPr>
            </a:lvl1pPr>
            <a:lvl2pPr algn="l">
              <a:buNone/>
              <a:defRPr sz="1600" b="0">
                <a:solidFill>
                  <a:srgbClr val="FFFFFF"/>
                </a:solidFill>
              </a:defRPr>
            </a:lvl2pPr>
            <a:lvl3pPr algn="l">
              <a:buNone/>
              <a:defRPr sz="1400" b="0">
                <a:solidFill>
                  <a:srgbClr val="FFFFFF"/>
                </a:solidFill>
              </a:defRPr>
            </a:lvl3pPr>
            <a:lvl4pPr algn="l">
              <a:buNone/>
              <a:defRPr sz="1200" b="0">
                <a:solidFill>
                  <a:srgbClr val="FFFFFF"/>
                </a:solidFill>
              </a:defRPr>
            </a:lvl4pPr>
            <a:lvl5pPr algn="l">
              <a:buNone/>
              <a:defRPr sz="12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515306" y="728133"/>
            <a:ext cx="2670771" cy="3194039"/>
          </a:xfrm>
          <a:prstGeom prst="rect">
            <a:avLst/>
          </a:prstGeom>
          <a:solidFill>
            <a:srgbClr val="000000">
              <a:alpha val="5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3231182" y="728133"/>
            <a:ext cx="2670771" cy="3194039"/>
          </a:xfrm>
          <a:prstGeom prst="rect">
            <a:avLst/>
          </a:prstGeom>
          <a:solidFill>
            <a:srgbClr val="000000">
              <a:alpha val="5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5948292" y="728133"/>
            <a:ext cx="2670771" cy="3194039"/>
          </a:xfrm>
          <a:prstGeom prst="rect">
            <a:avLst/>
          </a:prstGeom>
          <a:solidFill>
            <a:srgbClr val="000000">
              <a:alpha val="5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ight Triangle 8"/>
          <p:cNvSpPr/>
          <p:nvPr userDrawn="1"/>
        </p:nvSpPr>
        <p:spPr>
          <a:xfrm rot="10800000">
            <a:off x="245066" y="2633133"/>
            <a:ext cx="202504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47569" y="1837266"/>
            <a:ext cx="8239229" cy="453813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45066" y="2024121"/>
            <a:ext cx="8213134" cy="609012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31"/>
          <p:cNvSpPr>
            <a:spLocks noGrp="1"/>
          </p:cNvSpPr>
          <p:nvPr>
            <p:ph type="body" sz="quarter" idx="28"/>
          </p:nvPr>
        </p:nvSpPr>
        <p:spPr>
          <a:xfrm>
            <a:off x="245066" y="2024121"/>
            <a:ext cx="8213134" cy="609011"/>
          </a:xfrm>
          <a:ln>
            <a:noFill/>
          </a:ln>
        </p:spPr>
        <p:txBody>
          <a:bodyPr anchor="ctr">
            <a:noAutofit/>
          </a:bodyPr>
          <a:lstStyle>
            <a:lvl1pPr>
              <a:buNone/>
              <a:defRPr sz="2000" b="1">
                <a:solidFill>
                  <a:schemeClr val="bg1"/>
                </a:solidFill>
              </a:defRPr>
            </a:lvl1pPr>
            <a:lvl2pPr>
              <a:buNone/>
              <a:defRPr sz="1800" b="1">
                <a:solidFill>
                  <a:schemeClr val="bg1"/>
                </a:solidFill>
              </a:defRPr>
            </a:lvl2pPr>
            <a:lvl3pPr>
              <a:buNone/>
              <a:defRPr sz="1600" b="1">
                <a:solidFill>
                  <a:schemeClr val="bg1"/>
                </a:solidFill>
              </a:defRPr>
            </a:lvl3pPr>
            <a:lvl4pPr>
              <a:buNone/>
              <a:defRPr sz="1400" b="1">
                <a:solidFill>
                  <a:schemeClr val="bg1"/>
                </a:solidFill>
              </a:defRPr>
            </a:lvl4pPr>
            <a:lvl5pPr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31"/>
          <p:cNvSpPr>
            <a:spLocks noGrp="1"/>
          </p:cNvSpPr>
          <p:nvPr>
            <p:ph type="body" sz="quarter" idx="34"/>
          </p:nvPr>
        </p:nvSpPr>
        <p:spPr>
          <a:xfrm>
            <a:off x="515306" y="728133"/>
            <a:ext cx="2670771" cy="1109133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rgbClr val="FFFFFF"/>
                </a:solidFill>
              </a:defRPr>
            </a:lvl1pPr>
            <a:lvl2pPr algn="l">
              <a:buNone/>
              <a:defRPr sz="1600" b="0">
                <a:solidFill>
                  <a:srgbClr val="FFFFFF"/>
                </a:solidFill>
              </a:defRPr>
            </a:lvl2pPr>
            <a:lvl3pPr algn="l">
              <a:buNone/>
              <a:defRPr sz="1400" b="1">
                <a:solidFill>
                  <a:srgbClr val="FFFFFF"/>
                </a:solidFill>
              </a:defRPr>
            </a:lvl3pPr>
            <a:lvl4pPr algn="l">
              <a:buNone/>
              <a:defRPr sz="1200" b="1">
                <a:solidFill>
                  <a:srgbClr val="FFFFFF"/>
                </a:solidFill>
              </a:defRPr>
            </a:lvl4pPr>
            <a:lvl5pPr algn="l">
              <a:buNone/>
              <a:defRPr sz="1200"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15" name="Text Placeholder 31"/>
          <p:cNvSpPr>
            <a:spLocks noGrp="1"/>
          </p:cNvSpPr>
          <p:nvPr>
            <p:ph type="body" sz="quarter" idx="35"/>
          </p:nvPr>
        </p:nvSpPr>
        <p:spPr>
          <a:xfrm>
            <a:off x="3231182" y="728133"/>
            <a:ext cx="2670771" cy="1109133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rgbClr val="FFFFFF"/>
                </a:solidFill>
              </a:defRPr>
            </a:lvl1pPr>
            <a:lvl2pPr algn="l">
              <a:buNone/>
              <a:defRPr sz="1600" b="0">
                <a:solidFill>
                  <a:srgbClr val="FFFFFF"/>
                </a:solidFill>
              </a:defRPr>
            </a:lvl2pPr>
            <a:lvl3pPr algn="l">
              <a:buNone/>
              <a:defRPr sz="1400" b="1">
                <a:solidFill>
                  <a:srgbClr val="FFFFFF"/>
                </a:solidFill>
              </a:defRPr>
            </a:lvl3pPr>
            <a:lvl4pPr algn="l">
              <a:buNone/>
              <a:defRPr sz="1200" b="1">
                <a:solidFill>
                  <a:srgbClr val="FFFFFF"/>
                </a:solidFill>
              </a:defRPr>
            </a:lvl4pPr>
            <a:lvl5pPr algn="l">
              <a:buNone/>
              <a:defRPr sz="1200"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6" name="Text Placeholder 31"/>
          <p:cNvSpPr>
            <a:spLocks noGrp="1"/>
          </p:cNvSpPr>
          <p:nvPr>
            <p:ph type="body" sz="quarter" idx="36"/>
          </p:nvPr>
        </p:nvSpPr>
        <p:spPr>
          <a:xfrm>
            <a:off x="5948292" y="728133"/>
            <a:ext cx="2670771" cy="1109133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rgbClr val="FFFFFF"/>
                </a:solidFill>
              </a:defRPr>
            </a:lvl1pPr>
            <a:lvl2pPr algn="l">
              <a:buNone/>
              <a:defRPr sz="1600" b="0">
                <a:solidFill>
                  <a:srgbClr val="FFFFFF"/>
                </a:solidFill>
              </a:defRPr>
            </a:lvl2pPr>
            <a:lvl3pPr algn="l">
              <a:buNone/>
              <a:defRPr sz="1400" b="1">
                <a:solidFill>
                  <a:srgbClr val="FFFFFF"/>
                </a:solidFill>
              </a:defRPr>
            </a:lvl3pPr>
            <a:lvl4pPr algn="l">
              <a:buNone/>
              <a:defRPr sz="1200" b="1">
                <a:solidFill>
                  <a:srgbClr val="FFFFFF"/>
                </a:solidFill>
              </a:defRPr>
            </a:lvl4pPr>
            <a:lvl5pPr algn="l">
              <a:buNone/>
              <a:defRPr sz="1200"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8" name="Text Placeholder 31"/>
          <p:cNvSpPr>
            <a:spLocks noGrp="1"/>
          </p:cNvSpPr>
          <p:nvPr>
            <p:ph type="body" sz="quarter" idx="37"/>
          </p:nvPr>
        </p:nvSpPr>
        <p:spPr>
          <a:xfrm>
            <a:off x="447570" y="2823633"/>
            <a:ext cx="8010630" cy="3551767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Right Triangle 15"/>
          <p:cNvSpPr/>
          <p:nvPr userDrawn="1"/>
        </p:nvSpPr>
        <p:spPr>
          <a:xfrm rot="10800000">
            <a:off x="569659" y="3982977"/>
            <a:ext cx="117836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689113" y="3564465"/>
            <a:ext cx="3722022" cy="239757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569661" y="3654877"/>
            <a:ext cx="3706007" cy="328100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/>
          <p:cNvSpPr/>
          <p:nvPr userDrawn="1"/>
        </p:nvSpPr>
        <p:spPr>
          <a:xfrm rot="10800000">
            <a:off x="4582854" y="3982977"/>
            <a:ext cx="117836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4702308" y="3564465"/>
            <a:ext cx="3722022" cy="239757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4582856" y="3654877"/>
            <a:ext cx="3706007" cy="328100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 userDrawn="1"/>
        </p:nvSpPr>
        <p:spPr>
          <a:xfrm rot="10800000">
            <a:off x="569659" y="1324442"/>
            <a:ext cx="117836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89113" y="905930"/>
            <a:ext cx="3722022" cy="239757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569661" y="996342"/>
            <a:ext cx="3706007" cy="328100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/>
          <p:cNvSpPr/>
          <p:nvPr userDrawn="1"/>
        </p:nvSpPr>
        <p:spPr>
          <a:xfrm rot="10800000">
            <a:off x="4582854" y="1324442"/>
            <a:ext cx="117836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4702308" y="905930"/>
            <a:ext cx="3722022" cy="239757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4582856" y="996342"/>
            <a:ext cx="3706007" cy="328100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31"/>
          <p:cNvSpPr>
            <a:spLocks noGrp="1"/>
          </p:cNvSpPr>
          <p:nvPr>
            <p:ph type="body" sz="quarter" idx="30"/>
          </p:nvPr>
        </p:nvSpPr>
        <p:spPr>
          <a:xfrm>
            <a:off x="569661" y="996342"/>
            <a:ext cx="3706007" cy="3281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1">
                <a:solidFill>
                  <a:schemeClr val="bg1"/>
                </a:solidFill>
              </a:defRPr>
            </a:lvl1pPr>
            <a:lvl2pPr algn="l">
              <a:buNone/>
              <a:defRPr sz="1400" b="1">
                <a:solidFill>
                  <a:schemeClr val="bg1"/>
                </a:solidFill>
              </a:defRPr>
            </a:lvl2pPr>
            <a:lvl3pPr algn="l">
              <a:buNone/>
              <a:defRPr sz="1200" b="1">
                <a:solidFill>
                  <a:schemeClr val="bg1"/>
                </a:solidFill>
              </a:defRPr>
            </a:lvl3pPr>
            <a:lvl4pPr algn="l">
              <a:buNone/>
              <a:defRPr sz="1100" b="1">
                <a:solidFill>
                  <a:schemeClr val="bg1"/>
                </a:solidFill>
              </a:defRPr>
            </a:lvl4pPr>
            <a:lvl5pPr algn="l">
              <a:buNone/>
              <a:defRPr sz="11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5" name="Text Placeholder 31"/>
          <p:cNvSpPr>
            <a:spLocks noGrp="1"/>
          </p:cNvSpPr>
          <p:nvPr>
            <p:ph type="body" sz="quarter" idx="31"/>
          </p:nvPr>
        </p:nvSpPr>
        <p:spPr>
          <a:xfrm>
            <a:off x="4582856" y="996342"/>
            <a:ext cx="3706007" cy="3281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1">
                <a:solidFill>
                  <a:schemeClr val="bg1"/>
                </a:solidFill>
              </a:defRPr>
            </a:lvl1pPr>
            <a:lvl2pPr algn="l">
              <a:buNone/>
              <a:defRPr sz="1400" b="1">
                <a:solidFill>
                  <a:schemeClr val="bg1"/>
                </a:solidFill>
              </a:defRPr>
            </a:lvl2pPr>
            <a:lvl3pPr algn="l">
              <a:buNone/>
              <a:defRPr sz="1200" b="1">
                <a:solidFill>
                  <a:schemeClr val="bg1"/>
                </a:solidFill>
              </a:defRPr>
            </a:lvl3pPr>
            <a:lvl4pPr algn="l">
              <a:buNone/>
              <a:defRPr sz="1100" b="1">
                <a:solidFill>
                  <a:schemeClr val="bg1"/>
                </a:solidFill>
              </a:defRPr>
            </a:lvl4pPr>
            <a:lvl5pPr algn="l">
              <a:buNone/>
              <a:defRPr sz="11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6" name="Text Placeholder 31"/>
          <p:cNvSpPr>
            <a:spLocks noGrp="1"/>
          </p:cNvSpPr>
          <p:nvPr>
            <p:ph type="body" sz="quarter" idx="32"/>
          </p:nvPr>
        </p:nvSpPr>
        <p:spPr>
          <a:xfrm>
            <a:off x="4582856" y="3654877"/>
            <a:ext cx="3706007" cy="3281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1">
                <a:solidFill>
                  <a:schemeClr val="bg1"/>
                </a:solidFill>
              </a:defRPr>
            </a:lvl1pPr>
            <a:lvl2pPr algn="l">
              <a:buNone/>
              <a:defRPr sz="1400" b="1">
                <a:solidFill>
                  <a:schemeClr val="bg1"/>
                </a:solidFill>
              </a:defRPr>
            </a:lvl2pPr>
            <a:lvl3pPr algn="l">
              <a:buNone/>
              <a:defRPr sz="1200" b="1">
                <a:solidFill>
                  <a:schemeClr val="bg1"/>
                </a:solidFill>
              </a:defRPr>
            </a:lvl3pPr>
            <a:lvl4pPr algn="l">
              <a:buNone/>
              <a:defRPr sz="1100" b="1">
                <a:solidFill>
                  <a:schemeClr val="bg1"/>
                </a:solidFill>
              </a:defRPr>
            </a:lvl4pPr>
            <a:lvl5pPr algn="l">
              <a:buNone/>
              <a:defRPr sz="11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7" name="Text Placeholder 31"/>
          <p:cNvSpPr>
            <a:spLocks noGrp="1"/>
          </p:cNvSpPr>
          <p:nvPr>
            <p:ph type="body" sz="quarter" idx="33"/>
          </p:nvPr>
        </p:nvSpPr>
        <p:spPr>
          <a:xfrm>
            <a:off x="569658" y="3654877"/>
            <a:ext cx="3706007" cy="3281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1">
                <a:solidFill>
                  <a:schemeClr val="bg1"/>
                </a:solidFill>
              </a:defRPr>
            </a:lvl1pPr>
            <a:lvl2pPr algn="l">
              <a:buNone/>
              <a:defRPr sz="1400" b="1">
                <a:solidFill>
                  <a:schemeClr val="bg1"/>
                </a:solidFill>
              </a:defRPr>
            </a:lvl2pPr>
            <a:lvl3pPr algn="l">
              <a:buNone/>
              <a:defRPr sz="1200" b="1">
                <a:solidFill>
                  <a:schemeClr val="bg1"/>
                </a:solidFill>
              </a:defRPr>
            </a:lvl3pPr>
            <a:lvl4pPr algn="l">
              <a:buNone/>
              <a:defRPr sz="1100" b="1">
                <a:solidFill>
                  <a:schemeClr val="bg1"/>
                </a:solidFill>
              </a:defRPr>
            </a:lvl4pPr>
            <a:lvl5pPr algn="l">
              <a:buNone/>
              <a:defRPr sz="11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8" name="Text Placeholder 31"/>
          <p:cNvSpPr>
            <a:spLocks noGrp="1"/>
          </p:cNvSpPr>
          <p:nvPr>
            <p:ph type="body" sz="quarter" idx="34"/>
          </p:nvPr>
        </p:nvSpPr>
        <p:spPr>
          <a:xfrm>
            <a:off x="689113" y="1413343"/>
            <a:ext cx="3586555" cy="1825158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9" name="Text Placeholder 31"/>
          <p:cNvSpPr>
            <a:spLocks noGrp="1"/>
          </p:cNvSpPr>
          <p:nvPr>
            <p:ph type="body" sz="quarter" idx="35"/>
          </p:nvPr>
        </p:nvSpPr>
        <p:spPr>
          <a:xfrm>
            <a:off x="4700690" y="1413343"/>
            <a:ext cx="3586555" cy="1825158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0" name="Text Placeholder 31"/>
          <p:cNvSpPr>
            <a:spLocks noGrp="1"/>
          </p:cNvSpPr>
          <p:nvPr>
            <p:ph type="body" sz="quarter" idx="36"/>
          </p:nvPr>
        </p:nvSpPr>
        <p:spPr>
          <a:xfrm>
            <a:off x="689113" y="4071877"/>
            <a:ext cx="3586555" cy="1825158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1" name="Text Placeholder 31"/>
          <p:cNvSpPr>
            <a:spLocks noGrp="1"/>
          </p:cNvSpPr>
          <p:nvPr>
            <p:ph type="body" sz="quarter" idx="37"/>
          </p:nvPr>
        </p:nvSpPr>
        <p:spPr>
          <a:xfrm>
            <a:off x="4702308" y="4071877"/>
            <a:ext cx="3586555" cy="1825158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689113" y="3564465"/>
            <a:ext cx="3722022" cy="239757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4702308" y="3564465"/>
            <a:ext cx="3722022" cy="239757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89113" y="905930"/>
            <a:ext cx="3722022" cy="239757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4702308" y="905930"/>
            <a:ext cx="3722022" cy="239757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1"/>
          <p:cNvSpPr>
            <a:spLocks noGrp="1"/>
          </p:cNvSpPr>
          <p:nvPr>
            <p:ph type="body" sz="quarter" idx="34"/>
          </p:nvPr>
        </p:nvSpPr>
        <p:spPr>
          <a:xfrm>
            <a:off x="689113" y="905930"/>
            <a:ext cx="3722022" cy="2397579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31"/>
          <p:cNvSpPr>
            <a:spLocks noGrp="1"/>
          </p:cNvSpPr>
          <p:nvPr>
            <p:ph type="body" sz="quarter" idx="35"/>
          </p:nvPr>
        </p:nvSpPr>
        <p:spPr>
          <a:xfrm>
            <a:off x="4702308" y="905930"/>
            <a:ext cx="3722022" cy="2397579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1"/>
          <p:cNvSpPr>
            <a:spLocks noGrp="1"/>
          </p:cNvSpPr>
          <p:nvPr>
            <p:ph type="body" sz="quarter" idx="36"/>
          </p:nvPr>
        </p:nvSpPr>
        <p:spPr>
          <a:xfrm>
            <a:off x="689113" y="3564465"/>
            <a:ext cx="3722022" cy="2397579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31"/>
          <p:cNvSpPr>
            <a:spLocks noGrp="1"/>
          </p:cNvSpPr>
          <p:nvPr>
            <p:ph type="body" sz="quarter" idx="37"/>
          </p:nvPr>
        </p:nvSpPr>
        <p:spPr>
          <a:xfrm>
            <a:off x="4702308" y="3564465"/>
            <a:ext cx="3722022" cy="2397579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8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838200" y="1219199"/>
            <a:ext cx="3657600" cy="2316695"/>
          </a:xfrm>
          <a:prstGeom prst="rect">
            <a:avLst/>
          </a:prstGeom>
          <a:solidFill>
            <a:srgbClr val="000000">
              <a:alpha val="5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31"/>
          <p:cNvSpPr>
            <a:spLocks noGrp="1"/>
          </p:cNvSpPr>
          <p:nvPr>
            <p:ph type="body" sz="quarter" idx="34"/>
          </p:nvPr>
        </p:nvSpPr>
        <p:spPr>
          <a:xfrm>
            <a:off x="838200" y="1219199"/>
            <a:ext cx="3657600" cy="2316695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rgbClr val="FFFFFF"/>
                </a:solidFill>
              </a:defRPr>
            </a:lvl1pPr>
            <a:lvl2pPr algn="l">
              <a:buNone/>
              <a:defRPr sz="1600" b="0">
                <a:solidFill>
                  <a:srgbClr val="FFFFFF"/>
                </a:solidFill>
              </a:defRPr>
            </a:lvl2pPr>
            <a:lvl3pPr algn="l">
              <a:buNone/>
              <a:defRPr sz="1400" b="0">
                <a:solidFill>
                  <a:srgbClr val="FFFFFF"/>
                </a:solidFill>
              </a:defRPr>
            </a:lvl3pPr>
            <a:lvl4pPr algn="l">
              <a:buNone/>
              <a:defRPr sz="1200" b="0">
                <a:solidFill>
                  <a:srgbClr val="FFFFFF"/>
                </a:solidFill>
              </a:defRPr>
            </a:lvl4pPr>
            <a:lvl5pPr algn="l">
              <a:buNone/>
              <a:defRPr sz="12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4648200" y="1219199"/>
            <a:ext cx="3657600" cy="2316695"/>
          </a:xfrm>
          <a:prstGeom prst="rect">
            <a:avLst/>
          </a:prstGeom>
          <a:solidFill>
            <a:srgbClr val="000000">
              <a:alpha val="5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31"/>
          <p:cNvSpPr>
            <a:spLocks noGrp="1"/>
          </p:cNvSpPr>
          <p:nvPr>
            <p:ph type="body" sz="quarter" idx="35"/>
          </p:nvPr>
        </p:nvSpPr>
        <p:spPr>
          <a:xfrm>
            <a:off x="4648200" y="1219199"/>
            <a:ext cx="3657600" cy="2316695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rgbClr val="FFFFFF"/>
                </a:solidFill>
              </a:defRPr>
            </a:lvl1pPr>
            <a:lvl2pPr algn="l">
              <a:buNone/>
              <a:defRPr sz="1600" b="0">
                <a:solidFill>
                  <a:srgbClr val="FFFFFF"/>
                </a:solidFill>
              </a:defRPr>
            </a:lvl2pPr>
            <a:lvl3pPr algn="l">
              <a:buNone/>
              <a:defRPr sz="1400" b="0">
                <a:solidFill>
                  <a:srgbClr val="FFFFFF"/>
                </a:solidFill>
              </a:defRPr>
            </a:lvl3pPr>
            <a:lvl4pPr algn="l">
              <a:buNone/>
              <a:defRPr sz="1200" b="0">
                <a:solidFill>
                  <a:srgbClr val="FFFFFF"/>
                </a:solidFill>
              </a:defRPr>
            </a:lvl4pPr>
            <a:lvl5pPr algn="l">
              <a:buNone/>
              <a:defRPr sz="12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838200" y="3688294"/>
            <a:ext cx="3657600" cy="2316695"/>
          </a:xfrm>
          <a:prstGeom prst="rect">
            <a:avLst/>
          </a:prstGeom>
          <a:solidFill>
            <a:srgbClr val="000000">
              <a:alpha val="5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31"/>
          <p:cNvSpPr>
            <a:spLocks noGrp="1"/>
          </p:cNvSpPr>
          <p:nvPr>
            <p:ph type="body" sz="quarter" idx="36"/>
          </p:nvPr>
        </p:nvSpPr>
        <p:spPr>
          <a:xfrm>
            <a:off x="838200" y="3688294"/>
            <a:ext cx="3657600" cy="2316695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rgbClr val="FFFFFF"/>
                </a:solidFill>
              </a:defRPr>
            </a:lvl1pPr>
            <a:lvl2pPr algn="l">
              <a:buNone/>
              <a:defRPr sz="1600" b="0">
                <a:solidFill>
                  <a:srgbClr val="FFFFFF"/>
                </a:solidFill>
              </a:defRPr>
            </a:lvl2pPr>
            <a:lvl3pPr algn="l">
              <a:buNone/>
              <a:defRPr sz="1400" b="0">
                <a:solidFill>
                  <a:srgbClr val="FFFFFF"/>
                </a:solidFill>
              </a:defRPr>
            </a:lvl3pPr>
            <a:lvl4pPr algn="l">
              <a:buNone/>
              <a:defRPr sz="1200" b="0">
                <a:solidFill>
                  <a:srgbClr val="FFFFFF"/>
                </a:solidFill>
              </a:defRPr>
            </a:lvl4pPr>
            <a:lvl5pPr algn="l">
              <a:buNone/>
              <a:defRPr sz="12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4648200" y="3688294"/>
            <a:ext cx="3657600" cy="2316695"/>
          </a:xfrm>
          <a:prstGeom prst="rect">
            <a:avLst/>
          </a:prstGeom>
          <a:solidFill>
            <a:srgbClr val="000000">
              <a:alpha val="5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37"/>
          </p:nvPr>
        </p:nvSpPr>
        <p:spPr>
          <a:xfrm>
            <a:off x="4648200" y="3688294"/>
            <a:ext cx="3657600" cy="2316695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rgbClr val="FFFFFF"/>
                </a:solidFill>
              </a:defRPr>
            </a:lvl1pPr>
            <a:lvl2pPr algn="l">
              <a:buNone/>
              <a:defRPr sz="1600" b="0">
                <a:solidFill>
                  <a:srgbClr val="FFFFFF"/>
                </a:solidFill>
              </a:defRPr>
            </a:lvl2pPr>
            <a:lvl3pPr algn="l">
              <a:buNone/>
              <a:defRPr sz="1400" b="0">
                <a:solidFill>
                  <a:srgbClr val="FFFFFF"/>
                </a:solidFill>
              </a:defRPr>
            </a:lvl3pPr>
            <a:lvl4pPr algn="l">
              <a:buNone/>
              <a:defRPr sz="1200" b="0">
                <a:solidFill>
                  <a:srgbClr val="FFFFFF"/>
                </a:solidFill>
              </a:defRPr>
            </a:lvl4pPr>
            <a:lvl5pPr algn="l">
              <a:buNone/>
              <a:defRPr sz="12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FFFF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 b="0">
                <a:solidFill>
                  <a:srgbClr val="FFFFFF"/>
                </a:solidFill>
              </a:defRPr>
            </a:lvl1pPr>
            <a:lvl2pPr>
              <a:defRPr sz="20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600" b="0">
                <a:solidFill>
                  <a:srgbClr val="FFFFFF"/>
                </a:solidFill>
              </a:defRPr>
            </a:lvl4pPr>
            <a:lvl5pPr>
              <a:defRPr sz="1600" b="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FFFF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 b="0">
                <a:solidFill>
                  <a:srgbClr val="FFFFFF"/>
                </a:solidFill>
              </a:defRPr>
            </a:lvl1pPr>
            <a:lvl2pPr>
              <a:defRPr sz="2000" b="0">
                <a:solidFill>
                  <a:srgbClr val="FFFFFF"/>
                </a:solidFill>
              </a:defRPr>
            </a:lvl2pPr>
            <a:lvl3pPr>
              <a:defRPr sz="1800" b="0">
                <a:solidFill>
                  <a:srgbClr val="FFFFFF"/>
                </a:solidFill>
              </a:defRPr>
            </a:lvl3pPr>
            <a:lvl4pPr>
              <a:defRPr sz="1600" b="0">
                <a:solidFill>
                  <a:srgbClr val="FFFFFF"/>
                </a:solidFill>
              </a:defRPr>
            </a:lvl4pPr>
            <a:lvl5pPr>
              <a:defRPr sz="1600" b="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4106815"/>
            <a:ext cx="9144000" cy="2751185"/>
          </a:xfrm>
          <a:prstGeom prst="rect">
            <a:avLst/>
          </a:prstGeom>
          <a:solidFill>
            <a:srgbClr val="0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318000"/>
            <a:ext cx="8229600" cy="2086297"/>
          </a:xfrm>
        </p:spPr>
        <p:txBody>
          <a:bodyPr/>
          <a:lstStyle>
            <a:lvl1pPr>
              <a:defRPr sz="2800" b="0">
                <a:solidFill>
                  <a:srgbClr val="FFFFFF"/>
                </a:solidFill>
              </a:defRPr>
            </a:lvl1pPr>
            <a:lvl2pPr>
              <a:defRPr sz="2400" b="0">
                <a:solidFill>
                  <a:srgbClr val="FFFFFF"/>
                </a:solidFill>
              </a:defRPr>
            </a:lvl2pPr>
            <a:lvl3pPr>
              <a:defRPr sz="20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924119"/>
            <a:ext cx="9144000" cy="4933882"/>
          </a:xfrm>
          <a:prstGeom prst="rect">
            <a:avLst/>
          </a:prstGeom>
          <a:solidFill>
            <a:srgbClr val="0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79299"/>
            <a:ext cx="8229600" cy="3713813"/>
          </a:xfrm>
        </p:spPr>
        <p:txBody>
          <a:bodyPr/>
          <a:lstStyle>
            <a:lvl1pPr>
              <a:defRPr sz="2800" b="0">
                <a:solidFill>
                  <a:srgbClr val="FFFFFF"/>
                </a:solidFill>
              </a:defRPr>
            </a:lvl1pPr>
            <a:lvl2pPr>
              <a:defRPr sz="2400" b="0">
                <a:solidFill>
                  <a:srgbClr val="FFFFFF"/>
                </a:solidFill>
              </a:defRPr>
            </a:lvl2pPr>
            <a:lvl3pPr>
              <a:defRPr sz="20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9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 b="0">
                <a:solidFill>
                  <a:srgbClr val="FFFFFF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 b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0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12940" y="737705"/>
            <a:ext cx="8707666" cy="5857827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37065"/>
            <a:ext cx="8229600" cy="4056047"/>
          </a:xfrm>
        </p:spPr>
        <p:txBody>
          <a:bodyPr/>
          <a:lstStyle>
            <a:lvl1pPr>
              <a:defRPr sz="2800" b="0">
                <a:solidFill>
                  <a:srgbClr val="FFFFFF"/>
                </a:solidFill>
              </a:defRPr>
            </a:lvl1pPr>
            <a:lvl2pPr>
              <a:defRPr sz="2400" b="0">
                <a:solidFill>
                  <a:srgbClr val="FFFFFF"/>
                </a:solidFill>
              </a:defRPr>
            </a:lvl2pPr>
            <a:lvl3pPr>
              <a:defRPr sz="20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57200" y="914400"/>
            <a:ext cx="8229600" cy="1055832"/>
          </a:xfrm>
        </p:spPr>
        <p:txBody>
          <a:bodyPr/>
          <a:lstStyle>
            <a:lvl1pPr>
              <a:defRPr sz="2800" b="0">
                <a:solidFill>
                  <a:srgbClr val="FFFFFF"/>
                </a:solidFill>
              </a:defRPr>
            </a:lvl1pPr>
            <a:lvl2pPr>
              <a:defRPr sz="2400" b="0">
                <a:solidFill>
                  <a:srgbClr val="FFFFFF"/>
                </a:solidFill>
              </a:defRPr>
            </a:lvl2pPr>
            <a:lvl3pPr>
              <a:defRPr sz="20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702386" y="939800"/>
            <a:ext cx="7739230" cy="5308600"/>
          </a:xfrm>
          <a:prstGeom prst="rect">
            <a:avLst/>
          </a:prstGeom>
          <a:solidFill>
            <a:srgbClr val="000000">
              <a:alpha val="5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31"/>
          <p:cNvSpPr>
            <a:spLocks noGrp="1"/>
          </p:cNvSpPr>
          <p:nvPr>
            <p:ph type="body" sz="quarter" idx="38"/>
          </p:nvPr>
        </p:nvSpPr>
        <p:spPr>
          <a:xfrm>
            <a:off x="702386" y="1621367"/>
            <a:ext cx="7739229" cy="4627033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rgbClr val="FFFFFF"/>
                </a:solidFill>
              </a:defRPr>
            </a:lvl1pPr>
            <a:lvl2pPr algn="l">
              <a:buNone/>
              <a:defRPr sz="1600" b="0">
                <a:solidFill>
                  <a:srgbClr val="FFFFFF"/>
                </a:solidFill>
              </a:defRPr>
            </a:lvl2pPr>
            <a:lvl3pPr algn="l">
              <a:buNone/>
              <a:defRPr sz="1400" b="0">
                <a:solidFill>
                  <a:srgbClr val="FFFFFF"/>
                </a:solidFill>
              </a:defRPr>
            </a:lvl3pPr>
            <a:lvl4pPr algn="l">
              <a:buNone/>
              <a:defRPr sz="1200" b="0">
                <a:solidFill>
                  <a:srgbClr val="FFFFFF"/>
                </a:solidFill>
              </a:defRPr>
            </a:lvl4pPr>
            <a:lvl5pPr algn="l">
              <a:buNone/>
              <a:defRPr sz="12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ight Triangle 4"/>
          <p:cNvSpPr/>
          <p:nvPr userDrawn="1"/>
        </p:nvSpPr>
        <p:spPr>
          <a:xfrm rot="10800000" flipH="1">
            <a:off x="8441615" y="1430867"/>
            <a:ext cx="202504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 userDrawn="1"/>
        </p:nvSpPr>
        <p:spPr>
          <a:xfrm rot="10800000">
            <a:off x="499881" y="1430867"/>
            <a:ext cx="202504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99881" y="821855"/>
            <a:ext cx="8144238" cy="609012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31"/>
          <p:cNvSpPr>
            <a:spLocks noGrp="1"/>
          </p:cNvSpPr>
          <p:nvPr>
            <p:ph type="body" sz="quarter" idx="28"/>
          </p:nvPr>
        </p:nvSpPr>
        <p:spPr>
          <a:xfrm>
            <a:off x="499881" y="821855"/>
            <a:ext cx="8144238" cy="609011"/>
          </a:xfrm>
          <a:ln>
            <a:noFill/>
          </a:ln>
        </p:spPr>
        <p:txBody>
          <a:bodyPr anchor="ctr">
            <a:noAutofit/>
          </a:bodyPr>
          <a:lstStyle>
            <a:lvl1pPr>
              <a:buNone/>
              <a:defRPr sz="2000" b="1" baseline="0">
                <a:solidFill>
                  <a:schemeClr val="bg1"/>
                </a:solidFill>
              </a:defRPr>
            </a:lvl1pPr>
            <a:lvl2pPr>
              <a:buNone/>
              <a:defRPr sz="1800" b="1">
                <a:solidFill>
                  <a:schemeClr val="bg1"/>
                </a:solidFill>
              </a:defRPr>
            </a:lvl2pPr>
            <a:lvl3pPr>
              <a:buNone/>
              <a:defRPr sz="1600" b="1">
                <a:solidFill>
                  <a:schemeClr val="bg1"/>
                </a:solidFill>
              </a:defRPr>
            </a:lvl3pPr>
            <a:lvl4pPr>
              <a:buNone/>
              <a:defRPr sz="1400" b="1">
                <a:solidFill>
                  <a:schemeClr val="bg1"/>
                </a:solidFill>
              </a:defRPr>
            </a:lvl4pPr>
            <a:lvl5pPr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876300"/>
            <a:ext cx="8229600" cy="5173663"/>
          </a:xfrm>
        </p:spPr>
        <p:txBody>
          <a:bodyPr vert="eaVert"/>
          <a:lstStyle>
            <a:lvl1pPr>
              <a:defRPr b="0">
                <a:solidFill>
                  <a:srgbClr val="FFFFFF"/>
                </a:solidFill>
              </a:defRPr>
            </a:lvl1pPr>
            <a:lvl2pPr>
              <a:defRPr b="0">
                <a:solidFill>
                  <a:srgbClr val="FFFFFF"/>
                </a:solidFill>
              </a:defRPr>
            </a:lvl2pPr>
            <a:lvl3pPr>
              <a:defRPr b="0">
                <a:solidFill>
                  <a:srgbClr val="FFFFFF"/>
                </a:solidFill>
              </a:defRPr>
            </a:lvl3pPr>
            <a:lvl4pPr>
              <a:defRPr b="0">
                <a:solidFill>
                  <a:srgbClr val="FFFFFF"/>
                </a:solidFill>
              </a:defRPr>
            </a:lvl4pPr>
            <a:lvl5pPr>
              <a:defRPr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75050" y="798546"/>
            <a:ext cx="5111750" cy="5327617"/>
          </a:xfrm>
        </p:spPr>
        <p:txBody>
          <a:bodyPr/>
          <a:lstStyle>
            <a:lvl1pPr>
              <a:defRPr sz="3200" b="0">
                <a:solidFill>
                  <a:srgbClr val="FFFFFF"/>
                </a:solidFill>
              </a:defRPr>
            </a:lvl1pPr>
            <a:lvl2pPr>
              <a:defRPr sz="2800" b="0">
                <a:solidFill>
                  <a:srgbClr val="FFFFFF"/>
                </a:solidFill>
              </a:defRPr>
            </a:lvl2pPr>
            <a:lvl3pPr>
              <a:defRPr sz="2400" b="0">
                <a:solidFill>
                  <a:srgbClr val="FFFFFF"/>
                </a:solidFill>
              </a:defRPr>
            </a:lvl3pPr>
            <a:lvl4pPr>
              <a:defRPr sz="2000" b="0">
                <a:solidFill>
                  <a:srgbClr val="FFFFFF"/>
                </a:solidFill>
              </a:defRPr>
            </a:lvl4pPr>
            <a:lvl5pPr>
              <a:defRPr sz="2000" b="0">
                <a:solidFill>
                  <a:srgbClr val="FFFFF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4700"/>
            <a:ext cx="3008313" cy="4521463"/>
          </a:xfrm>
        </p:spPr>
        <p:txBody>
          <a:bodyPr/>
          <a:lstStyle>
            <a:lvl1pPr marL="0" indent="0">
              <a:buNone/>
              <a:defRPr sz="1400" b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" y="798546"/>
            <a:ext cx="3008313" cy="611154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3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27836"/>
            <a:ext cx="6019800" cy="5198327"/>
          </a:xfrm>
        </p:spPr>
        <p:txBody>
          <a:bodyPr vert="eaVert"/>
          <a:lstStyle>
            <a:lvl1pPr>
              <a:defRPr b="0">
                <a:solidFill>
                  <a:srgbClr val="FFFFFF"/>
                </a:solidFill>
              </a:defRPr>
            </a:lvl1pPr>
            <a:lvl2pPr>
              <a:defRPr b="0">
                <a:solidFill>
                  <a:srgbClr val="FFFFFF"/>
                </a:solidFill>
              </a:defRPr>
            </a:lvl2pPr>
            <a:lvl3pPr>
              <a:defRPr b="0">
                <a:solidFill>
                  <a:srgbClr val="FFFFFF"/>
                </a:solidFill>
              </a:defRPr>
            </a:lvl3pPr>
            <a:lvl4pPr>
              <a:defRPr b="0">
                <a:solidFill>
                  <a:srgbClr val="FFFFFF"/>
                </a:solidFill>
              </a:defRPr>
            </a:lvl4pPr>
            <a:lvl5pPr>
              <a:defRPr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Vertical Text Placeholder 2"/>
          <p:cNvSpPr>
            <a:spLocks noGrp="1"/>
          </p:cNvSpPr>
          <p:nvPr>
            <p:ph type="body" orient="vert" idx="10"/>
          </p:nvPr>
        </p:nvSpPr>
        <p:spPr>
          <a:xfrm>
            <a:off x="6629400" y="927836"/>
            <a:ext cx="1574800" cy="5198327"/>
          </a:xfrm>
        </p:spPr>
        <p:txBody>
          <a:bodyPr vert="eaVert"/>
          <a:lstStyle>
            <a:lvl1pPr>
              <a:defRPr b="0">
                <a:solidFill>
                  <a:srgbClr val="FFFFFF"/>
                </a:solidFill>
              </a:defRPr>
            </a:lvl1pPr>
            <a:lvl2pPr>
              <a:defRPr b="0">
                <a:solidFill>
                  <a:srgbClr val="FFFFFF"/>
                </a:solidFill>
              </a:defRPr>
            </a:lvl2pPr>
            <a:lvl3pPr>
              <a:defRPr b="0">
                <a:solidFill>
                  <a:srgbClr val="FFFFFF"/>
                </a:solidFill>
              </a:defRPr>
            </a:lvl3pPr>
            <a:lvl4pPr>
              <a:defRPr b="0">
                <a:solidFill>
                  <a:srgbClr val="FFFFFF"/>
                </a:solidFill>
              </a:defRPr>
            </a:lvl4pPr>
            <a:lvl5pPr>
              <a:defRPr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17"/>
          <p:cNvSpPr/>
          <p:nvPr userDrawn="1"/>
        </p:nvSpPr>
        <p:spPr>
          <a:xfrm rot="16200000">
            <a:off x="5253145" y="4699222"/>
            <a:ext cx="614676" cy="656167"/>
          </a:xfrm>
          <a:prstGeom prst="downArrow">
            <a:avLst/>
          </a:prstGeom>
          <a:solidFill>
            <a:schemeClr val="tx1">
              <a:lumMod val="75000"/>
              <a:lumOff val="25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 userDrawn="1"/>
        </p:nvSpPr>
        <p:spPr>
          <a:xfrm rot="16200000">
            <a:off x="5253146" y="1747745"/>
            <a:ext cx="614676" cy="656167"/>
          </a:xfrm>
          <a:prstGeom prst="downArrow">
            <a:avLst/>
          </a:prstGeom>
          <a:solidFill>
            <a:schemeClr val="tx1">
              <a:lumMod val="75000"/>
              <a:lumOff val="25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6112933" y="685792"/>
            <a:ext cx="2709333" cy="2861737"/>
          </a:xfrm>
          <a:prstGeom prst="rect">
            <a:avLst/>
          </a:prstGeom>
          <a:solidFill>
            <a:srgbClr val="000000">
              <a:alpha val="5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6112933" y="3699929"/>
            <a:ext cx="2709333" cy="2861737"/>
          </a:xfrm>
          <a:prstGeom prst="rect">
            <a:avLst/>
          </a:prstGeom>
          <a:solidFill>
            <a:srgbClr val="000000">
              <a:alpha val="5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/>
          <p:cNvSpPr/>
          <p:nvPr userDrawn="1"/>
        </p:nvSpPr>
        <p:spPr>
          <a:xfrm rot="10800000">
            <a:off x="346783" y="1337142"/>
            <a:ext cx="202504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549288" y="685792"/>
            <a:ext cx="4378312" cy="587587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346784" y="871474"/>
            <a:ext cx="3420882" cy="465667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1"/>
          <p:cNvSpPr>
            <a:spLocks noGrp="1"/>
          </p:cNvSpPr>
          <p:nvPr>
            <p:ph type="body" sz="quarter" idx="30"/>
          </p:nvPr>
        </p:nvSpPr>
        <p:spPr>
          <a:xfrm>
            <a:off x="344656" y="871474"/>
            <a:ext cx="3423010" cy="465666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1">
                <a:solidFill>
                  <a:schemeClr val="bg1"/>
                </a:solidFill>
              </a:defRPr>
            </a:lvl1pPr>
            <a:lvl2pPr algn="l">
              <a:buNone/>
              <a:defRPr sz="1400" b="1">
                <a:solidFill>
                  <a:schemeClr val="bg1"/>
                </a:solidFill>
              </a:defRPr>
            </a:lvl2pPr>
            <a:lvl3pPr algn="l">
              <a:buNone/>
              <a:defRPr sz="1200" b="1">
                <a:solidFill>
                  <a:schemeClr val="bg1"/>
                </a:solidFill>
              </a:defRPr>
            </a:lvl3pPr>
            <a:lvl4pPr algn="l">
              <a:buNone/>
              <a:defRPr sz="1100" b="1">
                <a:solidFill>
                  <a:schemeClr val="bg1"/>
                </a:solidFill>
              </a:defRPr>
            </a:lvl4pPr>
            <a:lvl5pPr algn="l">
              <a:buNone/>
              <a:defRPr sz="11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31"/>
          <p:cNvSpPr>
            <a:spLocks noGrp="1"/>
          </p:cNvSpPr>
          <p:nvPr>
            <p:ph type="body" sz="quarter" idx="34"/>
          </p:nvPr>
        </p:nvSpPr>
        <p:spPr>
          <a:xfrm>
            <a:off x="549288" y="1527642"/>
            <a:ext cx="4378312" cy="5034024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31"/>
          <p:cNvSpPr>
            <a:spLocks noGrp="1"/>
          </p:cNvSpPr>
          <p:nvPr>
            <p:ph type="body" sz="quarter" idx="35"/>
          </p:nvPr>
        </p:nvSpPr>
        <p:spPr>
          <a:xfrm>
            <a:off x="6112932" y="685792"/>
            <a:ext cx="2709333" cy="2861737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rgbClr val="FFFFFF"/>
                </a:solidFill>
              </a:defRPr>
            </a:lvl1pPr>
            <a:lvl2pPr algn="l">
              <a:buNone/>
              <a:defRPr sz="1600" b="0">
                <a:solidFill>
                  <a:srgbClr val="FFFFFF"/>
                </a:solidFill>
              </a:defRPr>
            </a:lvl2pPr>
            <a:lvl3pPr algn="l">
              <a:buNone/>
              <a:defRPr sz="1400" b="0">
                <a:solidFill>
                  <a:srgbClr val="FFFFFF"/>
                </a:solidFill>
              </a:defRPr>
            </a:lvl3pPr>
            <a:lvl4pPr algn="l">
              <a:buNone/>
              <a:defRPr sz="1200" b="0">
                <a:solidFill>
                  <a:srgbClr val="FFFFFF"/>
                </a:solidFill>
              </a:defRPr>
            </a:lvl4pPr>
            <a:lvl5pPr algn="l">
              <a:buNone/>
              <a:defRPr sz="12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31"/>
          <p:cNvSpPr>
            <a:spLocks noGrp="1"/>
          </p:cNvSpPr>
          <p:nvPr>
            <p:ph type="body" sz="quarter" idx="36"/>
          </p:nvPr>
        </p:nvSpPr>
        <p:spPr>
          <a:xfrm>
            <a:off x="6112932" y="3699929"/>
            <a:ext cx="2709333" cy="2861737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rgbClr val="FFFFFF"/>
                </a:solidFill>
              </a:defRPr>
            </a:lvl1pPr>
            <a:lvl2pPr algn="l">
              <a:buNone/>
              <a:defRPr sz="1600" b="0">
                <a:solidFill>
                  <a:srgbClr val="FFFFFF"/>
                </a:solidFill>
              </a:defRPr>
            </a:lvl2pPr>
            <a:lvl3pPr algn="l">
              <a:buNone/>
              <a:defRPr sz="1400" b="0">
                <a:solidFill>
                  <a:srgbClr val="FFFFFF"/>
                </a:solidFill>
              </a:defRPr>
            </a:lvl3pPr>
            <a:lvl4pPr algn="l">
              <a:buNone/>
              <a:defRPr sz="1200" b="0">
                <a:solidFill>
                  <a:srgbClr val="FFFFFF"/>
                </a:solidFill>
              </a:defRPr>
            </a:lvl4pPr>
            <a:lvl5pPr algn="l">
              <a:buNone/>
              <a:defRPr sz="12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530225" y="2370667"/>
            <a:ext cx="3965578" cy="4131727"/>
          </a:xfrm>
          <a:prstGeom prst="rect">
            <a:avLst/>
          </a:prstGeom>
          <a:solidFill>
            <a:srgbClr val="000000">
              <a:alpha val="5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4648203" y="2370667"/>
            <a:ext cx="3965578" cy="4131727"/>
          </a:xfrm>
          <a:prstGeom prst="rect">
            <a:avLst/>
          </a:prstGeom>
          <a:solidFill>
            <a:srgbClr val="000000">
              <a:alpha val="5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/>
          <p:cNvSpPr/>
          <p:nvPr userDrawn="1"/>
        </p:nvSpPr>
        <p:spPr>
          <a:xfrm rot="10800000">
            <a:off x="327721" y="1160507"/>
            <a:ext cx="202504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30225" y="763167"/>
            <a:ext cx="8089541" cy="147202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327721" y="694839"/>
            <a:ext cx="8170331" cy="465667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31"/>
          <p:cNvSpPr>
            <a:spLocks noGrp="1"/>
          </p:cNvSpPr>
          <p:nvPr>
            <p:ph type="body" sz="quarter" idx="30"/>
          </p:nvPr>
        </p:nvSpPr>
        <p:spPr>
          <a:xfrm>
            <a:off x="327722" y="694840"/>
            <a:ext cx="8170330" cy="465666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1">
                <a:solidFill>
                  <a:schemeClr val="bg1"/>
                </a:solidFill>
              </a:defRPr>
            </a:lvl1pPr>
            <a:lvl2pPr algn="l">
              <a:buNone/>
              <a:defRPr sz="1400" b="1">
                <a:solidFill>
                  <a:schemeClr val="bg1"/>
                </a:solidFill>
              </a:defRPr>
            </a:lvl2pPr>
            <a:lvl3pPr algn="l">
              <a:buNone/>
              <a:defRPr sz="1200" b="1">
                <a:solidFill>
                  <a:schemeClr val="bg1"/>
                </a:solidFill>
              </a:defRPr>
            </a:lvl3pPr>
            <a:lvl4pPr algn="l">
              <a:buNone/>
              <a:defRPr sz="1100" b="1">
                <a:solidFill>
                  <a:schemeClr val="bg1"/>
                </a:solidFill>
              </a:defRPr>
            </a:lvl4pPr>
            <a:lvl5pPr algn="l">
              <a:buNone/>
              <a:defRPr sz="11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31"/>
          <p:cNvSpPr>
            <a:spLocks noGrp="1"/>
          </p:cNvSpPr>
          <p:nvPr>
            <p:ph type="body" sz="quarter" idx="35"/>
          </p:nvPr>
        </p:nvSpPr>
        <p:spPr>
          <a:xfrm>
            <a:off x="4648203" y="2370666"/>
            <a:ext cx="3965578" cy="4131727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rgbClr val="FFFFFF"/>
                </a:solidFill>
              </a:defRPr>
            </a:lvl1pPr>
            <a:lvl2pPr algn="l">
              <a:buNone/>
              <a:defRPr sz="1600" b="0">
                <a:solidFill>
                  <a:srgbClr val="FFFFFF"/>
                </a:solidFill>
              </a:defRPr>
            </a:lvl2pPr>
            <a:lvl3pPr algn="l">
              <a:buNone/>
              <a:defRPr sz="1400" b="0">
                <a:solidFill>
                  <a:srgbClr val="FFFFFF"/>
                </a:solidFill>
              </a:defRPr>
            </a:lvl3pPr>
            <a:lvl4pPr algn="l">
              <a:buNone/>
              <a:defRPr sz="1200" b="0">
                <a:solidFill>
                  <a:srgbClr val="FFFFFF"/>
                </a:solidFill>
              </a:defRPr>
            </a:lvl4pPr>
            <a:lvl5pPr algn="l">
              <a:buNone/>
              <a:defRPr sz="12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31"/>
          <p:cNvSpPr>
            <a:spLocks noGrp="1"/>
          </p:cNvSpPr>
          <p:nvPr>
            <p:ph type="body" sz="quarter" idx="36"/>
          </p:nvPr>
        </p:nvSpPr>
        <p:spPr>
          <a:xfrm>
            <a:off x="530225" y="2370666"/>
            <a:ext cx="3965578" cy="4131727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rgbClr val="FFFFFF"/>
                </a:solidFill>
              </a:defRPr>
            </a:lvl1pPr>
            <a:lvl2pPr algn="l">
              <a:buNone/>
              <a:defRPr sz="1600" b="0">
                <a:solidFill>
                  <a:srgbClr val="FFFFFF"/>
                </a:solidFill>
              </a:defRPr>
            </a:lvl2pPr>
            <a:lvl3pPr algn="l">
              <a:buNone/>
              <a:defRPr sz="1400" b="0">
                <a:solidFill>
                  <a:srgbClr val="FFFFFF"/>
                </a:solidFill>
              </a:defRPr>
            </a:lvl3pPr>
            <a:lvl4pPr algn="l">
              <a:buNone/>
              <a:defRPr sz="1200" b="0">
                <a:solidFill>
                  <a:srgbClr val="FFFFFF"/>
                </a:solidFill>
              </a:defRPr>
            </a:lvl4pPr>
            <a:lvl5pPr algn="l">
              <a:buNone/>
              <a:defRPr sz="12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31"/>
          <p:cNvSpPr>
            <a:spLocks noGrp="1"/>
          </p:cNvSpPr>
          <p:nvPr>
            <p:ph type="body" sz="quarter" idx="37"/>
          </p:nvPr>
        </p:nvSpPr>
        <p:spPr>
          <a:xfrm>
            <a:off x="530224" y="1351007"/>
            <a:ext cx="7967827" cy="884188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ight Triangle 9"/>
          <p:cNvSpPr/>
          <p:nvPr userDrawn="1"/>
        </p:nvSpPr>
        <p:spPr>
          <a:xfrm rot="10800000">
            <a:off x="132987" y="1879604"/>
            <a:ext cx="202504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35489" y="771054"/>
            <a:ext cx="8486777" cy="425814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32988" y="973666"/>
            <a:ext cx="1221680" cy="905937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335489" y="5274733"/>
            <a:ext cx="8486777" cy="1236134"/>
          </a:xfrm>
          <a:prstGeom prst="rect">
            <a:avLst/>
          </a:prstGeom>
          <a:solidFill>
            <a:srgbClr val="000000">
              <a:alpha val="5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1"/>
          <p:cNvSpPr>
            <a:spLocks noGrp="1"/>
          </p:cNvSpPr>
          <p:nvPr>
            <p:ph type="body" sz="quarter" idx="30"/>
          </p:nvPr>
        </p:nvSpPr>
        <p:spPr>
          <a:xfrm>
            <a:off x="132988" y="973666"/>
            <a:ext cx="1221680" cy="905938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1">
                <a:solidFill>
                  <a:schemeClr val="bg1"/>
                </a:solidFill>
              </a:defRPr>
            </a:lvl1pPr>
            <a:lvl2pPr algn="l">
              <a:buNone/>
              <a:defRPr sz="1400" b="1">
                <a:solidFill>
                  <a:schemeClr val="bg1"/>
                </a:solidFill>
              </a:defRPr>
            </a:lvl2pPr>
            <a:lvl3pPr algn="l">
              <a:buNone/>
              <a:defRPr sz="1200" b="1">
                <a:solidFill>
                  <a:schemeClr val="bg1"/>
                </a:solidFill>
              </a:defRPr>
            </a:lvl3pPr>
            <a:lvl4pPr algn="l">
              <a:buNone/>
              <a:defRPr sz="1100" b="1">
                <a:solidFill>
                  <a:schemeClr val="bg1"/>
                </a:solidFill>
              </a:defRPr>
            </a:lvl4pPr>
            <a:lvl5pPr algn="l">
              <a:buNone/>
              <a:defRPr sz="11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8" name="Text Placeholder 31"/>
          <p:cNvSpPr>
            <a:spLocks noGrp="1"/>
          </p:cNvSpPr>
          <p:nvPr>
            <p:ph type="body" sz="quarter" idx="35"/>
          </p:nvPr>
        </p:nvSpPr>
        <p:spPr>
          <a:xfrm>
            <a:off x="1511300" y="973667"/>
            <a:ext cx="7150099" cy="3903134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31"/>
          <p:cNvSpPr>
            <a:spLocks noGrp="1"/>
          </p:cNvSpPr>
          <p:nvPr>
            <p:ph type="body" sz="quarter" idx="36"/>
          </p:nvPr>
        </p:nvSpPr>
        <p:spPr>
          <a:xfrm>
            <a:off x="335490" y="5274733"/>
            <a:ext cx="8486776" cy="1227660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rgbClr val="FFFFFF"/>
                </a:solidFill>
              </a:defRPr>
            </a:lvl1pPr>
            <a:lvl2pPr algn="l">
              <a:buNone/>
              <a:defRPr sz="1600" b="0">
                <a:solidFill>
                  <a:srgbClr val="FFFFFF"/>
                </a:solidFill>
              </a:defRPr>
            </a:lvl2pPr>
            <a:lvl3pPr algn="l">
              <a:buNone/>
              <a:defRPr sz="1400" b="0">
                <a:solidFill>
                  <a:srgbClr val="FFFFFF"/>
                </a:solidFill>
              </a:defRPr>
            </a:lvl3pPr>
            <a:lvl4pPr algn="l">
              <a:buNone/>
              <a:defRPr sz="1200" b="0">
                <a:solidFill>
                  <a:srgbClr val="FFFFFF"/>
                </a:solidFill>
              </a:defRPr>
            </a:lvl4pPr>
            <a:lvl5pPr algn="l">
              <a:buNone/>
              <a:defRPr sz="12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Right Triangle 22"/>
          <p:cNvSpPr/>
          <p:nvPr userDrawn="1"/>
        </p:nvSpPr>
        <p:spPr>
          <a:xfrm rot="10800000">
            <a:off x="132990" y="4503977"/>
            <a:ext cx="202504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335492" y="3395427"/>
            <a:ext cx="8486777" cy="309850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132991" y="3598039"/>
            <a:ext cx="1221680" cy="905937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 userDrawn="1"/>
        </p:nvSpPr>
        <p:spPr>
          <a:xfrm rot="16200000">
            <a:off x="2766060" y="1726551"/>
            <a:ext cx="614676" cy="558796"/>
          </a:xfrm>
          <a:prstGeom prst="downArrow">
            <a:avLst/>
          </a:prstGeom>
          <a:solidFill>
            <a:schemeClr val="tx1">
              <a:lumMod val="75000"/>
              <a:lumOff val="25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 userDrawn="1"/>
        </p:nvSpPr>
        <p:spPr>
          <a:xfrm rot="16200000">
            <a:off x="5823588" y="1726549"/>
            <a:ext cx="614676" cy="558796"/>
          </a:xfrm>
          <a:prstGeom prst="downArrow">
            <a:avLst/>
          </a:prstGeom>
          <a:solidFill>
            <a:schemeClr val="tx1">
              <a:lumMod val="75000"/>
              <a:lumOff val="25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 userDrawn="1"/>
        </p:nvSpPr>
        <p:spPr>
          <a:xfrm>
            <a:off x="428624" y="778934"/>
            <a:ext cx="2179109" cy="2480733"/>
          </a:xfrm>
          <a:prstGeom prst="rect">
            <a:avLst/>
          </a:prstGeom>
          <a:solidFill>
            <a:srgbClr val="000000">
              <a:alpha val="5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 userDrawn="1"/>
        </p:nvSpPr>
        <p:spPr>
          <a:xfrm>
            <a:off x="3493558" y="778934"/>
            <a:ext cx="2179109" cy="2480733"/>
          </a:xfrm>
          <a:prstGeom prst="rect">
            <a:avLst/>
          </a:prstGeom>
          <a:solidFill>
            <a:srgbClr val="000000">
              <a:alpha val="5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 userDrawn="1"/>
        </p:nvSpPr>
        <p:spPr>
          <a:xfrm>
            <a:off x="6558491" y="778934"/>
            <a:ext cx="2179109" cy="2480733"/>
          </a:xfrm>
          <a:prstGeom prst="rect">
            <a:avLst/>
          </a:prstGeom>
          <a:solidFill>
            <a:srgbClr val="000000">
              <a:alpha val="5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31"/>
          <p:cNvSpPr>
            <a:spLocks noGrp="1"/>
          </p:cNvSpPr>
          <p:nvPr>
            <p:ph type="body" sz="quarter" idx="30"/>
          </p:nvPr>
        </p:nvSpPr>
        <p:spPr>
          <a:xfrm>
            <a:off x="132988" y="3598038"/>
            <a:ext cx="1221680" cy="905938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1">
                <a:solidFill>
                  <a:schemeClr val="bg1"/>
                </a:solidFill>
              </a:defRPr>
            </a:lvl1pPr>
            <a:lvl2pPr algn="l">
              <a:buNone/>
              <a:defRPr sz="1400" b="1">
                <a:solidFill>
                  <a:schemeClr val="bg1"/>
                </a:solidFill>
              </a:defRPr>
            </a:lvl2pPr>
            <a:lvl3pPr algn="l">
              <a:buNone/>
              <a:defRPr sz="1200" b="1">
                <a:solidFill>
                  <a:schemeClr val="bg1"/>
                </a:solidFill>
              </a:defRPr>
            </a:lvl3pPr>
            <a:lvl4pPr algn="l">
              <a:buNone/>
              <a:defRPr sz="1100" b="1">
                <a:solidFill>
                  <a:schemeClr val="bg1"/>
                </a:solidFill>
              </a:defRPr>
            </a:lvl4pPr>
            <a:lvl5pPr algn="l">
              <a:buNone/>
              <a:defRPr sz="11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2" name="Text Placeholder 31"/>
          <p:cNvSpPr>
            <a:spLocks noGrp="1"/>
          </p:cNvSpPr>
          <p:nvPr>
            <p:ph type="body" sz="quarter" idx="35"/>
          </p:nvPr>
        </p:nvSpPr>
        <p:spPr>
          <a:xfrm>
            <a:off x="6558490" y="778934"/>
            <a:ext cx="2179109" cy="2480733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rgbClr val="FFFFFF"/>
                </a:solidFill>
              </a:defRPr>
            </a:lvl1pPr>
            <a:lvl2pPr algn="l">
              <a:buNone/>
              <a:defRPr sz="1600" b="0">
                <a:solidFill>
                  <a:srgbClr val="FFFFFF"/>
                </a:solidFill>
              </a:defRPr>
            </a:lvl2pPr>
            <a:lvl3pPr algn="l">
              <a:buNone/>
              <a:defRPr sz="1400" b="0">
                <a:solidFill>
                  <a:srgbClr val="FFFFFF"/>
                </a:solidFill>
              </a:defRPr>
            </a:lvl3pPr>
            <a:lvl4pPr algn="l">
              <a:buNone/>
              <a:defRPr sz="1200" b="0">
                <a:solidFill>
                  <a:srgbClr val="FFFFFF"/>
                </a:solidFill>
              </a:defRPr>
            </a:lvl4pPr>
            <a:lvl5pPr algn="l">
              <a:buNone/>
              <a:defRPr sz="1200"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13" name="Text Placeholder 31"/>
          <p:cNvSpPr>
            <a:spLocks noGrp="1"/>
          </p:cNvSpPr>
          <p:nvPr>
            <p:ph type="body" sz="quarter" idx="36"/>
          </p:nvPr>
        </p:nvSpPr>
        <p:spPr>
          <a:xfrm>
            <a:off x="3493558" y="778934"/>
            <a:ext cx="2179109" cy="2480733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rgbClr val="FFFFFF"/>
                </a:solidFill>
              </a:defRPr>
            </a:lvl1pPr>
            <a:lvl2pPr algn="l">
              <a:buNone/>
              <a:defRPr sz="1600" b="0">
                <a:solidFill>
                  <a:srgbClr val="FFFFFF"/>
                </a:solidFill>
              </a:defRPr>
            </a:lvl2pPr>
            <a:lvl3pPr algn="l">
              <a:buNone/>
              <a:defRPr sz="1400" b="0">
                <a:solidFill>
                  <a:srgbClr val="FFFFFF"/>
                </a:solidFill>
              </a:defRPr>
            </a:lvl3pPr>
            <a:lvl4pPr algn="l">
              <a:buNone/>
              <a:defRPr sz="1200" b="0">
                <a:solidFill>
                  <a:srgbClr val="FFFFFF"/>
                </a:solidFill>
              </a:defRPr>
            </a:lvl4pPr>
            <a:lvl5pPr algn="l">
              <a:buNone/>
              <a:defRPr sz="1200"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14" name="Text Placeholder 31"/>
          <p:cNvSpPr>
            <a:spLocks noGrp="1"/>
          </p:cNvSpPr>
          <p:nvPr>
            <p:ph type="body" sz="quarter" idx="37"/>
          </p:nvPr>
        </p:nvSpPr>
        <p:spPr>
          <a:xfrm>
            <a:off x="428624" y="778934"/>
            <a:ext cx="2179109" cy="2480733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rgbClr val="FFFFFF"/>
                </a:solidFill>
              </a:defRPr>
            </a:lvl1pPr>
            <a:lvl2pPr algn="l">
              <a:buNone/>
              <a:defRPr sz="1600" b="0">
                <a:solidFill>
                  <a:srgbClr val="FFFFFF"/>
                </a:solidFill>
              </a:defRPr>
            </a:lvl2pPr>
            <a:lvl3pPr algn="l">
              <a:buNone/>
              <a:defRPr sz="1400" b="0">
                <a:solidFill>
                  <a:srgbClr val="FFFFFF"/>
                </a:solidFill>
              </a:defRPr>
            </a:lvl3pPr>
            <a:lvl4pPr algn="l">
              <a:buNone/>
              <a:defRPr sz="1200" b="0">
                <a:solidFill>
                  <a:srgbClr val="FFFFFF"/>
                </a:solidFill>
              </a:defRPr>
            </a:lvl4pPr>
            <a:lvl5pPr algn="l">
              <a:buNone/>
              <a:defRPr sz="1200"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15" name="Text Placeholder 31"/>
          <p:cNvSpPr>
            <a:spLocks noGrp="1"/>
          </p:cNvSpPr>
          <p:nvPr>
            <p:ph type="body" sz="quarter" idx="38"/>
          </p:nvPr>
        </p:nvSpPr>
        <p:spPr>
          <a:xfrm>
            <a:off x="1518178" y="3598039"/>
            <a:ext cx="7219422" cy="2739261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4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8" name="Down Arrow 27"/>
          <p:cNvSpPr/>
          <p:nvPr userDrawn="1"/>
        </p:nvSpPr>
        <p:spPr>
          <a:xfrm rot="16200000">
            <a:off x="2766060" y="1726551"/>
            <a:ext cx="614676" cy="558796"/>
          </a:xfrm>
          <a:prstGeom prst="downArrow">
            <a:avLst/>
          </a:prstGeom>
          <a:solidFill>
            <a:schemeClr val="tx1">
              <a:lumMod val="75000"/>
              <a:lumOff val="25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 userDrawn="1"/>
        </p:nvSpPr>
        <p:spPr>
          <a:xfrm rot="16200000">
            <a:off x="5823588" y="1726549"/>
            <a:ext cx="614676" cy="558796"/>
          </a:xfrm>
          <a:prstGeom prst="downArrow">
            <a:avLst/>
          </a:prstGeom>
          <a:solidFill>
            <a:schemeClr val="tx1">
              <a:lumMod val="75000"/>
              <a:lumOff val="25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 userDrawn="1"/>
        </p:nvSpPr>
        <p:spPr>
          <a:xfrm>
            <a:off x="428624" y="711176"/>
            <a:ext cx="2179109" cy="2538113"/>
          </a:xfrm>
          <a:prstGeom prst="rect">
            <a:avLst/>
          </a:prstGeom>
          <a:solidFill>
            <a:srgbClr val="000000">
              <a:alpha val="5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 userDrawn="1"/>
        </p:nvSpPr>
        <p:spPr>
          <a:xfrm>
            <a:off x="3493558" y="711176"/>
            <a:ext cx="2179109" cy="2538113"/>
          </a:xfrm>
          <a:prstGeom prst="rect">
            <a:avLst/>
          </a:prstGeom>
          <a:solidFill>
            <a:srgbClr val="000000">
              <a:alpha val="5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 userDrawn="1"/>
        </p:nvSpPr>
        <p:spPr>
          <a:xfrm>
            <a:off x="6558491" y="711176"/>
            <a:ext cx="2179109" cy="2538113"/>
          </a:xfrm>
          <a:prstGeom prst="rect">
            <a:avLst/>
          </a:prstGeom>
          <a:solidFill>
            <a:srgbClr val="000000">
              <a:alpha val="5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428624" y="4140200"/>
            <a:ext cx="2179109" cy="2538113"/>
          </a:xfrm>
          <a:prstGeom prst="rect">
            <a:avLst/>
          </a:prstGeom>
          <a:solidFill>
            <a:srgbClr val="000000">
              <a:alpha val="5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3493558" y="4140200"/>
            <a:ext cx="2179109" cy="2538113"/>
          </a:xfrm>
          <a:prstGeom prst="rect">
            <a:avLst/>
          </a:prstGeom>
          <a:solidFill>
            <a:srgbClr val="000000">
              <a:alpha val="5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6558491" y="4140200"/>
            <a:ext cx="2179109" cy="2538113"/>
          </a:xfrm>
          <a:prstGeom prst="rect">
            <a:avLst/>
          </a:prstGeom>
          <a:solidFill>
            <a:srgbClr val="000000">
              <a:alpha val="5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 userDrawn="1"/>
        </p:nvSpPr>
        <p:spPr>
          <a:xfrm rot="5400000">
            <a:off x="2732192" y="5133339"/>
            <a:ext cx="614676" cy="558796"/>
          </a:xfrm>
          <a:prstGeom prst="downArrow">
            <a:avLst/>
          </a:prstGeom>
          <a:solidFill>
            <a:schemeClr val="tx1">
              <a:lumMod val="75000"/>
              <a:lumOff val="25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 userDrawn="1"/>
        </p:nvSpPr>
        <p:spPr>
          <a:xfrm rot="5400000">
            <a:off x="5789720" y="5133339"/>
            <a:ext cx="614676" cy="558796"/>
          </a:xfrm>
          <a:prstGeom prst="downArrow">
            <a:avLst/>
          </a:prstGeom>
          <a:solidFill>
            <a:schemeClr val="tx1">
              <a:lumMod val="75000"/>
              <a:lumOff val="25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 userDrawn="1"/>
        </p:nvSpPr>
        <p:spPr>
          <a:xfrm rot="10800000">
            <a:off x="1191260" y="3426463"/>
            <a:ext cx="614676" cy="558796"/>
          </a:xfrm>
          <a:prstGeom prst="downArrow">
            <a:avLst/>
          </a:prstGeom>
          <a:solidFill>
            <a:schemeClr val="tx1">
              <a:lumMod val="75000"/>
              <a:lumOff val="25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 userDrawn="1"/>
        </p:nvSpPr>
        <p:spPr>
          <a:xfrm>
            <a:off x="7329595" y="3443397"/>
            <a:ext cx="614676" cy="558796"/>
          </a:xfrm>
          <a:prstGeom prst="downArrow">
            <a:avLst/>
          </a:prstGeom>
          <a:solidFill>
            <a:schemeClr val="tx1">
              <a:lumMod val="75000"/>
              <a:lumOff val="25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31"/>
          <p:cNvSpPr>
            <a:spLocks noGrp="1"/>
          </p:cNvSpPr>
          <p:nvPr>
            <p:ph type="body" sz="quarter" idx="35"/>
          </p:nvPr>
        </p:nvSpPr>
        <p:spPr>
          <a:xfrm>
            <a:off x="6558490" y="711176"/>
            <a:ext cx="2179109" cy="2548491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rgbClr val="FFFFFF"/>
                </a:solidFill>
              </a:defRPr>
            </a:lvl1pPr>
            <a:lvl2pPr algn="l">
              <a:buNone/>
              <a:defRPr sz="1600" b="0">
                <a:solidFill>
                  <a:srgbClr val="FFFFFF"/>
                </a:solidFill>
              </a:defRPr>
            </a:lvl2pPr>
            <a:lvl3pPr algn="l">
              <a:buNone/>
              <a:defRPr sz="1400" b="0">
                <a:solidFill>
                  <a:srgbClr val="FFFFFF"/>
                </a:solidFill>
              </a:defRPr>
            </a:lvl3pPr>
            <a:lvl4pPr algn="l">
              <a:buNone/>
              <a:defRPr sz="1200" b="1">
                <a:solidFill>
                  <a:srgbClr val="FFFFFF"/>
                </a:solidFill>
              </a:defRPr>
            </a:lvl4pPr>
            <a:lvl5pPr algn="l">
              <a:buNone/>
              <a:defRPr sz="1200"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0" name="Text Placeholder 31"/>
          <p:cNvSpPr>
            <a:spLocks noGrp="1"/>
          </p:cNvSpPr>
          <p:nvPr>
            <p:ph type="body" sz="quarter" idx="36"/>
          </p:nvPr>
        </p:nvSpPr>
        <p:spPr>
          <a:xfrm>
            <a:off x="3493558" y="700798"/>
            <a:ext cx="2179109" cy="2548491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rgbClr val="FFFFFF"/>
                </a:solidFill>
              </a:defRPr>
            </a:lvl1pPr>
            <a:lvl2pPr algn="l">
              <a:buNone/>
              <a:defRPr sz="1600" b="0">
                <a:solidFill>
                  <a:srgbClr val="FFFFFF"/>
                </a:solidFill>
              </a:defRPr>
            </a:lvl2pPr>
            <a:lvl3pPr algn="l">
              <a:buNone/>
              <a:defRPr sz="1400" b="0">
                <a:solidFill>
                  <a:srgbClr val="FFFFFF"/>
                </a:solidFill>
              </a:defRPr>
            </a:lvl3pPr>
            <a:lvl4pPr algn="l">
              <a:buNone/>
              <a:defRPr sz="1200" b="1">
                <a:solidFill>
                  <a:srgbClr val="FFFFFF"/>
                </a:solidFill>
              </a:defRPr>
            </a:lvl4pPr>
            <a:lvl5pPr algn="l">
              <a:buNone/>
              <a:defRPr sz="1200"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1" name="Text Placeholder 31"/>
          <p:cNvSpPr>
            <a:spLocks noGrp="1"/>
          </p:cNvSpPr>
          <p:nvPr>
            <p:ph type="body" sz="quarter" idx="37"/>
          </p:nvPr>
        </p:nvSpPr>
        <p:spPr>
          <a:xfrm>
            <a:off x="428624" y="700798"/>
            <a:ext cx="2179109" cy="2548491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rgbClr val="FFFFFF"/>
                </a:solidFill>
              </a:defRPr>
            </a:lvl1pPr>
            <a:lvl2pPr algn="l">
              <a:buNone/>
              <a:defRPr sz="1600" b="0">
                <a:solidFill>
                  <a:srgbClr val="FFFFFF"/>
                </a:solidFill>
              </a:defRPr>
            </a:lvl2pPr>
            <a:lvl3pPr algn="l">
              <a:buNone/>
              <a:defRPr sz="1400" b="0">
                <a:solidFill>
                  <a:srgbClr val="FFFFFF"/>
                </a:solidFill>
              </a:defRPr>
            </a:lvl3pPr>
            <a:lvl4pPr algn="l">
              <a:buNone/>
              <a:defRPr sz="1200" b="1">
                <a:solidFill>
                  <a:srgbClr val="FFFFFF"/>
                </a:solidFill>
              </a:defRPr>
            </a:lvl4pPr>
            <a:lvl5pPr algn="l">
              <a:buNone/>
              <a:defRPr sz="1200"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38"/>
          </p:nvPr>
        </p:nvSpPr>
        <p:spPr>
          <a:xfrm>
            <a:off x="6558490" y="4140200"/>
            <a:ext cx="2179109" cy="2548491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rgbClr val="FFFFFF"/>
                </a:solidFill>
              </a:defRPr>
            </a:lvl1pPr>
            <a:lvl2pPr algn="l">
              <a:buNone/>
              <a:defRPr sz="1600" b="0">
                <a:solidFill>
                  <a:srgbClr val="FFFFFF"/>
                </a:solidFill>
              </a:defRPr>
            </a:lvl2pPr>
            <a:lvl3pPr algn="l">
              <a:buNone/>
              <a:defRPr sz="1400" b="0">
                <a:solidFill>
                  <a:srgbClr val="FFFFFF"/>
                </a:solidFill>
              </a:defRPr>
            </a:lvl3pPr>
            <a:lvl4pPr algn="l">
              <a:buNone/>
              <a:defRPr sz="1200" b="1">
                <a:solidFill>
                  <a:srgbClr val="FFFFFF"/>
                </a:solidFill>
              </a:defRPr>
            </a:lvl4pPr>
            <a:lvl5pPr algn="l">
              <a:buNone/>
              <a:defRPr sz="1200"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39"/>
          </p:nvPr>
        </p:nvSpPr>
        <p:spPr>
          <a:xfrm>
            <a:off x="3493558" y="4140200"/>
            <a:ext cx="2179109" cy="2548491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rgbClr val="FFFFFF"/>
                </a:solidFill>
              </a:defRPr>
            </a:lvl1pPr>
            <a:lvl2pPr algn="l">
              <a:buNone/>
              <a:defRPr sz="1600" b="0">
                <a:solidFill>
                  <a:srgbClr val="FFFFFF"/>
                </a:solidFill>
              </a:defRPr>
            </a:lvl2pPr>
            <a:lvl3pPr algn="l">
              <a:buNone/>
              <a:defRPr sz="1400" b="0">
                <a:solidFill>
                  <a:srgbClr val="FFFFFF"/>
                </a:solidFill>
              </a:defRPr>
            </a:lvl3pPr>
            <a:lvl4pPr algn="l">
              <a:buNone/>
              <a:defRPr sz="1200" b="1">
                <a:solidFill>
                  <a:srgbClr val="FFFFFF"/>
                </a:solidFill>
              </a:defRPr>
            </a:lvl4pPr>
            <a:lvl5pPr algn="l">
              <a:buNone/>
              <a:defRPr sz="1200"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4" name="Text Placeholder 31"/>
          <p:cNvSpPr>
            <a:spLocks noGrp="1"/>
          </p:cNvSpPr>
          <p:nvPr>
            <p:ph type="body" sz="quarter" idx="40"/>
          </p:nvPr>
        </p:nvSpPr>
        <p:spPr>
          <a:xfrm>
            <a:off x="428624" y="4129822"/>
            <a:ext cx="2179109" cy="2548491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rgbClr val="FFFFFF"/>
                </a:solidFill>
              </a:defRPr>
            </a:lvl1pPr>
            <a:lvl2pPr algn="l">
              <a:buNone/>
              <a:defRPr sz="1600" b="0">
                <a:solidFill>
                  <a:srgbClr val="FFFFFF"/>
                </a:solidFill>
              </a:defRPr>
            </a:lvl2pPr>
            <a:lvl3pPr algn="l">
              <a:buNone/>
              <a:defRPr sz="1400" b="0">
                <a:solidFill>
                  <a:srgbClr val="FFFFFF"/>
                </a:solidFill>
              </a:defRPr>
            </a:lvl3pPr>
            <a:lvl4pPr algn="l">
              <a:buNone/>
              <a:defRPr sz="1200" b="1">
                <a:solidFill>
                  <a:srgbClr val="FFFFFF"/>
                </a:solidFill>
              </a:defRPr>
            </a:lvl4pPr>
            <a:lvl5pPr algn="l">
              <a:buNone/>
              <a:defRPr sz="1200"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316446" y="3895241"/>
            <a:ext cx="8332256" cy="2558745"/>
          </a:xfrm>
          <a:prstGeom prst="rect">
            <a:avLst/>
          </a:prstGeom>
          <a:solidFill>
            <a:srgbClr val="000000">
              <a:alpha val="5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316446" y="711771"/>
            <a:ext cx="8332256" cy="2558745"/>
          </a:xfrm>
          <a:prstGeom prst="rect">
            <a:avLst/>
          </a:prstGeom>
          <a:solidFill>
            <a:srgbClr val="000000">
              <a:alpha val="5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31"/>
          <p:cNvSpPr>
            <a:spLocks noGrp="1"/>
          </p:cNvSpPr>
          <p:nvPr>
            <p:ph type="body" sz="quarter" idx="35"/>
          </p:nvPr>
        </p:nvSpPr>
        <p:spPr>
          <a:xfrm>
            <a:off x="1516594" y="3895453"/>
            <a:ext cx="7132110" cy="2419442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rgbClr val="FFFFFF"/>
                </a:solidFill>
              </a:defRPr>
            </a:lvl1pPr>
            <a:lvl2pPr algn="l">
              <a:buNone/>
              <a:defRPr sz="1600" b="0">
                <a:solidFill>
                  <a:srgbClr val="FFFFFF"/>
                </a:solidFill>
              </a:defRPr>
            </a:lvl2pPr>
            <a:lvl3pPr algn="l">
              <a:buNone/>
              <a:defRPr sz="1400" b="0">
                <a:solidFill>
                  <a:srgbClr val="FFFFFF"/>
                </a:solidFill>
              </a:defRPr>
            </a:lvl3pPr>
            <a:lvl4pPr algn="l">
              <a:buNone/>
              <a:defRPr sz="1200" b="0">
                <a:solidFill>
                  <a:srgbClr val="FFFFFF"/>
                </a:solidFill>
              </a:defRPr>
            </a:lvl4pPr>
            <a:lvl5pPr algn="l">
              <a:buNone/>
              <a:defRPr sz="12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Right Triangle 19"/>
          <p:cNvSpPr/>
          <p:nvPr userDrawn="1"/>
        </p:nvSpPr>
        <p:spPr>
          <a:xfrm rot="10800000">
            <a:off x="124530" y="3128433"/>
            <a:ext cx="202504" cy="146317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132993" y="711772"/>
            <a:ext cx="1221680" cy="2419654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Vertical Text Placeholder 7"/>
          <p:cNvSpPr>
            <a:spLocks noGrp="1"/>
          </p:cNvSpPr>
          <p:nvPr>
            <p:ph type="body" orient="vert" sz="quarter" idx="36"/>
          </p:nvPr>
        </p:nvSpPr>
        <p:spPr>
          <a:xfrm>
            <a:off x="132993" y="711772"/>
            <a:ext cx="1221147" cy="2419442"/>
          </a:xfrm>
        </p:spPr>
        <p:txBody>
          <a:bodyPr vert="eaVert" anchor="ctr">
            <a:no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  <a:lvl2pPr algn="ctr">
              <a:defRPr sz="2000">
                <a:solidFill>
                  <a:srgbClr val="FFFFFF"/>
                </a:solidFill>
              </a:defRPr>
            </a:lvl2pPr>
            <a:lvl3pPr algn="ctr">
              <a:defRPr sz="1800">
                <a:solidFill>
                  <a:srgbClr val="FFFFFF"/>
                </a:solidFill>
              </a:defRPr>
            </a:lvl3pPr>
            <a:lvl4pPr algn="ctr">
              <a:defRPr sz="1600">
                <a:solidFill>
                  <a:srgbClr val="FFFFFF"/>
                </a:solidFill>
              </a:defRPr>
            </a:lvl4pPr>
            <a:lvl5pPr algn="ctr">
              <a:defRPr sz="16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4" name="Text Placeholder 31"/>
          <p:cNvSpPr>
            <a:spLocks noGrp="1"/>
          </p:cNvSpPr>
          <p:nvPr>
            <p:ph type="body" sz="quarter" idx="37"/>
          </p:nvPr>
        </p:nvSpPr>
        <p:spPr>
          <a:xfrm>
            <a:off x="1516592" y="711772"/>
            <a:ext cx="7132110" cy="2419654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rgbClr val="FFFFFF"/>
                </a:solidFill>
              </a:defRPr>
            </a:lvl1pPr>
            <a:lvl2pPr algn="l">
              <a:buNone/>
              <a:defRPr sz="1600" b="0">
                <a:solidFill>
                  <a:srgbClr val="FFFFFF"/>
                </a:solidFill>
              </a:defRPr>
            </a:lvl2pPr>
            <a:lvl3pPr algn="l">
              <a:buNone/>
              <a:defRPr sz="1400" b="0">
                <a:solidFill>
                  <a:srgbClr val="FFFFFF"/>
                </a:solidFill>
              </a:defRPr>
            </a:lvl3pPr>
            <a:lvl4pPr algn="l">
              <a:buNone/>
              <a:defRPr sz="1200" b="0">
                <a:solidFill>
                  <a:srgbClr val="FFFFFF"/>
                </a:solidFill>
              </a:defRPr>
            </a:lvl4pPr>
            <a:lvl5pPr algn="l">
              <a:buNone/>
              <a:defRPr sz="12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Right Triangle 14"/>
          <p:cNvSpPr/>
          <p:nvPr userDrawn="1"/>
        </p:nvSpPr>
        <p:spPr>
          <a:xfrm rot="10800000">
            <a:off x="113943" y="6307669"/>
            <a:ext cx="202504" cy="146317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113943" y="3895241"/>
            <a:ext cx="1221680" cy="2419654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Vertical Text Placeholder 7"/>
          <p:cNvSpPr>
            <a:spLocks noGrp="1"/>
          </p:cNvSpPr>
          <p:nvPr>
            <p:ph type="body" orient="vert" sz="quarter" idx="38"/>
          </p:nvPr>
        </p:nvSpPr>
        <p:spPr>
          <a:xfrm>
            <a:off x="113943" y="3895453"/>
            <a:ext cx="1221147" cy="2419442"/>
          </a:xfrm>
        </p:spPr>
        <p:txBody>
          <a:bodyPr vert="eaVert" anchor="ctr">
            <a:no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  <a:lvl2pPr algn="ctr">
              <a:defRPr sz="2000">
                <a:solidFill>
                  <a:srgbClr val="FFFFFF"/>
                </a:solidFill>
              </a:defRPr>
            </a:lvl2pPr>
            <a:lvl3pPr algn="ctr">
              <a:defRPr sz="1800">
                <a:solidFill>
                  <a:srgbClr val="FFFFFF"/>
                </a:solidFill>
              </a:defRPr>
            </a:lvl3pPr>
            <a:lvl4pPr algn="ctr">
              <a:defRPr sz="1600">
                <a:solidFill>
                  <a:srgbClr val="FFFFFF"/>
                </a:solidFill>
              </a:defRPr>
            </a:lvl4pPr>
            <a:lvl5pPr algn="ctr">
              <a:defRPr sz="16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5049861"/>
            <a:ext cx="9144000" cy="1808138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 userDrawn="1"/>
        </p:nvSpPr>
        <p:spPr>
          <a:xfrm rot="10800000" flipH="1">
            <a:off x="8441615" y="5354367"/>
            <a:ext cx="202504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702385" y="1016000"/>
            <a:ext cx="7739230" cy="473286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stA="27000" endPos="2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897119" y="4745355"/>
            <a:ext cx="7747000" cy="609012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708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1"/>
          <p:cNvSpPr>
            <a:spLocks noGrp="1"/>
          </p:cNvSpPr>
          <p:nvPr>
            <p:ph type="body" sz="quarter" idx="28"/>
          </p:nvPr>
        </p:nvSpPr>
        <p:spPr>
          <a:xfrm>
            <a:off x="897120" y="4745355"/>
            <a:ext cx="7747000" cy="609011"/>
          </a:xfrm>
          <a:ln>
            <a:noFill/>
          </a:ln>
        </p:spPr>
        <p:txBody>
          <a:bodyPr anchor="ctr">
            <a:noAutofit/>
          </a:bodyPr>
          <a:lstStyle>
            <a:lvl1pPr>
              <a:buNone/>
              <a:defRPr sz="2000" b="1">
                <a:solidFill>
                  <a:schemeClr val="bg1"/>
                </a:solidFill>
              </a:defRPr>
            </a:lvl1pPr>
            <a:lvl2pPr>
              <a:buNone/>
              <a:defRPr sz="1800" b="1">
                <a:solidFill>
                  <a:schemeClr val="bg1"/>
                </a:solidFill>
              </a:defRPr>
            </a:lvl2pPr>
            <a:lvl3pPr>
              <a:buNone/>
              <a:defRPr sz="1600" b="1">
                <a:solidFill>
                  <a:schemeClr val="bg1"/>
                </a:solidFill>
              </a:defRPr>
            </a:lvl3pPr>
            <a:lvl4pPr>
              <a:buNone/>
              <a:defRPr sz="1400" b="1">
                <a:solidFill>
                  <a:schemeClr val="bg1"/>
                </a:solidFill>
              </a:defRPr>
            </a:lvl4pPr>
            <a:lvl5pPr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31"/>
          <p:cNvSpPr>
            <a:spLocks noGrp="1"/>
          </p:cNvSpPr>
          <p:nvPr>
            <p:ph type="body" sz="quarter" idx="30"/>
          </p:nvPr>
        </p:nvSpPr>
        <p:spPr>
          <a:xfrm>
            <a:off x="863599" y="1292497"/>
            <a:ext cx="7383281" cy="3279504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ight Triangle 14"/>
          <p:cNvSpPr/>
          <p:nvPr userDrawn="1"/>
        </p:nvSpPr>
        <p:spPr>
          <a:xfrm rot="10800000">
            <a:off x="132990" y="6311900"/>
            <a:ext cx="202504" cy="146317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335496" y="3758872"/>
            <a:ext cx="8486777" cy="273111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132995" y="3855898"/>
            <a:ext cx="1221680" cy="2447536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Vertical Text Placeholder 7"/>
          <p:cNvSpPr>
            <a:spLocks noGrp="1"/>
          </p:cNvSpPr>
          <p:nvPr>
            <p:ph type="body" orient="vert" sz="quarter" idx="10"/>
          </p:nvPr>
        </p:nvSpPr>
        <p:spPr>
          <a:xfrm>
            <a:off x="132995" y="3855869"/>
            <a:ext cx="1221147" cy="2447321"/>
          </a:xfrm>
        </p:spPr>
        <p:txBody>
          <a:bodyPr vert="eaVert" anchor="ctr">
            <a:no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  <a:lvl2pPr algn="ctr">
              <a:defRPr sz="2000">
                <a:solidFill>
                  <a:srgbClr val="FFFFFF"/>
                </a:solidFill>
              </a:defRPr>
            </a:lvl2pPr>
            <a:lvl3pPr algn="ctr">
              <a:defRPr sz="1800">
                <a:solidFill>
                  <a:srgbClr val="FFFFFF"/>
                </a:solidFill>
              </a:defRPr>
            </a:lvl3pPr>
            <a:lvl4pPr algn="ctr">
              <a:defRPr sz="1600">
                <a:solidFill>
                  <a:srgbClr val="FFFFFF"/>
                </a:solidFill>
              </a:defRPr>
            </a:lvl4pPr>
            <a:lvl5pPr algn="ctr">
              <a:defRPr sz="16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9" name="Text Placeholder 31"/>
          <p:cNvSpPr>
            <a:spLocks noGrp="1"/>
          </p:cNvSpPr>
          <p:nvPr>
            <p:ph type="body" sz="quarter" idx="35"/>
          </p:nvPr>
        </p:nvSpPr>
        <p:spPr>
          <a:xfrm>
            <a:off x="1516594" y="3855898"/>
            <a:ext cx="7132110" cy="2447292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Right Triangle 19"/>
          <p:cNvSpPr/>
          <p:nvPr userDrawn="1"/>
        </p:nvSpPr>
        <p:spPr>
          <a:xfrm rot="10800000">
            <a:off x="132996" y="3124200"/>
            <a:ext cx="202504" cy="146317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335494" y="576598"/>
            <a:ext cx="8486777" cy="270000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132993" y="711772"/>
            <a:ext cx="1221680" cy="2419654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Vertical Text Placeholder 7"/>
          <p:cNvSpPr>
            <a:spLocks noGrp="1"/>
          </p:cNvSpPr>
          <p:nvPr>
            <p:ph type="body" orient="vert" sz="quarter" idx="36"/>
          </p:nvPr>
        </p:nvSpPr>
        <p:spPr>
          <a:xfrm>
            <a:off x="132993" y="711772"/>
            <a:ext cx="1221147" cy="2419442"/>
          </a:xfrm>
        </p:spPr>
        <p:txBody>
          <a:bodyPr vert="eaVert" anchor="ctr">
            <a:no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  <a:lvl2pPr algn="ctr">
              <a:defRPr sz="2000">
                <a:solidFill>
                  <a:srgbClr val="FFFFFF"/>
                </a:solidFill>
              </a:defRPr>
            </a:lvl2pPr>
            <a:lvl3pPr algn="ctr">
              <a:defRPr sz="1800">
                <a:solidFill>
                  <a:srgbClr val="FFFFFF"/>
                </a:solidFill>
              </a:defRPr>
            </a:lvl3pPr>
            <a:lvl4pPr algn="ctr">
              <a:defRPr sz="1600">
                <a:solidFill>
                  <a:srgbClr val="FFFFFF"/>
                </a:solidFill>
              </a:defRPr>
            </a:lvl4pPr>
            <a:lvl5pPr algn="ctr">
              <a:defRPr sz="16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4" name="Text Placeholder 31"/>
          <p:cNvSpPr>
            <a:spLocks noGrp="1"/>
          </p:cNvSpPr>
          <p:nvPr>
            <p:ph type="body" sz="quarter" idx="37"/>
          </p:nvPr>
        </p:nvSpPr>
        <p:spPr>
          <a:xfrm>
            <a:off x="1516592" y="711772"/>
            <a:ext cx="7132110" cy="2419654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Right Triangle 21"/>
          <p:cNvSpPr/>
          <p:nvPr userDrawn="1"/>
        </p:nvSpPr>
        <p:spPr>
          <a:xfrm rot="10800000">
            <a:off x="769527" y="1063078"/>
            <a:ext cx="117836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888981" y="644567"/>
            <a:ext cx="3506837" cy="16865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 userDrawn="1"/>
        </p:nvSpPr>
        <p:spPr>
          <a:xfrm>
            <a:off x="769529" y="734978"/>
            <a:ext cx="3507923" cy="328100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30"/>
          <p:cNvSpPr/>
          <p:nvPr userDrawn="1"/>
        </p:nvSpPr>
        <p:spPr>
          <a:xfrm rot="10800000">
            <a:off x="767909" y="3145875"/>
            <a:ext cx="117836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 userDrawn="1"/>
        </p:nvSpPr>
        <p:spPr>
          <a:xfrm>
            <a:off x="887363" y="2727364"/>
            <a:ext cx="3506837" cy="16865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 userDrawn="1"/>
        </p:nvSpPr>
        <p:spPr>
          <a:xfrm>
            <a:off x="767911" y="2817775"/>
            <a:ext cx="3507923" cy="328100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Triangle 34"/>
          <p:cNvSpPr/>
          <p:nvPr userDrawn="1"/>
        </p:nvSpPr>
        <p:spPr>
          <a:xfrm rot="10800000">
            <a:off x="766291" y="5228678"/>
            <a:ext cx="117836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 userDrawn="1"/>
        </p:nvSpPr>
        <p:spPr>
          <a:xfrm>
            <a:off x="885745" y="4810167"/>
            <a:ext cx="3506837" cy="16865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 userDrawn="1"/>
        </p:nvSpPr>
        <p:spPr>
          <a:xfrm>
            <a:off x="766293" y="4900578"/>
            <a:ext cx="3507923" cy="328100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Triangle 48"/>
          <p:cNvSpPr/>
          <p:nvPr userDrawn="1"/>
        </p:nvSpPr>
        <p:spPr>
          <a:xfrm rot="10800000">
            <a:off x="4681126" y="1063078"/>
            <a:ext cx="117836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 userDrawn="1"/>
        </p:nvSpPr>
        <p:spPr>
          <a:xfrm>
            <a:off x="4800580" y="644567"/>
            <a:ext cx="3506837" cy="16865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 userDrawn="1"/>
        </p:nvSpPr>
        <p:spPr>
          <a:xfrm>
            <a:off x="4681128" y="734978"/>
            <a:ext cx="3507923" cy="328100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Triangle 51"/>
          <p:cNvSpPr/>
          <p:nvPr userDrawn="1"/>
        </p:nvSpPr>
        <p:spPr>
          <a:xfrm rot="10800000">
            <a:off x="4679508" y="3145875"/>
            <a:ext cx="117836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 userDrawn="1"/>
        </p:nvSpPr>
        <p:spPr>
          <a:xfrm>
            <a:off x="4798962" y="2727364"/>
            <a:ext cx="3506837" cy="16865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 userDrawn="1"/>
        </p:nvSpPr>
        <p:spPr>
          <a:xfrm>
            <a:off x="4679510" y="2817775"/>
            <a:ext cx="3507923" cy="328100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Triangle 54"/>
          <p:cNvSpPr/>
          <p:nvPr userDrawn="1"/>
        </p:nvSpPr>
        <p:spPr>
          <a:xfrm rot="10800000">
            <a:off x="4677890" y="5228678"/>
            <a:ext cx="117836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 userDrawn="1"/>
        </p:nvSpPr>
        <p:spPr>
          <a:xfrm>
            <a:off x="4797344" y="4810167"/>
            <a:ext cx="3506837" cy="16865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 userDrawn="1"/>
        </p:nvSpPr>
        <p:spPr>
          <a:xfrm>
            <a:off x="4677892" y="4900578"/>
            <a:ext cx="3507923" cy="328100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30"/>
          </p:nvPr>
        </p:nvSpPr>
        <p:spPr>
          <a:xfrm>
            <a:off x="769528" y="734979"/>
            <a:ext cx="3504687" cy="331822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1">
                <a:solidFill>
                  <a:schemeClr val="bg1"/>
                </a:solidFill>
              </a:defRPr>
            </a:lvl1pPr>
            <a:lvl2pPr algn="l">
              <a:buNone/>
              <a:defRPr sz="1400" b="1">
                <a:solidFill>
                  <a:schemeClr val="bg1"/>
                </a:solidFill>
              </a:defRPr>
            </a:lvl2pPr>
            <a:lvl3pPr algn="l">
              <a:buNone/>
              <a:defRPr sz="1200" b="1">
                <a:solidFill>
                  <a:schemeClr val="bg1"/>
                </a:solidFill>
              </a:defRPr>
            </a:lvl3pPr>
            <a:lvl4pPr algn="l">
              <a:buNone/>
              <a:defRPr sz="1100" b="1">
                <a:solidFill>
                  <a:schemeClr val="bg1"/>
                </a:solidFill>
              </a:defRPr>
            </a:lvl4pPr>
            <a:lvl5pPr algn="l">
              <a:buNone/>
              <a:defRPr sz="11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5" name="Text Placeholder 31"/>
          <p:cNvSpPr>
            <a:spLocks noGrp="1"/>
          </p:cNvSpPr>
          <p:nvPr>
            <p:ph type="body" sz="quarter" idx="31"/>
          </p:nvPr>
        </p:nvSpPr>
        <p:spPr>
          <a:xfrm>
            <a:off x="4677889" y="734979"/>
            <a:ext cx="3504687" cy="322543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1">
                <a:solidFill>
                  <a:schemeClr val="bg1"/>
                </a:solidFill>
              </a:defRPr>
            </a:lvl1pPr>
            <a:lvl2pPr algn="l">
              <a:buNone/>
              <a:defRPr sz="1400" b="1">
                <a:solidFill>
                  <a:schemeClr val="bg1"/>
                </a:solidFill>
              </a:defRPr>
            </a:lvl2pPr>
            <a:lvl3pPr algn="l">
              <a:buNone/>
              <a:defRPr sz="1200" b="1">
                <a:solidFill>
                  <a:schemeClr val="bg1"/>
                </a:solidFill>
              </a:defRPr>
            </a:lvl3pPr>
            <a:lvl4pPr algn="l">
              <a:buNone/>
              <a:defRPr sz="1100" b="1">
                <a:solidFill>
                  <a:schemeClr val="bg1"/>
                </a:solidFill>
              </a:defRPr>
            </a:lvl4pPr>
            <a:lvl5pPr algn="l">
              <a:buNone/>
              <a:defRPr sz="11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6" name="Text Placeholder 31"/>
          <p:cNvSpPr>
            <a:spLocks noGrp="1"/>
          </p:cNvSpPr>
          <p:nvPr>
            <p:ph type="body" sz="quarter" idx="32"/>
          </p:nvPr>
        </p:nvSpPr>
        <p:spPr>
          <a:xfrm>
            <a:off x="776003" y="2823332"/>
            <a:ext cx="3504687" cy="322544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1">
                <a:solidFill>
                  <a:schemeClr val="bg1"/>
                </a:solidFill>
              </a:defRPr>
            </a:lvl1pPr>
            <a:lvl2pPr algn="l">
              <a:buNone/>
              <a:defRPr sz="1400" b="1">
                <a:solidFill>
                  <a:schemeClr val="bg1"/>
                </a:solidFill>
              </a:defRPr>
            </a:lvl2pPr>
            <a:lvl3pPr algn="l">
              <a:buNone/>
              <a:defRPr sz="1200" b="1">
                <a:solidFill>
                  <a:schemeClr val="bg1"/>
                </a:solidFill>
              </a:defRPr>
            </a:lvl3pPr>
            <a:lvl4pPr algn="l">
              <a:buNone/>
              <a:defRPr sz="1100" b="1">
                <a:solidFill>
                  <a:schemeClr val="bg1"/>
                </a:solidFill>
              </a:defRPr>
            </a:lvl4pPr>
            <a:lvl5pPr algn="l">
              <a:buNone/>
              <a:defRPr sz="11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31"/>
          <p:cNvSpPr>
            <a:spLocks noGrp="1"/>
          </p:cNvSpPr>
          <p:nvPr>
            <p:ph type="body" sz="quarter" idx="33"/>
          </p:nvPr>
        </p:nvSpPr>
        <p:spPr>
          <a:xfrm>
            <a:off x="4684364" y="2823331"/>
            <a:ext cx="3504687" cy="322544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1">
                <a:solidFill>
                  <a:schemeClr val="bg1"/>
                </a:solidFill>
              </a:defRPr>
            </a:lvl1pPr>
            <a:lvl2pPr algn="l">
              <a:buNone/>
              <a:defRPr sz="1400" b="1">
                <a:solidFill>
                  <a:schemeClr val="bg1"/>
                </a:solidFill>
              </a:defRPr>
            </a:lvl2pPr>
            <a:lvl3pPr algn="l">
              <a:buNone/>
              <a:defRPr sz="1200" b="1">
                <a:solidFill>
                  <a:schemeClr val="bg1"/>
                </a:solidFill>
              </a:defRPr>
            </a:lvl3pPr>
            <a:lvl4pPr algn="l">
              <a:buNone/>
              <a:defRPr sz="1100" b="1">
                <a:solidFill>
                  <a:schemeClr val="bg1"/>
                </a:solidFill>
              </a:defRPr>
            </a:lvl4pPr>
            <a:lvl5pPr algn="l">
              <a:buNone/>
              <a:defRPr sz="11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8" name="Text Placeholder 31"/>
          <p:cNvSpPr>
            <a:spLocks noGrp="1"/>
          </p:cNvSpPr>
          <p:nvPr>
            <p:ph type="body" sz="quarter" idx="34"/>
          </p:nvPr>
        </p:nvSpPr>
        <p:spPr>
          <a:xfrm>
            <a:off x="776003" y="4900579"/>
            <a:ext cx="3504687" cy="328099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1">
                <a:solidFill>
                  <a:schemeClr val="bg1"/>
                </a:solidFill>
              </a:defRPr>
            </a:lvl1pPr>
            <a:lvl2pPr algn="l">
              <a:buNone/>
              <a:defRPr sz="1400" b="1">
                <a:solidFill>
                  <a:schemeClr val="bg1"/>
                </a:solidFill>
              </a:defRPr>
            </a:lvl2pPr>
            <a:lvl3pPr algn="l">
              <a:buNone/>
              <a:defRPr sz="1200" b="1">
                <a:solidFill>
                  <a:schemeClr val="bg1"/>
                </a:solidFill>
              </a:defRPr>
            </a:lvl3pPr>
            <a:lvl4pPr algn="l">
              <a:buNone/>
              <a:defRPr sz="1100" b="1">
                <a:solidFill>
                  <a:schemeClr val="bg1"/>
                </a:solidFill>
              </a:defRPr>
            </a:lvl4pPr>
            <a:lvl5pPr algn="l">
              <a:buNone/>
              <a:defRPr sz="11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Text Placeholder 31"/>
          <p:cNvSpPr>
            <a:spLocks noGrp="1"/>
          </p:cNvSpPr>
          <p:nvPr>
            <p:ph type="body" sz="quarter" idx="35"/>
          </p:nvPr>
        </p:nvSpPr>
        <p:spPr>
          <a:xfrm>
            <a:off x="4684364" y="4900579"/>
            <a:ext cx="3504687" cy="3281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1">
                <a:solidFill>
                  <a:schemeClr val="bg1"/>
                </a:solidFill>
              </a:defRPr>
            </a:lvl1pPr>
            <a:lvl2pPr algn="l">
              <a:buNone/>
              <a:defRPr sz="1400" b="1">
                <a:solidFill>
                  <a:schemeClr val="bg1"/>
                </a:solidFill>
              </a:defRPr>
            </a:lvl2pPr>
            <a:lvl3pPr algn="l">
              <a:buNone/>
              <a:defRPr sz="1200" b="1">
                <a:solidFill>
                  <a:schemeClr val="bg1"/>
                </a:solidFill>
              </a:defRPr>
            </a:lvl3pPr>
            <a:lvl4pPr algn="l">
              <a:buNone/>
              <a:defRPr sz="1100" b="1">
                <a:solidFill>
                  <a:schemeClr val="bg1"/>
                </a:solidFill>
              </a:defRPr>
            </a:lvl4pPr>
            <a:lvl5pPr algn="l">
              <a:buNone/>
              <a:defRPr sz="11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6" name="Text Placeholder 31"/>
          <p:cNvSpPr>
            <a:spLocks noGrp="1"/>
          </p:cNvSpPr>
          <p:nvPr>
            <p:ph type="body" sz="quarter" idx="37"/>
          </p:nvPr>
        </p:nvSpPr>
        <p:spPr>
          <a:xfrm>
            <a:off x="909528" y="3330025"/>
            <a:ext cx="3371162" cy="1065364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2" name="Text Placeholder 31"/>
          <p:cNvSpPr>
            <a:spLocks noGrp="1"/>
          </p:cNvSpPr>
          <p:nvPr>
            <p:ph type="body" sz="quarter" idx="38"/>
          </p:nvPr>
        </p:nvSpPr>
        <p:spPr>
          <a:xfrm>
            <a:off x="4817889" y="3330025"/>
            <a:ext cx="3371162" cy="1065364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4" name="Text Placeholder 31"/>
          <p:cNvSpPr>
            <a:spLocks noGrp="1"/>
          </p:cNvSpPr>
          <p:nvPr>
            <p:ph type="body" sz="quarter" idx="39"/>
          </p:nvPr>
        </p:nvSpPr>
        <p:spPr>
          <a:xfrm>
            <a:off x="909528" y="1236644"/>
            <a:ext cx="3371162" cy="1065364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5" name="Text Placeholder 31"/>
          <p:cNvSpPr>
            <a:spLocks noGrp="1"/>
          </p:cNvSpPr>
          <p:nvPr>
            <p:ph type="body" sz="quarter" idx="40"/>
          </p:nvPr>
        </p:nvSpPr>
        <p:spPr>
          <a:xfrm>
            <a:off x="909528" y="5410711"/>
            <a:ext cx="3371162" cy="1065364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6" name="Text Placeholder 31"/>
          <p:cNvSpPr>
            <a:spLocks noGrp="1"/>
          </p:cNvSpPr>
          <p:nvPr>
            <p:ph type="body" sz="quarter" idx="41"/>
          </p:nvPr>
        </p:nvSpPr>
        <p:spPr>
          <a:xfrm>
            <a:off x="4817889" y="5410711"/>
            <a:ext cx="3371162" cy="1065364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7" name="Text Placeholder 31"/>
          <p:cNvSpPr>
            <a:spLocks noGrp="1"/>
          </p:cNvSpPr>
          <p:nvPr>
            <p:ph type="body" sz="quarter" idx="42"/>
          </p:nvPr>
        </p:nvSpPr>
        <p:spPr>
          <a:xfrm>
            <a:off x="4817889" y="1236644"/>
            <a:ext cx="3371162" cy="1065364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/>
          <p:nvPr userDrawn="1"/>
        </p:nvSpPr>
        <p:spPr>
          <a:xfrm>
            <a:off x="2971800" y="1993900"/>
            <a:ext cx="3073400" cy="4140200"/>
          </a:xfrm>
          <a:prstGeom prst="triangle">
            <a:avLst/>
          </a:prstGeom>
          <a:solidFill>
            <a:srgbClr val="FFFFFF"/>
          </a:solidFill>
          <a:ln w="38100" cap="flat" cmpd="sng" algn="ctr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ent-Up Arrow 5"/>
          <p:cNvSpPr/>
          <p:nvPr userDrawn="1"/>
        </p:nvSpPr>
        <p:spPr>
          <a:xfrm rot="10800000">
            <a:off x="1667932" y="1693332"/>
            <a:ext cx="469900" cy="535784"/>
          </a:xfrm>
          <a:prstGeom prst="bentUpArrow">
            <a:avLst/>
          </a:prstGeom>
          <a:solidFill>
            <a:schemeClr val="tx1">
              <a:lumMod val="75000"/>
              <a:lumOff val="25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ent-Up Arrow 6"/>
          <p:cNvSpPr/>
          <p:nvPr userDrawn="1"/>
        </p:nvSpPr>
        <p:spPr>
          <a:xfrm rot="10800000" flipH="1">
            <a:off x="6917268" y="1693332"/>
            <a:ext cx="469901" cy="535784"/>
          </a:xfrm>
          <a:prstGeom prst="bentUpArrow">
            <a:avLst/>
          </a:prstGeom>
          <a:solidFill>
            <a:schemeClr val="tx1">
              <a:lumMod val="75000"/>
              <a:lumOff val="25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inus 7"/>
          <p:cNvSpPr/>
          <p:nvPr userDrawn="1"/>
        </p:nvSpPr>
        <p:spPr>
          <a:xfrm>
            <a:off x="1413933" y="1483517"/>
            <a:ext cx="6227233" cy="538154"/>
          </a:xfrm>
          <a:prstGeom prst="mathMinus">
            <a:avLst>
              <a:gd name="adj1" fmla="val 23520"/>
            </a:avLst>
          </a:prstGeom>
          <a:solidFill>
            <a:schemeClr val="tx1">
              <a:lumMod val="75000"/>
              <a:lumOff val="25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466934" y="2427815"/>
            <a:ext cx="2631866" cy="2567518"/>
          </a:xfrm>
          <a:prstGeom prst="rect">
            <a:avLst/>
          </a:prstGeom>
          <a:solidFill>
            <a:srgbClr val="000000">
              <a:alpha val="5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5974506" y="2427815"/>
            <a:ext cx="2631866" cy="2567518"/>
          </a:xfrm>
          <a:prstGeom prst="rect">
            <a:avLst/>
          </a:prstGeom>
          <a:solidFill>
            <a:srgbClr val="000000">
              <a:alpha val="5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31"/>
          <p:cNvSpPr>
            <a:spLocks noGrp="1"/>
          </p:cNvSpPr>
          <p:nvPr>
            <p:ph type="body" sz="quarter" idx="36"/>
          </p:nvPr>
        </p:nvSpPr>
        <p:spPr>
          <a:xfrm>
            <a:off x="466935" y="2427815"/>
            <a:ext cx="2631866" cy="2567518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rgbClr val="FFFFFF"/>
                </a:solidFill>
              </a:defRPr>
            </a:lvl1pPr>
            <a:lvl2pPr algn="l">
              <a:buNone/>
              <a:defRPr sz="1600" b="0">
                <a:solidFill>
                  <a:srgbClr val="FFFFFF"/>
                </a:solidFill>
              </a:defRPr>
            </a:lvl2pPr>
            <a:lvl3pPr algn="l">
              <a:buNone/>
              <a:defRPr sz="1400" b="0">
                <a:solidFill>
                  <a:srgbClr val="FFFFFF"/>
                </a:solidFill>
              </a:defRPr>
            </a:lvl3pPr>
            <a:lvl4pPr algn="l">
              <a:buNone/>
              <a:defRPr sz="1200" b="0">
                <a:solidFill>
                  <a:srgbClr val="FFFFFF"/>
                </a:solidFill>
              </a:defRPr>
            </a:lvl4pPr>
            <a:lvl5pPr algn="l">
              <a:buNone/>
              <a:defRPr sz="12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31"/>
          <p:cNvSpPr>
            <a:spLocks noGrp="1"/>
          </p:cNvSpPr>
          <p:nvPr>
            <p:ph type="body" sz="quarter" idx="37"/>
          </p:nvPr>
        </p:nvSpPr>
        <p:spPr>
          <a:xfrm>
            <a:off x="5974506" y="2427815"/>
            <a:ext cx="2631866" cy="2567518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rgbClr val="FFFFFF"/>
                </a:solidFill>
              </a:defRPr>
            </a:lvl1pPr>
            <a:lvl2pPr algn="l">
              <a:buNone/>
              <a:defRPr sz="1600" b="0">
                <a:solidFill>
                  <a:srgbClr val="FFFFFF"/>
                </a:solidFill>
              </a:defRPr>
            </a:lvl2pPr>
            <a:lvl3pPr algn="l">
              <a:buNone/>
              <a:defRPr sz="1400" b="0">
                <a:solidFill>
                  <a:srgbClr val="FFFFFF"/>
                </a:solidFill>
              </a:defRPr>
            </a:lvl3pPr>
            <a:lvl4pPr algn="l">
              <a:buNone/>
              <a:defRPr sz="1200" b="0">
                <a:solidFill>
                  <a:srgbClr val="FFFFFF"/>
                </a:solidFill>
              </a:defRPr>
            </a:lvl4pPr>
            <a:lvl5pPr algn="l">
              <a:buNone/>
              <a:defRPr sz="12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31"/>
          <p:cNvSpPr>
            <a:spLocks noGrp="1"/>
          </p:cNvSpPr>
          <p:nvPr>
            <p:ph type="body" sz="quarter" idx="38"/>
          </p:nvPr>
        </p:nvSpPr>
        <p:spPr>
          <a:xfrm>
            <a:off x="3543300" y="4508500"/>
            <a:ext cx="1930400" cy="1625600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ent Arrow 2"/>
          <p:cNvSpPr/>
          <p:nvPr userDrawn="1"/>
        </p:nvSpPr>
        <p:spPr>
          <a:xfrm flipH="1">
            <a:off x="3289300" y="3530600"/>
            <a:ext cx="1041400" cy="3327400"/>
          </a:xfrm>
          <a:prstGeom prst="bentArrow">
            <a:avLst/>
          </a:prstGeom>
          <a:solidFill>
            <a:schemeClr val="tx1">
              <a:lumMod val="75000"/>
              <a:lumOff val="25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Up Arrow 3"/>
          <p:cNvSpPr/>
          <p:nvPr userDrawn="1"/>
        </p:nvSpPr>
        <p:spPr>
          <a:xfrm>
            <a:off x="4318000" y="3099899"/>
            <a:ext cx="469900" cy="3758101"/>
          </a:xfrm>
          <a:prstGeom prst="upArrow">
            <a:avLst/>
          </a:prstGeom>
          <a:solidFill>
            <a:schemeClr val="tx1">
              <a:lumMod val="75000"/>
              <a:lumOff val="25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ent Arrow 6"/>
          <p:cNvSpPr/>
          <p:nvPr userDrawn="1"/>
        </p:nvSpPr>
        <p:spPr>
          <a:xfrm>
            <a:off x="4787900" y="3530600"/>
            <a:ext cx="1028700" cy="3327400"/>
          </a:xfrm>
          <a:prstGeom prst="bentArrow">
            <a:avLst/>
          </a:prstGeom>
          <a:solidFill>
            <a:schemeClr val="tx1">
              <a:lumMod val="75000"/>
              <a:lumOff val="25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392645" y="795866"/>
            <a:ext cx="8332256" cy="1930402"/>
          </a:xfrm>
          <a:prstGeom prst="rect">
            <a:avLst/>
          </a:prstGeom>
          <a:solidFill>
            <a:srgbClr val="000000">
              <a:alpha val="5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/>
          <p:cNvSpPr/>
          <p:nvPr userDrawn="1"/>
        </p:nvSpPr>
        <p:spPr>
          <a:xfrm rot="10800000">
            <a:off x="273191" y="3518411"/>
            <a:ext cx="117836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92645" y="3099899"/>
            <a:ext cx="2621488" cy="330936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273193" y="3190311"/>
            <a:ext cx="2622300" cy="328100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Triangle 19"/>
          <p:cNvSpPr/>
          <p:nvPr userDrawn="1"/>
        </p:nvSpPr>
        <p:spPr>
          <a:xfrm rot="10800000" flipH="1">
            <a:off x="8724901" y="3530600"/>
            <a:ext cx="119452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6103413" y="3099899"/>
            <a:ext cx="2621488" cy="330936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6222053" y="3190311"/>
            <a:ext cx="2622300" cy="328100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31"/>
          <p:cNvSpPr>
            <a:spLocks noGrp="1"/>
          </p:cNvSpPr>
          <p:nvPr>
            <p:ph type="body" sz="quarter" idx="30"/>
          </p:nvPr>
        </p:nvSpPr>
        <p:spPr>
          <a:xfrm>
            <a:off x="273191" y="3190312"/>
            <a:ext cx="2622302" cy="3281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1">
                <a:solidFill>
                  <a:schemeClr val="bg1"/>
                </a:solidFill>
              </a:defRPr>
            </a:lvl1pPr>
            <a:lvl2pPr algn="l">
              <a:buNone/>
              <a:defRPr sz="1400" b="1">
                <a:solidFill>
                  <a:schemeClr val="bg1"/>
                </a:solidFill>
              </a:defRPr>
            </a:lvl2pPr>
            <a:lvl3pPr algn="l">
              <a:buNone/>
              <a:defRPr sz="1200" b="1">
                <a:solidFill>
                  <a:schemeClr val="bg1"/>
                </a:solidFill>
              </a:defRPr>
            </a:lvl3pPr>
            <a:lvl4pPr algn="l">
              <a:buNone/>
              <a:defRPr sz="1100" b="1">
                <a:solidFill>
                  <a:schemeClr val="bg1"/>
                </a:solidFill>
              </a:defRPr>
            </a:lvl4pPr>
            <a:lvl5pPr algn="l">
              <a:buNone/>
              <a:defRPr sz="11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</a:t>
            </a:r>
          </a:p>
        </p:txBody>
      </p:sp>
      <p:sp>
        <p:nvSpPr>
          <p:cNvPr id="14" name="Text Placeholder 31"/>
          <p:cNvSpPr>
            <a:spLocks noGrp="1"/>
          </p:cNvSpPr>
          <p:nvPr>
            <p:ph type="body" sz="quarter" idx="31"/>
          </p:nvPr>
        </p:nvSpPr>
        <p:spPr>
          <a:xfrm>
            <a:off x="6222053" y="3190312"/>
            <a:ext cx="2622302" cy="3281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1">
                <a:solidFill>
                  <a:schemeClr val="bg1"/>
                </a:solidFill>
              </a:defRPr>
            </a:lvl1pPr>
            <a:lvl2pPr algn="l">
              <a:buNone/>
              <a:defRPr sz="1400" b="1">
                <a:solidFill>
                  <a:schemeClr val="bg1"/>
                </a:solidFill>
              </a:defRPr>
            </a:lvl2pPr>
            <a:lvl3pPr algn="l">
              <a:buNone/>
              <a:defRPr sz="1200" b="1">
                <a:solidFill>
                  <a:schemeClr val="bg1"/>
                </a:solidFill>
              </a:defRPr>
            </a:lvl3pPr>
            <a:lvl4pPr algn="l">
              <a:buNone/>
              <a:defRPr sz="1100" b="1">
                <a:solidFill>
                  <a:schemeClr val="bg1"/>
                </a:solidFill>
              </a:defRPr>
            </a:lvl4pPr>
            <a:lvl5pPr algn="l">
              <a:buNone/>
              <a:defRPr sz="11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36"/>
          </p:nvPr>
        </p:nvSpPr>
        <p:spPr>
          <a:xfrm>
            <a:off x="382267" y="795866"/>
            <a:ext cx="8342634" cy="1930402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rgbClr val="FFFFFF"/>
                </a:solidFill>
              </a:defRPr>
            </a:lvl1pPr>
            <a:lvl2pPr algn="l">
              <a:buNone/>
              <a:defRPr sz="1600" b="0">
                <a:solidFill>
                  <a:srgbClr val="FFFFFF"/>
                </a:solidFill>
              </a:defRPr>
            </a:lvl2pPr>
            <a:lvl3pPr algn="l">
              <a:buNone/>
              <a:defRPr sz="1400" b="0">
                <a:solidFill>
                  <a:srgbClr val="FFFFFF"/>
                </a:solidFill>
              </a:defRPr>
            </a:lvl3pPr>
            <a:lvl4pPr algn="l">
              <a:buNone/>
              <a:defRPr sz="1200" b="0">
                <a:solidFill>
                  <a:srgbClr val="FFFFFF"/>
                </a:solidFill>
              </a:defRPr>
            </a:lvl4pPr>
            <a:lvl5pPr algn="l">
              <a:buNone/>
              <a:defRPr sz="12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Text Placeholder 31"/>
          <p:cNvSpPr>
            <a:spLocks noGrp="1"/>
          </p:cNvSpPr>
          <p:nvPr>
            <p:ph type="body" sz="quarter" idx="37"/>
          </p:nvPr>
        </p:nvSpPr>
        <p:spPr>
          <a:xfrm>
            <a:off x="392645" y="3708910"/>
            <a:ext cx="2502848" cy="2700356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Text Placeholder 31"/>
          <p:cNvSpPr>
            <a:spLocks noGrp="1"/>
          </p:cNvSpPr>
          <p:nvPr>
            <p:ph type="body" sz="quarter" idx="38"/>
          </p:nvPr>
        </p:nvSpPr>
        <p:spPr>
          <a:xfrm>
            <a:off x="6222053" y="3708910"/>
            <a:ext cx="2502848" cy="2700355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392645" y="795866"/>
            <a:ext cx="8332256" cy="1930402"/>
          </a:xfrm>
          <a:prstGeom prst="rect">
            <a:avLst/>
          </a:prstGeom>
          <a:solidFill>
            <a:srgbClr val="000000">
              <a:alpha val="5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/>
          <p:cNvSpPr/>
          <p:nvPr userDrawn="1"/>
        </p:nvSpPr>
        <p:spPr>
          <a:xfrm rot="10800000">
            <a:off x="781206" y="3518411"/>
            <a:ext cx="117836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900659" y="3099899"/>
            <a:ext cx="3518955" cy="330936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781208" y="3190311"/>
            <a:ext cx="3502940" cy="328100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Triangle 19"/>
          <p:cNvSpPr/>
          <p:nvPr userDrawn="1"/>
        </p:nvSpPr>
        <p:spPr>
          <a:xfrm rot="10800000" flipH="1">
            <a:off x="8250769" y="3530600"/>
            <a:ext cx="119452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731814" y="3099899"/>
            <a:ext cx="3518955" cy="330936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4867281" y="3190311"/>
            <a:ext cx="3502942" cy="328100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1"/>
          <p:cNvSpPr>
            <a:spLocks noGrp="1"/>
          </p:cNvSpPr>
          <p:nvPr>
            <p:ph type="body" sz="quarter" idx="30"/>
          </p:nvPr>
        </p:nvSpPr>
        <p:spPr>
          <a:xfrm>
            <a:off x="781206" y="3190312"/>
            <a:ext cx="3502942" cy="328100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1">
                <a:solidFill>
                  <a:schemeClr val="bg1"/>
                </a:solidFill>
              </a:defRPr>
            </a:lvl1pPr>
            <a:lvl2pPr algn="l">
              <a:buNone/>
              <a:defRPr sz="1400" b="1">
                <a:solidFill>
                  <a:schemeClr val="bg1"/>
                </a:solidFill>
              </a:defRPr>
            </a:lvl2pPr>
            <a:lvl3pPr algn="l">
              <a:buNone/>
              <a:defRPr sz="1200" b="1">
                <a:solidFill>
                  <a:schemeClr val="bg1"/>
                </a:solidFill>
              </a:defRPr>
            </a:lvl3pPr>
            <a:lvl4pPr algn="l">
              <a:buNone/>
              <a:defRPr sz="1100" b="1">
                <a:solidFill>
                  <a:schemeClr val="bg1"/>
                </a:solidFill>
              </a:defRPr>
            </a:lvl4pPr>
            <a:lvl5pPr algn="l">
              <a:buNone/>
              <a:defRPr sz="11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31"/>
          <p:cNvSpPr>
            <a:spLocks noGrp="1"/>
          </p:cNvSpPr>
          <p:nvPr>
            <p:ph type="body" sz="quarter" idx="31"/>
          </p:nvPr>
        </p:nvSpPr>
        <p:spPr>
          <a:xfrm>
            <a:off x="4867281" y="3190311"/>
            <a:ext cx="3502942" cy="340289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1">
                <a:solidFill>
                  <a:schemeClr val="bg1"/>
                </a:solidFill>
              </a:defRPr>
            </a:lvl1pPr>
            <a:lvl2pPr algn="l">
              <a:buNone/>
              <a:defRPr sz="1400" b="1">
                <a:solidFill>
                  <a:schemeClr val="bg1"/>
                </a:solidFill>
              </a:defRPr>
            </a:lvl2pPr>
            <a:lvl3pPr algn="l">
              <a:buNone/>
              <a:defRPr sz="1200" b="1">
                <a:solidFill>
                  <a:schemeClr val="bg1"/>
                </a:solidFill>
              </a:defRPr>
            </a:lvl3pPr>
            <a:lvl4pPr algn="l">
              <a:buNone/>
              <a:defRPr sz="1100" b="1">
                <a:solidFill>
                  <a:schemeClr val="bg1"/>
                </a:solidFill>
              </a:defRPr>
            </a:lvl4pPr>
            <a:lvl5pPr algn="l">
              <a:buNone/>
              <a:defRPr sz="11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31"/>
          <p:cNvSpPr>
            <a:spLocks noGrp="1"/>
          </p:cNvSpPr>
          <p:nvPr>
            <p:ph type="body" sz="quarter" idx="38"/>
          </p:nvPr>
        </p:nvSpPr>
        <p:spPr>
          <a:xfrm>
            <a:off x="900658" y="3708910"/>
            <a:ext cx="3383490" cy="2700356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39"/>
          </p:nvPr>
        </p:nvSpPr>
        <p:spPr>
          <a:xfrm>
            <a:off x="4867281" y="3708910"/>
            <a:ext cx="3383488" cy="2700355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36"/>
          </p:nvPr>
        </p:nvSpPr>
        <p:spPr>
          <a:xfrm>
            <a:off x="382267" y="795866"/>
            <a:ext cx="8342634" cy="1930402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rgbClr val="FFFFFF"/>
                </a:solidFill>
              </a:defRPr>
            </a:lvl1pPr>
            <a:lvl2pPr algn="l">
              <a:buNone/>
              <a:defRPr sz="1600" b="0">
                <a:solidFill>
                  <a:srgbClr val="FFFFFF"/>
                </a:solidFill>
              </a:defRPr>
            </a:lvl2pPr>
            <a:lvl3pPr algn="l">
              <a:buNone/>
              <a:defRPr sz="1400" b="0">
                <a:solidFill>
                  <a:srgbClr val="FFFFFF"/>
                </a:solidFill>
              </a:defRPr>
            </a:lvl3pPr>
            <a:lvl4pPr algn="l">
              <a:buNone/>
              <a:defRPr sz="1200" b="0">
                <a:solidFill>
                  <a:srgbClr val="FFFFFF"/>
                </a:solidFill>
              </a:defRPr>
            </a:lvl4pPr>
            <a:lvl5pPr algn="l">
              <a:buNone/>
              <a:defRPr sz="12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466934" y="3674532"/>
            <a:ext cx="3859534" cy="2734735"/>
          </a:xfrm>
          <a:prstGeom prst="rect">
            <a:avLst/>
          </a:prstGeom>
          <a:solidFill>
            <a:srgbClr val="000000">
              <a:alpha val="5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4846324" y="3674532"/>
            <a:ext cx="3859534" cy="2734735"/>
          </a:xfrm>
          <a:prstGeom prst="rect">
            <a:avLst/>
          </a:prstGeom>
          <a:solidFill>
            <a:srgbClr val="000000">
              <a:alpha val="5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Triangle 19"/>
          <p:cNvSpPr/>
          <p:nvPr userDrawn="1"/>
        </p:nvSpPr>
        <p:spPr>
          <a:xfrm rot="10800000">
            <a:off x="347481" y="1088477"/>
            <a:ext cx="117836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466934" y="669966"/>
            <a:ext cx="8238924" cy="231030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347482" y="550333"/>
            <a:ext cx="8237717" cy="538144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 userDrawn="1"/>
        </p:nvSpPr>
        <p:spPr>
          <a:xfrm>
            <a:off x="6457528" y="3174996"/>
            <a:ext cx="614676" cy="431799"/>
          </a:xfrm>
          <a:prstGeom prst="downArrow">
            <a:avLst/>
          </a:prstGeom>
          <a:solidFill>
            <a:schemeClr val="tx1">
              <a:lumMod val="75000"/>
              <a:lumOff val="25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 userDrawn="1"/>
        </p:nvSpPr>
        <p:spPr>
          <a:xfrm>
            <a:off x="2063328" y="3174996"/>
            <a:ext cx="614676" cy="431799"/>
          </a:xfrm>
          <a:prstGeom prst="downArrow">
            <a:avLst/>
          </a:prstGeom>
          <a:solidFill>
            <a:schemeClr val="tx1">
              <a:lumMod val="75000"/>
              <a:lumOff val="25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1"/>
          <p:cNvSpPr>
            <a:spLocks noGrp="1"/>
          </p:cNvSpPr>
          <p:nvPr>
            <p:ph type="body" sz="quarter" idx="28"/>
          </p:nvPr>
        </p:nvSpPr>
        <p:spPr>
          <a:xfrm>
            <a:off x="347480" y="550333"/>
            <a:ext cx="8237719" cy="538143"/>
          </a:xfrm>
          <a:ln>
            <a:noFill/>
          </a:ln>
        </p:spPr>
        <p:txBody>
          <a:bodyPr anchor="ctr">
            <a:noAutofit/>
          </a:bodyPr>
          <a:lstStyle>
            <a:lvl1pPr>
              <a:buNone/>
              <a:defRPr sz="2000" b="1">
                <a:solidFill>
                  <a:schemeClr val="bg1"/>
                </a:solidFill>
              </a:defRPr>
            </a:lvl1pPr>
            <a:lvl2pPr>
              <a:buNone/>
              <a:defRPr sz="1800" b="1">
                <a:solidFill>
                  <a:schemeClr val="bg1"/>
                </a:solidFill>
              </a:defRPr>
            </a:lvl2pPr>
            <a:lvl3pPr>
              <a:buNone/>
              <a:defRPr sz="1600" b="1">
                <a:solidFill>
                  <a:schemeClr val="bg1"/>
                </a:solidFill>
              </a:defRPr>
            </a:lvl3pPr>
            <a:lvl4pPr>
              <a:buNone/>
              <a:defRPr sz="1400" b="1">
                <a:solidFill>
                  <a:schemeClr val="bg1"/>
                </a:solidFill>
              </a:defRPr>
            </a:lvl4pPr>
            <a:lvl5pPr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31"/>
          <p:cNvSpPr>
            <a:spLocks noGrp="1"/>
          </p:cNvSpPr>
          <p:nvPr>
            <p:ph type="body" sz="quarter" idx="38"/>
          </p:nvPr>
        </p:nvSpPr>
        <p:spPr>
          <a:xfrm>
            <a:off x="465318" y="1278977"/>
            <a:ext cx="8119882" cy="1701291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31"/>
          <p:cNvSpPr>
            <a:spLocks noGrp="1"/>
          </p:cNvSpPr>
          <p:nvPr>
            <p:ph type="body" sz="quarter" idx="39"/>
          </p:nvPr>
        </p:nvSpPr>
        <p:spPr>
          <a:xfrm>
            <a:off x="466934" y="3674532"/>
            <a:ext cx="3859534" cy="2734735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rgbClr val="FFFFFF"/>
                </a:solidFill>
              </a:defRPr>
            </a:lvl1pPr>
            <a:lvl2pPr algn="l">
              <a:buNone/>
              <a:defRPr sz="1600" b="0">
                <a:solidFill>
                  <a:srgbClr val="FFFFFF"/>
                </a:solidFill>
              </a:defRPr>
            </a:lvl2pPr>
            <a:lvl3pPr algn="l">
              <a:buNone/>
              <a:defRPr sz="1400" b="0">
                <a:solidFill>
                  <a:srgbClr val="FFFFFF"/>
                </a:solidFill>
              </a:defRPr>
            </a:lvl3pPr>
            <a:lvl4pPr algn="l">
              <a:buNone/>
              <a:defRPr sz="1200" b="0">
                <a:solidFill>
                  <a:srgbClr val="FFFFFF"/>
                </a:solidFill>
              </a:defRPr>
            </a:lvl4pPr>
            <a:lvl5pPr algn="l">
              <a:buNone/>
              <a:defRPr sz="12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31"/>
          <p:cNvSpPr>
            <a:spLocks noGrp="1"/>
          </p:cNvSpPr>
          <p:nvPr>
            <p:ph type="body" sz="quarter" idx="40"/>
          </p:nvPr>
        </p:nvSpPr>
        <p:spPr>
          <a:xfrm>
            <a:off x="4846324" y="3674532"/>
            <a:ext cx="3859534" cy="2734735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rgbClr val="FFFFFF"/>
                </a:solidFill>
              </a:defRPr>
            </a:lvl1pPr>
            <a:lvl2pPr algn="l">
              <a:buNone/>
              <a:defRPr sz="1600" b="0">
                <a:solidFill>
                  <a:srgbClr val="FFFFFF"/>
                </a:solidFill>
              </a:defRPr>
            </a:lvl2pPr>
            <a:lvl3pPr algn="l">
              <a:buNone/>
              <a:defRPr sz="1400" b="0">
                <a:solidFill>
                  <a:srgbClr val="FFFFFF"/>
                </a:solidFill>
              </a:defRPr>
            </a:lvl3pPr>
            <a:lvl4pPr algn="l">
              <a:buNone/>
              <a:defRPr sz="1200" b="0">
                <a:solidFill>
                  <a:srgbClr val="FFFFFF"/>
                </a:solidFill>
              </a:defRPr>
            </a:lvl4pPr>
            <a:lvl5pPr algn="l">
              <a:buNone/>
              <a:defRPr sz="12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592664" y="4285304"/>
            <a:ext cx="2405807" cy="2133600"/>
          </a:xfrm>
          <a:prstGeom prst="rect">
            <a:avLst/>
          </a:prstGeom>
          <a:solidFill>
            <a:srgbClr val="000000">
              <a:alpha val="5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3366138" y="4285304"/>
            <a:ext cx="2405807" cy="2133600"/>
          </a:xfrm>
          <a:prstGeom prst="rect">
            <a:avLst/>
          </a:prstGeom>
          <a:solidFill>
            <a:srgbClr val="000000">
              <a:alpha val="5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6139612" y="4285304"/>
            <a:ext cx="2405807" cy="2133600"/>
          </a:xfrm>
          <a:prstGeom prst="rect">
            <a:avLst/>
          </a:prstGeom>
          <a:solidFill>
            <a:srgbClr val="000000">
              <a:alpha val="5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Triangle 22"/>
          <p:cNvSpPr/>
          <p:nvPr userDrawn="1"/>
        </p:nvSpPr>
        <p:spPr>
          <a:xfrm rot="10800000">
            <a:off x="347481" y="1648883"/>
            <a:ext cx="117836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466934" y="669965"/>
            <a:ext cx="8238924" cy="290296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347483" y="850134"/>
            <a:ext cx="1144768" cy="798749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 userDrawn="1"/>
        </p:nvSpPr>
        <p:spPr>
          <a:xfrm>
            <a:off x="1492251" y="3742263"/>
            <a:ext cx="614676" cy="431799"/>
          </a:xfrm>
          <a:prstGeom prst="downArrow">
            <a:avLst/>
          </a:prstGeom>
          <a:solidFill>
            <a:schemeClr val="tx1">
              <a:lumMod val="75000"/>
              <a:lumOff val="25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 userDrawn="1"/>
        </p:nvSpPr>
        <p:spPr>
          <a:xfrm>
            <a:off x="4252384" y="3742263"/>
            <a:ext cx="614676" cy="431799"/>
          </a:xfrm>
          <a:prstGeom prst="downArrow">
            <a:avLst/>
          </a:prstGeom>
          <a:solidFill>
            <a:schemeClr val="tx1">
              <a:lumMod val="75000"/>
              <a:lumOff val="25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 userDrawn="1"/>
        </p:nvSpPr>
        <p:spPr>
          <a:xfrm>
            <a:off x="7054853" y="3742263"/>
            <a:ext cx="614676" cy="431799"/>
          </a:xfrm>
          <a:prstGeom prst="downArrow">
            <a:avLst/>
          </a:prstGeom>
          <a:solidFill>
            <a:schemeClr val="tx1">
              <a:lumMod val="75000"/>
              <a:lumOff val="25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31"/>
          <p:cNvSpPr>
            <a:spLocks noGrp="1"/>
          </p:cNvSpPr>
          <p:nvPr>
            <p:ph type="body" sz="quarter" idx="30"/>
          </p:nvPr>
        </p:nvSpPr>
        <p:spPr>
          <a:xfrm>
            <a:off x="347482" y="850134"/>
            <a:ext cx="1144770" cy="798749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bg1"/>
                </a:solidFill>
              </a:defRPr>
            </a:lvl1pPr>
            <a:lvl2pPr algn="l">
              <a:buNone/>
              <a:defRPr sz="1600" b="1">
                <a:solidFill>
                  <a:schemeClr val="bg1"/>
                </a:solidFill>
              </a:defRPr>
            </a:lvl2pPr>
            <a:lvl3pPr algn="l">
              <a:buNone/>
              <a:defRPr sz="1400" b="1">
                <a:solidFill>
                  <a:schemeClr val="bg1"/>
                </a:solidFill>
              </a:defRPr>
            </a:lvl3pPr>
            <a:lvl4pPr algn="l">
              <a:buNone/>
              <a:defRPr sz="1200" b="1">
                <a:solidFill>
                  <a:schemeClr val="bg1"/>
                </a:solidFill>
              </a:defRPr>
            </a:lvl4pPr>
            <a:lvl5pPr algn="l"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</a:t>
            </a:r>
          </a:p>
        </p:txBody>
      </p:sp>
      <p:sp>
        <p:nvSpPr>
          <p:cNvPr id="13" name="Text Placeholder 31"/>
          <p:cNvSpPr>
            <a:spLocks noGrp="1"/>
          </p:cNvSpPr>
          <p:nvPr>
            <p:ph type="body" sz="quarter" idx="39"/>
          </p:nvPr>
        </p:nvSpPr>
        <p:spPr>
          <a:xfrm>
            <a:off x="592664" y="4285305"/>
            <a:ext cx="2405807" cy="2133600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rgbClr val="FFFFFF"/>
                </a:solidFill>
              </a:defRPr>
            </a:lvl1pPr>
            <a:lvl2pPr algn="l">
              <a:buNone/>
              <a:defRPr sz="1600" b="0">
                <a:solidFill>
                  <a:srgbClr val="FFFFFF"/>
                </a:solidFill>
              </a:defRPr>
            </a:lvl2pPr>
            <a:lvl3pPr algn="l">
              <a:buNone/>
              <a:defRPr sz="1400" b="0">
                <a:solidFill>
                  <a:srgbClr val="FFFFFF"/>
                </a:solidFill>
              </a:defRPr>
            </a:lvl3pPr>
            <a:lvl4pPr algn="l">
              <a:buNone/>
              <a:defRPr sz="1200" b="0">
                <a:solidFill>
                  <a:srgbClr val="FFFFFF"/>
                </a:solidFill>
              </a:defRPr>
            </a:lvl4pPr>
            <a:lvl5pPr algn="l">
              <a:buNone/>
              <a:defRPr sz="12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ext Placeholder 31"/>
          <p:cNvSpPr>
            <a:spLocks noGrp="1"/>
          </p:cNvSpPr>
          <p:nvPr>
            <p:ph type="body" sz="quarter" idx="40"/>
          </p:nvPr>
        </p:nvSpPr>
        <p:spPr>
          <a:xfrm>
            <a:off x="3366138" y="4285304"/>
            <a:ext cx="2405807" cy="2133600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rgbClr val="FFFFFF"/>
                </a:solidFill>
              </a:defRPr>
            </a:lvl1pPr>
            <a:lvl2pPr algn="l">
              <a:buNone/>
              <a:defRPr sz="1600" b="0">
                <a:solidFill>
                  <a:srgbClr val="FFFFFF"/>
                </a:solidFill>
              </a:defRPr>
            </a:lvl2pPr>
            <a:lvl3pPr algn="l">
              <a:buNone/>
              <a:defRPr sz="1400" b="0">
                <a:solidFill>
                  <a:srgbClr val="FFFFFF"/>
                </a:solidFill>
              </a:defRPr>
            </a:lvl3pPr>
            <a:lvl4pPr algn="l">
              <a:buNone/>
              <a:defRPr sz="1200" b="0">
                <a:solidFill>
                  <a:srgbClr val="FFFFFF"/>
                </a:solidFill>
              </a:defRPr>
            </a:lvl4pPr>
            <a:lvl5pPr algn="l">
              <a:buNone/>
              <a:defRPr sz="12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Text Placeholder 31"/>
          <p:cNvSpPr>
            <a:spLocks noGrp="1"/>
          </p:cNvSpPr>
          <p:nvPr>
            <p:ph type="body" sz="quarter" idx="41"/>
          </p:nvPr>
        </p:nvSpPr>
        <p:spPr>
          <a:xfrm>
            <a:off x="6139612" y="4285304"/>
            <a:ext cx="2405807" cy="2133600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rgbClr val="FFFFFF"/>
                </a:solidFill>
              </a:defRPr>
            </a:lvl1pPr>
            <a:lvl2pPr algn="l">
              <a:buNone/>
              <a:defRPr sz="1600" b="0">
                <a:solidFill>
                  <a:srgbClr val="FFFFFF"/>
                </a:solidFill>
              </a:defRPr>
            </a:lvl2pPr>
            <a:lvl3pPr algn="l">
              <a:buNone/>
              <a:defRPr sz="1400" b="0">
                <a:solidFill>
                  <a:srgbClr val="FFFFFF"/>
                </a:solidFill>
              </a:defRPr>
            </a:lvl3pPr>
            <a:lvl4pPr algn="l">
              <a:buNone/>
              <a:defRPr sz="1200" b="0">
                <a:solidFill>
                  <a:srgbClr val="FFFFFF"/>
                </a:solidFill>
              </a:defRPr>
            </a:lvl4pPr>
            <a:lvl5pPr algn="l">
              <a:buNone/>
              <a:defRPr sz="12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Text Placeholder 31"/>
          <p:cNvSpPr>
            <a:spLocks noGrp="1"/>
          </p:cNvSpPr>
          <p:nvPr>
            <p:ph type="body" sz="quarter" idx="42"/>
          </p:nvPr>
        </p:nvSpPr>
        <p:spPr>
          <a:xfrm>
            <a:off x="1651000" y="850134"/>
            <a:ext cx="6894419" cy="2722798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393700" y="711200"/>
            <a:ext cx="8356600" cy="3979341"/>
          </a:xfrm>
          <a:prstGeom prst="rect">
            <a:avLst/>
          </a:prstGeom>
          <a:solidFill>
            <a:srgbClr val="000000">
              <a:alpha val="5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1"/>
          <p:cNvSpPr>
            <a:spLocks noGrp="1"/>
          </p:cNvSpPr>
          <p:nvPr>
            <p:ph type="body" sz="quarter" idx="39"/>
          </p:nvPr>
        </p:nvSpPr>
        <p:spPr>
          <a:xfrm>
            <a:off x="393700" y="711200"/>
            <a:ext cx="8356600" cy="3979341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rgbClr val="FFFFFF"/>
                </a:solidFill>
              </a:defRPr>
            </a:lvl1pPr>
            <a:lvl2pPr algn="l">
              <a:buNone/>
              <a:defRPr sz="1600" b="0">
                <a:solidFill>
                  <a:srgbClr val="FFFFFF"/>
                </a:solidFill>
              </a:defRPr>
            </a:lvl2pPr>
            <a:lvl3pPr algn="l">
              <a:buNone/>
              <a:defRPr sz="1400" b="0">
                <a:solidFill>
                  <a:srgbClr val="FFFFFF"/>
                </a:solidFill>
              </a:defRPr>
            </a:lvl3pPr>
            <a:lvl4pPr algn="l">
              <a:buNone/>
              <a:defRPr sz="1200" b="0">
                <a:solidFill>
                  <a:srgbClr val="FFFFFF"/>
                </a:solidFill>
              </a:defRPr>
            </a:lvl4pPr>
            <a:lvl5pPr algn="l">
              <a:buNone/>
              <a:defRPr sz="12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ight Triangle 51"/>
          <p:cNvSpPr/>
          <p:nvPr userDrawn="1"/>
        </p:nvSpPr>
        <p:spPr>
          <a:xfrm rot="10800000">
            <a:off x="225763" y="6419421"/>
            <a:ext cx="117836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Triangle 37"/>
          <p:cNvSpPr/>
          <p:nvPr userDrawn="1"/>
        </p:nvSpPr>
        <p:spPr>
          <a:xfrm rot="10800000">
            <a:off x="224145" y="4886942"/>
            <a:ext cx="117836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Triangle 31"/>
          <p:cNvSpPr/>
          <p:nvPr userDrawn="1"/>
        </p:nvSpPr>
        <p:spPr>
          <a:xfrm rot="10800000">
            <a:off x="224145" y="3352796"/>
            <a:ext cx="117836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Right Triangle 21"/>
          <p:cNvSpPr/>
          <p:nvPr userDrawn="1"/>
        </p:nvSpPr>
        <p:spPr>
          <a:xfrm rot="10800000">
            <a:off x="224145" y="1818639"/>
            <a:ext cx="117836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340363" y="624839"/>
            <a:ext cx="8515770" cy="136313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222527" y="538479"/>
            <a:ext cx="2039689" cy="1280160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 userDrawn="1"/>
        </p:nvSpPr>
        <p:spPr>
          <a:xfrm>
            <a:off x="340363" y="2156452"/>
            <a:ext cx="8515770" cy="136313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 userDrawn="1"/>
        </p:nvSpPr>
        <p:spPr>
          <a:xfrm>
            <a:off x="340363" y="3691452"/>
            <a:ext cx="8515770" cy="136313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 userDrawn="1"/>
        </p:nvSpPr>
        <p:spPr>
          <a:xfrm>
            <a:off x="340363" y="5223931"/>
            <a:ext cx="8515770" cy="136313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31"/>
          <p:cNvSpPr>
            <a:spLocks noGrp="1"/>
          </p:cNvSpPr>
          <p:nvPr>
            <p:ph type="body" sz="quarter" idx="30"/>
          </p:nvPr>
        </p:nvSpPr>
        <p:spPr>
          <a:xfrm>
            <a:off x="222527" y="538479"/>
            <a:ext cx="2039689" cy="1280160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chemeClr val="bg1"/>
                </a:solidFill>
              </a:defRPr>
            </a:lvl1pPr>
            <a:lvl2pPr algn="ctr">
              <a:buNone/>
              <a:defRPr sz="1600" b="1">
                <a:solidFill>
                  <a:schemeClr val="bg1"/>
                </a:solidFill>
              </a:defRPr>
            </a:lvl2pPr>
            <a:lvl3pPr algn="ctr">
              <a:buNone/>
              <a:defRPr sz="1400" b="1">
                <a:solidFill>
                  <a:schemeClr val="bg1"/>
                </a:solidFill>
              </a:defRPr>
            </a:lvl3pPr>
            <a:lvl4pPr algn="ctr">
              <a:buNone/>
              <a:defRPr sz="1200" b="1">
                <a:solidFill>
                  <a:schemeClr val="bg1"/>
                </a:solidFill>
              </a:defRPr>
            </a:lvl4pPr>
            <a:lvl5pPr algn="ctr"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 Placeholder 31"/>
          <p:cNvSpPr>
            <a:spLocks noGrp="1"/>
          </p:cNvSpPr>
          <p:nvPr>
            <p:ph type="body" sz="quarter" idx="39"/>
          </p:nvPr>
        </p:nvSpPr>
        <p:spPr>
          <a:xfrm>
            <a:off x="2298397" y="624839"/>
            <a:ext cx="6557736" cy="1363133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Text Placeholder 31"/>
          <p:cNvSpPr>
            <a:spLocks noGrp="1"/>
          </p:cNvSpPr>
          <p:nvPr>
            <p:ph type="body" sz="quarter" idx="40"/>
          </p:nvPr>
        </p:nvSpPr>
        <p:spPr>
          <a:xfrm>
            <a:off x="2298397" y="2140372"/>
            <a:ext cx="6557736" cy="1363133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8" name="Text Placeholder 31"/>
          <p:cNvSpPr>
            <a:spLocks noGrp="1"/>
          </p:cNvSpPr>
          <p:nvPr>
            <p:ph type="body" sz="quarter" idx="41"/>
          </p:nvPr>
        </p:nvSpPr>
        <p:spPr>
          <a:xfrm>
            <a:off x="2298397" y="3691452"/>
            <a:ext cx="6557736" cy="1363133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9" name="Text Placeholder 31"/>
          <p:cNvSpPr>
            <a:spLocks noGrp="1"/>
          </p:cNvSpPr>
          <p:nvPr>
            <p:ph type="body" sz="quarter" idx="42"/>
          </p:nvPr>
        </p:nvSpPr>
        <p:spPr>
          <a:xfrm>
            <a:off x="2301632" y="5223931"/>
            <a:ext cx="6557736" cy="1363133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222527" y="2072636"/>
            <a:ext cx="2039689" cy="1280160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Placeholder 31"/>
          <p:cNvSpPr>
            <a:spLocks noGrp="1"/>
          </p:cNvSpPr>
          <p:nvPr>
            <p:ph type="body" sz="quarter" idx="43"/>
          </p:nvPr>
        </p:nvSpPr>
        <p:spPr>
          <a:xfrm>
            <a:off x="222527" y="2072636"/>
            <a:ext cx="2039689" cy="1280160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chemeClr val="bg1"/>
                </a:solidFill>
              </a:defRPr>
            </a:lvl1pPr>
            <a:lvl2pPr algn="ctr">
              <a:buNone/>
              <a:defRPr sz="1600" b="1">
                <a:solidFill>
                  <a:schemeClr val="bg1"/>
                </a:solidFill>
              </a:defRPr>
            </a:lvl2pPr>
            <a:lvl3pPr algn="ctr">
              <a:buNone/>
              <a:defRPr sz="1400" b="1">
                <a:solidFill>
                  <a:schemeClr val="bg1"/>
                </a:solidFill>
              </a:defRPr>
            </a:lvl3pPr>
            <a:lvl4pPr algn="ctr">
              <a:buNone/>
              <a:defRPr sz="1200" b="1">
                <a:solidFill>
                  <a:schemeClr val="bg1"/>
                </a:solidFill>
              </a:defRPr>
            </a:lvl4pPr>
            <a:lvl5pPr algn="ctr"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0" name="Rectangle 39"/>
          <p:cNvSpPr/>
          <p:nvPr userDrawn="1"/>
        </p:nvSpPr>
        <p:spPr>
          <a:xfrm>
            <a:off x="222527" y="3606782"/>
            <a:ext cx="2039689" cy="1280160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 Placeholder 31"/>
          <p:cNvSpPr>
            <a:spLocks noGrp="1"/>
          </p:cNvSpPr>
          <p:nvPr>
            <p:ph type="body" sz="quarter" idx="44"/>
          </p:nvPr>
        </p:nvSpPr>
        <p:spPr>
          <a:xfrm>
            <a:off x="222527" y="3606782"/>
            <a:ext cx="2039689" cy="1280160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chemeClr val="bg1"/>
                </a:solidFill>
              </a:defRPr>
            </a:lvl1pPr>
            <a:lvl2pPr algn="ctr">
              <a:buNone/>
              <a:defRPr sz="1600" b="1">
                <a:solidFill>
                  <a:schemeClr val="bg1"/>
                </a:solidFill>
              </a:defRPr>
            </a:lvl2pPr>
            <a:lvl3pPr algn="ctr">
              <a:buNone/>
              <a:defRPr sz="1400" b="1">
                <a:solidFill>
                  <a:schemeClr val="bg1"/>
                </a:solidFill>
              </a:defRPr>
            </a:lvl3pPr>
            <a:lvl4pPr algn="ctr">
              <a:buNone/>
              <a:defRPr sz="1200" b="1">
                <a:solidFill>
                  <a:schemeClr val="bg1"/>
                </a:solidFill>
              </a:defRPr>
            </a:lvl4pPr>
            <a:lvl5pPr algn="ctr"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3" name="Rectangle 52"/>
          <p:cNvSpPr/>
          <p:nvPr userDrawn="1"/>
        </p:nvSpPr>
        <p:spPr>
          <a:xfrm>
            <a:off x="224145" y="5139261"/>
            <a:ext cx="2039689" cy="1280160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 Placeholder 31"/>
          <p:cNvSpPr>
            <a:spLocks noGrp="1"/>
          </p:cNvSpPr>
          <p:nvPr>
            <p:ph type="body" sz="quarter" idx="45"/>
          </p:nvPr>
        </p:nvSpPr>
        <p:spPr>
          <a:xfrm>
            <a:off x="224145" y="5139261"/>
            <a:ext cx="2039689" cy="1280160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chemeClr val="bg1"/>
                </a:solidFill>
              </a:defRPr>
            </a:lvl1pPr>
            <a:lvl2pPr algn="ctr">
              <a:buNone/>
              <a:defRPr sz="1600" b="1">
                <a:solidFill>
                  <a:schemeClr val="bg1"/>
                </a:solidFill>
              </a:defRPr>
            </a:lvl2pPr>
            <a:lvl3pPr algn="ctr">
              <a:buNone/>
              <a:defRPr sz="1400" b="1">
                <a:solidFill>
                  <a:schemeClr val="bg1"/>
                </a:solidFill>
              </a:defRPr>
            </a:lvl3pPr>
            <a:lvl4pPr algn="ctr">
              <a:buNone/>
              <a:defRPr sz="1200" b="1">
                <a:solidFill>
                  <a:schemeClr val="bg1"/>
                </a:solidFill>
              </a:defRPr>
            </a:lvl4pPr>
            <a:lvl5pPr algn="ctr"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Right Triangle 21"/>
          <p:cNvSpPr/>
          <p:nvPr userDrawn="1"/>
        </p:nvSpPr>
        <p:spPr>
          <a:xfrm rot="10800000">
            <a:off x="222527" y="2332567"/>
            <a:ext cx="117836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340363" y="745067"/>
            <a:ext cx="8515770" cy="17780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222527" y="652111"/>
            <a:ext cx="2039689" cy="1680456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Triangle 24"/>
          <p:cNvSpPr/>
          <p:nvPr userDrawn="1"/>
        </p:nvSpPr>
        <p:spPr>
          <a:xfrm rot="10800000">
            <a:off x="222526" y="4364561"/>
            <a:ext cx="117836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>
            <a:off x="340362" y="2777061"/>
            <a:ext cx="8515770" cy="17780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>
            <a:off x="222526" y="2684105"/>
            <a:ext cx="2039689" cy="1680456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Triangle 28"/>
          <p:cNvSpPr/>
          <p:nvPr userDrawn="1"/>
        </p:nvSpPr>
        <p:spPr>
          <a:xfrm rot="10800000">
            <a:off x="222527" y="6413496"/>
            <a:ext cx="117836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 userDrawn="1"/>
        </p:nvSpPr>
        <p:spPr>
          <a:xfrm>
            <a:off x="340363" y="4825996"/>
            <a:ext cx="8515770" cy="17780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 userDrawn="1"/>
        </p:nvSpPr>
        <p:spPr>
          <a:xfrm>
            <a:off x="222527" y="4733040"/>
            <a:ext cx="2039689" cy="1680456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31"/>
          <p:cNvSpPr>
            <a:spLocks noGrp="1"/>
          </p:cNvSpPr>
          <p:nvPr>
            <p:ph type="body" sz="quarter" idx="30"/>
          </p:nvPr>
        </p:nvSpPr>
        <p:spPr>
          <a:xfrm>
            <a:off x="222527" y="652112"/>
            <a:ext cx="2039689" cy="1680455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chemeClr val="bg1"/>
                </a:solidFill>
              </a:defRPr>
            </a:lvl1pPr>
            <a:lvl2pPr algn="ctr">
              <a:buNone/>
              <a:defRPr sz="1600" b="1">
                <a:solidFill>
                  <a:schemeClr val="bg1"/>
                </a:solidFill>
              </a:defRPr>
            </a:lvl2pPr>
            <a:lvl3pPr algn="ctr">
              <a:buNone/>
              <a:defRPr sz="1400" b="1">
                <a:solidFill>
                  <a:schemeClr val="bg1"/>
                </a:solidFill>
              </a:defRPr>
            </a:lvl3pPr>
            <a:lvl4pPr algn="ctr">
              <a:buNone/>
              <a:defRPr sz="1200" b="1">
                <a:solidFill>
                  <a:schemeClr val="bg1"/>
                </a:solidFill>
              </a:defRPr>
            </a:lvl4pPr>
            <a:lvl5pPr algn="ctr"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31"/>
          <p:cNvSpPr>
            <a:spLocks noGrp="1"/>
          </p:cNvSpPr>
          <p:nvPr>
            <p:ph type="body" sz="quarter" idx="31"/>
          </p:nvPr>
        </p:nvSpPr>
        <p:spPr>
          <a:xfrm>
            <a:off x="222525" y="2684105"/>
            <a:ext cx="2039689" cy="1680456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chemeClr val="bg1"/>
                </a:solidFill>
              </a:defRPr>
            </a:lvl1pPr>
            <a:lvl2pPr algn="ctr">
              <a:buNone/>
              <a:defRPr sz="1600" b="1">
                <a:solidFill>
                  <a:schemeClr val="bg1"/>
                </a:solidFill>
              </a:defRPr>
            </a:lvl2pPr>
            <a:lvl3pPr algn="ctr">
              <a:buNone/>
              <a:defRPr sz="1400" b="1">
                <a:solidFill>
                  <a:schemeClr val="bg1"/>
                </a:solidFill>
              </a:defRPr>
            </a:lvl3pPr>
            <a:lvl4pPr algn="ctr">
              <a:buNone/>
              <a:defRPr sz="1200" b="1">
                <a:solidFill>
                  <a:schemeClr val="bg1"/>
                </a:solidFill>
              </a:defRPr>
            </a:lvl4pPr>
            <a:lvl5pPr algn="ctr"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31"/>
          <p:cNvSpPr>
            <a:spLocks noGrp="1"/>
          </p:cNvSpPr>
          <p:nvPr>
            <p:ph type="body" sz="quarter" idx="32"/>
          </p:nvPr>
        </p:nvSpPr>
        <p:spPr>
          <a:xfrm>
            <a:off x="222527" y="4733040"/>
            <a:ext cx="2039689" cy="1680456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chemeClr val="bg1"/>
                </a:solidFill>
              </a:defRPr>
            </a:lvl1pPr>
            <a:lvl2pPr algn="ctr">
              <a:buNone/>
              <a:defRPr sz="1600" b="1">
                <a:solidFill>
                  <a:schemeClr val="bg1"/>
                </a:solidFill>
              </a:defRPr>
            </a:lvl2pPr>
            <a:lvl3pPr algn="ctr">
              <a:buNone/>
              <a:defRPr sz="1400" b="1">
                <a:solidFill>
                  <a:schemeClr val="bg1"/>
                </a:solidFill>
              </a:defRPr>
            </a:lvl3pPr>
            <a:lvl4pPr algn="ctr">
              <a:buNone/>
              <a:defRPr sz="1200" b="1">
                <a:solidFill>
                  <a:schemeClr val="bg1"/>
                </a:solidFill>
              </a:defRPr>
            </a:lvl4pPr>
            <a:lvl5pPr algn="ctr"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Text Placeholder 31"/>
          <p:cNvSpPr>
            <a:spLocks noGrp="1"/>
          </p:cNvSpPr>
          <p:nvPr>
            <p:ph type="body" sz="quarter" idx="39"/>
          </p:nvPr>
        </p:nvSpPr>
        <p:spPr>
          <a:xfrm>
            <a:off x="2298397" y="745067"/>
            <a:ext cx="6557736" cy="1778000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ext Placeholder 31"/>
          <p:cNvSpPr>
            <a:spLocks noGrp="1"/>
          </p:cNvSpPr>
          <p:nvPr>
            <p:ph type="body" sz="quarter" idx="40"/>
          </p:nvPr>
        </p:nvSpPr>
        <p:spPr>
          <a:xfrm>
            <a:off x="2298397" y="2777061"/>
            <a:ext cx="6557736" cy="1778000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31"/>
          <p:cNvSpPr>
            <a:spLocks noGrp="1"/>
          </p:cNvSpPr>
          <p:nvPr>
            <p:ph type="body" sz="quarter" idx="41"/>
          </p:nvPr>
        </p:nvSpPr>
        <p:spPr>
          <a:xfrm>
            <a:off x="2298397" y="4825996"/>
            <a:ext cx="6557736" cy="1778000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 Triangle 11"/>
          <p:cNvSpPr/>
          <p:nvPr userDrawn="1"/>
        </p:nvSpPr>
        <p:spPr>
          <a:xfrm rot="10800000" flipH="1">
            <a:off x="8441615" y="1811867"/>
            <a:ext cx="202504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5049861"/>
            <a:ext cx="9144000" cy="1808138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 userDrawn="1"/>
        </p:nvSpPr>
        <p:spPr>
          <a:xfrm rot="10800000">
            <a:off x="499881" y="1811867"/>
            <a:ext cx="202504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702385" y="1016000"/>
            <a:ext cx="7739230" cy="473286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stA="27000" endPos="2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499881" y="1202855"/>
            <a:ext cx="8144238" cy="609012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31"/>
          <p:cNvSpPr>
            <a:spLocks noGrp="1"/>
          </p:cNvSpPr>
          <p:nvPr>
            <p:ph type="body" sz="quarter" idx="28"/>
          </p:nvPr>
        </p:nvSpPr>
        <p:spPr>
          <a:xfrm>
            <a:off x="499881" y="1202855"/>
            <a:ext cx="8144238" cy="609011"/>
          </a:xfrm>
          <a:ln>
            <a:noFill/>
          </a:ln>
        </p:spPr>
        <p:txBody>
          <a:bodyPr anchor="ctr">
            <a:noAutofit/>
          </a:bodyPr>
          <a:lstStyle>
            <a:lvl1pPr>
              <a:buNone/>
              <a:defRPr sz="2000" b="1">
                <a:solidFill>
                  <a:schemeClr val="bg1"/>
                </a:solidFill>
              </a:defRPr>
            </a:lvl1pPr>
            <a:lvl2pPr>
              <a:buNone/>
              <a:defRPr sz="1800" b="1">
                <a:solidFill>
                  <a:schemeClr val="bg1"/>
                </a:solidFill>
              </a:defRPr>
            </a:lvl2pPr>
            <a:lvl3pPr>
              <a:buNone/>
              <a:defRPr sz="1600" b="1">
                <a:solidFill>
                  <a:schemeClr val="bg1"/>
                </a:solidFill>
              </a:defRPr>
            </a:lvl3pPr>
            <a:lvl4pPr>
              <a:buNone/>
              <a:defRPr sz="1400" b="1">
                <a:solidFill>
                  <a:schemeClr val="bg1"/>
                </a:solidFill>
              </a:defRPr>
            </a:lvl4pPr>
            <a:lvl5pPr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31"/>
          <p:cNvSpPr>
            <a:spLocks noGrp="1"/>
          </p:cNvSpPr>
          <p:nvPr>
            <p:ph type="body" sz="quarter" idx="30"/>
          </p:nvPr>
        </p:nvSpPr>
        <p:spPr>
          <a:xfrm>
            <a:off x="863599" y="2002369"/>
            <a:ext cx="7383281" cy="3560231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4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Right Triangle 21"/>
          <p:cNvSpPr/>
          <p:nvPr userDrawn="1"/>
        </p:nvSpPr>
        <p:spPr>
          <a:xfrm rot="10800000">
            <a:off x="222527" y="6163731"/>
            <a:ext cx="117836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340363" y="3788831"/>
            <a:ext cx="8515770" cy="25654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222527" y="3739074"/>
            <a:ext cx="2039689" cy="2424658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 userDrawn="1"/>
        </p:nvSpPr>
        <p:spPr>
          <a:xfrm rot="10800000">
            <a:off x="222527" y="3352798"/>
            <a:ext cx="117836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340363" y="977898"/>
            <a:ext cx="8515770" cy="25654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22527" y="928141"/>
            <a:ext cx="2039689" cy="2424658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31"/>
          <p:cNvSpPr>
            <a:spLocks noGrp="1"/>
          </p:cNvSpPr>
          <p:nvPr>
            <p:ph type="body" sz="quarter" idx="30"/>
          </p:nvPr>
        </p:nvSpPr>
        <p:spPr>
          <a:xfrm>
            <a:off x="222526" y="928141"/>
            <a:ext cx="2039689" cy="2424657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chemeClr val="bg1"/>
                </a:solidFill>
              </a:defRPr>
            </a:lvl1pPr>
            <a:lvl2pPr algn="ctr">
              <a:buNone/>
              <a:defRPr sz="1600" b="1">
                <a:solidFill>
                  <a:schemeClr val="bg1"/>
                </a:solidFill>
              </a:defRPr>
            </a:lvl2pPr>
            <a:lvl3pPr algn="ctr">
              <a:buNone/>
              <a:defRPr sz="1400" b="1">
                <a:solidFill>
                  <a:schemeClr val="bg1"/>
                </a:solidFill>
              </a:defRPr>
            </a:lvl3pPr>
            <a:lvl4pPr algn="ctr">
              <a:buNone/>
              <a:defRPr sz="1200" b="1">
                <a:solidFill>
                  <a:schemeClr val="bg1"/>
                </a:solidFill>
              </a:defRPr>
            </a:lvl4pPr>
            <a:lvl5pPr algn="ctr"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31"/>
          <p:cNvSpPr>
            <a:spLocks noGrp="1"/>
          </p:cNvSpPr>
          <p:nvPr>
            <p:ph type="body" sz="quarter" idx="31"/>
          </p:nvPr>
        </p:nvSpPr>
        <p:spPr>
          <a:xfrm>
            <a:off x="222526" y="3739074"/>
            <a:ext cx="2039689" cy="2424657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chemeClr val="bg1"/>
                </a:solidFill>
              </a:defRPr>
            </a:lvl1pPr>
            <a:lvl2pPr algn="ctr">
              <a:buNone/>
              <a:defRPr sz="1600" b="1">
                <a:solidFill>
                  <a:schemeClr val="bg1"/>
                </a:solidFill>
              </a:defRPr>
            </a:lvl2pPr>
            <a:lvl3pPr algn="ctr">
              <a:buNone/>
              <a:defRPr sz="1400" b="1">
                <a:solidFill>
                  <a:schemeClr val="bg1"/>
                </a:solidFill>
              </a:defRPr>
            </a:lvl3pPr>
            <a:lvl4pPr algn="ctr">
              <a:buNone/>
              <a:defRPr sz="1200" b="1">
                <a:solidFill>
                  <a:schemeClr val="bg1"/>
                </a:solidFill>
              </a:defRPr>
            </a:lvl4pPr>
            <a:lvl5pPr algn="ctr"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31"/>
          <p:cNvSpPr>
            <a:spLocks noGrp="1"/>
          </p:cNvSpPr>
          <p:nvPr>
            <p:ph type="body" sz="quarter" idx="39"/>
          </p:nvPr>
        </p:nvSpPr>
        <p:spPr>
          <a:xfrm>
            <a:off x="2262215" y="977898"/>
            <a:ext cx="6557736" cy="2565400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ext Placeholder 31"/>
          <p:cNvSpPr>
            <a:spLocks noGrp="1"/>
          </p:cNvSpPr>
          <p:nvPr>
            <p:ph type="body" sz="quarter" idx="40"/>
          </p:nvPr>
        </p:nvSpPr>
        <p:spPr>
          <a:xfrm>
            <a:off x="2262215" y="3788831"/>
            <a:ext cx="6557736" cy="2565400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ight Triangle 17"/>
          <p:cNvSpPr/>
          <p:nvPr userDrawn="1"/>
        </p:nvSpPr>
        <p:spPr>
          <a:xfrm rot="10800000">
            <a:off x="225763" y="6443134"/>
            <a:ext cx="117836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1"/>
          <p:cNvSpPr/>
          <p:nvPr userDrawn="1"/>
        </p:nvSpPr>
        <p:spPr>
          <a:xfrm rot="10800000">
            <a:off x="225763" y="1506219"/>
            <a:ext cx="117836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Triangle 25"/>
          <p:cNvSpPr/>
          <p:nvPr userDrawn="1"/>
        </p:nvSpPr>
        <p:spPr>
          <a:xfrm rot="10800000">
            <a:off x="227381" y="2725413"/>
            <a:ext cx="117836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Triangle 41"/>
          <p:cNvSpPr/>
          <p:nvPr userDrawn="1"/>
        </p:nvSpPr>
        <p:spPr>
          <a:xfrm rot="10800000">
            <a:off x="225763" y="3945452"/>
            <a:ext cx="117836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Triangle 44"/>
          <p:cNvSpPr/>
          <p:nvPr userDrawn="1"/>
        </p:nvSpPr>
        <p:spPr>
          <a:xfrm rot="10800000">
            <a:off x="225763" y="5181598"/>
            <a:ext cx="117836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340363" y="624839"/>
            <a:ext cx="8515770" cy="61061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224145" y="881379"/>
            <a:ext cx="2039689" cy="624839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 userDrawn="1"/>
        </p:nvSpPr>
        <p:spPr>
          <a:xfrm>
            <a:off x="225763" y="2100573"/>
            <a:ext cx="2039689" cy="624839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 userDrawn="1"/>
        </p:nvSpPr>
        <p:spPr>
          <a:xfrm>
            <a:off x="224145" y="3320612"/>
            <a:ext cx="2039689" cy="624839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 userDrawn="1"/>
        </p:nvSpPr>
        <p:spPr>
          <a:xfrm>
            <a:off x="224145" y="4556758"/>
            <a:ext cx="2039689" cy="624839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224145" y="5818294"/>
            <a:ext cx="2039689" cy="624839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31"/>
          <p:cNvSpPr>
            <a:spLocks noGrp="1"/>
          </p:cNvSpPr>
          <p:nvPr>
            <p:ph type="body" sz="quarter" idx="28"/>
          </p:nvPr>
        </p:nvSpPr>
        <p:spPr>
          <a:xfrm>
            <a:off x="228998" y="881379"/>
            <a:ext cx="2036453" cy="624839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1">
                <a:solidFill>
                  <a:schemeClr val="bg1"/>
                </a:solidFill>
              </a:defRPr>
            </a:lvl1pPr>
            <a:lvl2pPr algn="l">
              <a:buNone/>
              <a:defRPr sz="1600" b="1">
                <a:solidFill>
                  <a:schemeClr val="bg1"/>
                </a:solidFill>
              </a:defRPr>
            </a:lvl2pPr>
            <a:lvl3pPr algn="l">
              <a:buNone/>
              <a:defRPr sz="1400" b="1">
                <a:solidFill>
                  <a:schemeClr val="bg1"/>
                </a:solidFill>
              </a:defRPr>
            </a:lvl3pPr>
            <a:lvl4pPr algn="l">
              <a:buNone/>
              <a:defRPr sz="1200" b="1">
                <a:solidFill>
                  <a:schemeClr val="bg1"/>
                </a:solidFill>
              </a:defRPr>
            </a:lvl4pPr>
            <a:lvl5pPr algn="l"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Text Placeholder 31"/>
          <p:cNvSpPr>
            <a:spLocks noGrp="1"/>
          </p:cNvSpPr>
          <p:nvPr>
            <p:ph type="body" sz="quarter" idx="29"/>
          </p:nvPr>
        </p:nvSpPr>
        <p:spPr>
          <a:xfrm>
            <a:off x="228998" y="2100574"/>
            <a:ext cx="2036453" cy="624839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1">
                <a:solidFill>
                  <a:schemeClr val="bg1"/>
                </a:solidFill>
              </a:defRPr>
            </a:lvl1pPr>
            <a:lvl2pPr algn="l">
              <a:buNone/>
              <a:defRPr sz="1600" b="1">
                <a:solidFill>
                  <a:schemeClr val="bg1"/>
                </a:solidFill>
              </a:defRPr>
            </a:lvl2pPr>
            <a:lvl3pPr algn="l">
              <a:buNone/>
              <a:defRPr sz="1400" b="1">
                <a:solidFill>
                  <a:schemeClr val="bg1"/>
                </a:solidFill>
              </a:defRPr>
            </a:lvl3pPr>
            <a:lvl4pPr algn="l">
              <a:buNone/>
              <a:defRPr sz="1200" b="1">
                <a:solidFill>
                  <a:schemeClr val="bg1"/>
                </a:solidFill>
              </a:defRPr>
            </a:lvl4pPr>
            <a:lvl5pPr algn="l"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6" name="Text Placeholder 31"/>
          <p:cNvSpPr>
            <a:spLocks noGrp="1"/>
          </p:cNvSpPr>
          <p:nvPr>
            <p:ph type="body" sz="quarter" idx="30"/>
          </p:nvPr>
        </p:nvSpPr>
        <p:spPr>
          <a:xfrm>
            <a:off x="224145" y="3320612"/>
            <a:ext cx="2036453" cy="624839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1">
                <a:solidFill>
                  <a:schemeClr val="bg1"/>
                </a:solidFill>
              </a:defRPr>
            </a:lvl1pPr>
            <a:lvl2pPr algn="l">
              <a:buNone/>
              <a:defRPr sz="1600" b="1">
                <a:solidFill>
                  <a:schemeClr val="bg1"/>
                </a:solidFill>
              </a:defRPr>
            </a:lvl2pPr>
            <a:lvl3pPr algn="l">
              <a:buNone/>
              <a:defRPr sz="1400" b="1">
                <a:solidFill>
                  <a:schemeClr val="bg1"/>
                </a:solidFill>
              </a:defRPr>
            </a:lvl3pPr>
            <a:lvl4pPr algn="l">
              <a:buNone/>
              <a:defRPr sz="1200" b="1">
                <a:solidFill>
                  <a:schemeClr val="bg1"/>
                </a:solidFill>
              </a:defRPr>
            </a:lvl4pPr>
            <a:lvl5pPr algn="l"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ext Placeholder 31"/>
          <p:cNvSpPr>
            <a:spLocks noGrp="1"/>
          </p:cNvSpPr>
          <p:nvPr>
            <p:ph type="body" sz="quarter" idx="31"/>
          </p:nvPr>
        </p:nvSpPr>
        <p:spPr>
          <a:xfrm>
            <a:off x="228998" y="4556758"/>
            <a:ext cx="2036453" cy="624839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1">
                <a:solidFill>
                  <a:schemeClr val="bg1"/>
                </a:solidFill>
              </a:defRPr>
            </a:lvl1pPr>
            <a:lvl2pPr algn="l">
              <a:buNone/>
              <a:defRPr sz="1600" b="1">
                <a:solidFill>
                  <a:schemeClr val="bg1"/>
                </a:solidFill>
              </a:defRPr>
            </a:lvl2pPr>
            <a:lvl3pPr algn="l">
              <a:buNone/>
              <a:defRPr sz="1400" b="1">
                <a:solidFill>
                  <a:schemeClr val="bg1"/>
                </a:solidFill>
              </a:defRPr>
            </a:lvl3pPr>
            <a:lvl4pPr algn="l">
              <a:buNone/>
              <a:defRPr sz="1200" b="1">
                <a:solidFill>
                  <a:schemeClr val="bg1"/>
                </a:solidFill>
              </a:defRPr>
            </a:lvl4pPr>
            <a:lvl5pPr algn="l"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Text Placeholder 31"/>
          <p:cNvSpPr>
            <a:spLocks noGrp="1"/>
          </p:cNvSpPr>
          <p:nvPr>
            <p:ph type="body" sz="quarter" idx="32"/>
          </p:nvPr>
        </p:nvSpPr>
        <p:spPr>
          <a:xfrm>
            <a:off x="224145" y="5818295"/>
            <a:ext cx="2036453" cy="624839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1">
                <a:solidFill>
                  <a:schemeClr val="bg1"/>
                </a:solidFill>
              </a:defRPr>
            </a:lvl1pPr>
            <a:lvl2pPr algn="l">
              <a:buNone/>
              <a:defRPr sz="1600" b="1">
                <a:solidFill>
                  <a:schemeClr val="bg1"/>
                </a:solidFill>
              </a:defRPr>
            </a:lvl2pPr>
            <a:lvl3pPr algn="l">
              <a:buNone/>
              <a:defRPr sz="1400" b="1">
                <a:solidFill>
                  <a:schemeClr val="bg1"/>
                </a:solidFill>
              </a:defRPr>
            </a:lvl3pPr>
            <a:lvl4pPr algn="l">
              <a:buNone/>
              <a:defRPr sz="1200" b="1">
                <a:solidFill>
                  <a:schemeClr val="bg1"/>
                </a:solidFill>
              </a:defRPr>
            </a:lvl4pPr>
            <a:lvl5pPr algn="l"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5" name="Text Placeholder 31"/>
          <p:cNvSpPr>
            <a:spLocks noGrp="1"/>
          </p:cNvSpPr>
          <p:nvPr>
            <p:ph type="body" sz="quarter" idx="39"/>
          </p:nvPr>
        </p:nvSpPr>
        <p:spPr>
          <a:xfrm>
            <a:off x="2387599" y="881379"/>
            <a:ext cx="6368851" cy="815340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1" name="Text Placeholder 31"/>
          <p:cNvSpPr>
            <a:spLocks noGrp="1"/>
          </p:cNvSpPr>
          <p:nvPr>
            <p:ph type="body" sz="quarter" idx="40"/>
          </p:nvPr>
        </p:nvSpPr>
        <p:spPr>
          <a:xfrm>
            <a:off x="2387599" y="2100574"/>
            <a:ext cx="6368851" cy="815340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41"/>
          </p:nvPr>
        </p:nvSpPr>
        <p:spPr>
          <a:xfrm>
            <a:off x="2387599" y="3320612"/>
            <a:ext cx="6368851" cy="815340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42"/>
          </p:nvPr>
        </p:nvSpPr>
        <p:spPr>
          <a:xfrm>
            <a:off x="2387599" y="4556758"/>
            <a:ext cx="6368851" cy="815340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4" name="Text Placeholder 31"/>
          <p:cNvSpPr>
            <a:spLocks noGrp="1"/>
          </p:cNvSpPr>
          <p:nvPr>
            <p:ph type="body" sz="quarter" idx="43"/>
          </p:nvPr>
        </p:nvSpPr>
        <p:spPr>
          <a:xfrm>
            <a:off x="2387599" y="5818295"/>
            <a:ext cx="6368851" cy="815340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ight Triangle 17"/>
          <p:cNvSpPr/>
          <p:nvPr userDrawn="1"/>
        </p:nvSpPr>
        <p:spPr>
          <a:xfrm rot="10800000">
            <a:off x="228999" y="6273388"/>
            <a:ext cx="117836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1"/>
          <p:cNvSpPr/>
          <p:nvPr userDrawn="1"/>
        </p:nvSpPr>
        <p:spPr>
          <a:xfrm rot="10800000">
            <a:off x="228998" y="1887639"/>
            <a:ext cx="117836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Triangle 41"/>
          <p:cNvSpPr/>
          <p:nvPr userDrawn="1"/>
        </p:nvSpPr>
        <p:spPr>
          <a:xfrm rot="10800000">
            <a:off x="225763" y="4021655"/>
            <a:ext cx="117836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340363" y="624839"/>
            <a:ext cx="8515770" cy="61061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227381" y="1006259"/>
            <a:ext cx="1105122" cy="881379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25762" y="3140276"/>
            <a:ext cx="1105122" cy="881379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228998" y="5392009"/>
            <a:ext cx="1105122" cy="881379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1"/>
          <p:cNvSpPr>
            <a:spLocks noGrp="1"/>
          </p:cNvSpPr>
          <p:nvPr>
            <p:ph type="body" sz="quarter" idx="28"/>
          </p:nvPr>
        </p:nvSpPr>
        <p:spPr>
          <a:xfrm>
            <a:off x="228999" y="1006259"/>
            <a:ext cx="1105122" cy="881380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chemeClr val="bg1"/>
                </a:solidFill>
              </a:defRPr>
            </a:lvl1pPr>
            <a:lvl2pPr algn="ctr">
              <a:buNone/>
              <a:defRPr sz="1600" b="1">
                <a:solidFill>
                  <a:schemeClr val="bg1"/>
                </a:solidFill>
              </a:defRPr>
            </a:lvl2pPr>
            <a:lvl3pPr algn="ctr">
              <a:buNone/>
              <a:defRPr sz="1400" b="1">
                <a:solidFill>
                  <a:schemeClr val="bg1"/>
                </a:solidFill>
              </a:defRPr>
            </a:lvl3pPr>
            <a:lvl4pPr algn="ctr">
              <a:buNone/>
              <a:defRPr sz="1200" b="1">
                <a:solidFill>
                  <a:schemeClr val="bg1"/>
                </a:solidFill>
              </a:defRPr>
            </a:lvl4pPr>
            <a:lvl5pPr algn="ctr"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1" name="Text Placeholder 31"/>
          <p:cNvSpPr>
            <a:spLocks noGrp="1"/>
          </p:cNvSpPr>
          <p:nvPr>
            <p:ph type="body" sz="quarter" idx="29"/>
          </p:nvPr>
        </p:nvSpPr>
        <p:spPr>
          <a:xfrm>
            <a:off x="225762" y="3140275"/>
            <a:ext cx="1105122" cy="881380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chemeClr val="bg1"/>
                </a:solidFill>
              </a:defRPr>
            </a:lvl1pPr>
            <a:lvl2pPr algn="ctr">
              <a:buNone/>
              <a:defRPr sz="1600" b="1">
                <a:solidFill>
                  <a:schemeClr val="bg1"/>
                </a:solidFill>
              </a:defRPr>
            </a:lvl2pPr>
            <a:lvl3pPr algn="ctr">
              <a:buNone/>
              <a:defRPr sz="1400" b="1">
                <a:solidFill>
                  <a:schemeClr val="bg1"/>
                </a:solidFill>
              </a:defRPr>
            </a:lvl3pPr>
            <a:lvl4pPr algn="ctr">
              <a:buNone/>
              <a:defRPr sz="1200" b="1">
                <a:solidFill>
                  <a:schemeClr val="bg1"/>
                </a:solidFill>
              </a:defRPr>
            </a:lvl4pPr>
            <a:lvl5pPr algn="ctr"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2" name="Text Placeholder 31"/>
          <p:cNvSpPr>
            <a:spLocks noGrp="1"/>
          </p:cNvSpPr>
          <p:nvPr>
            <p:ph type="body" sz="quarter" idx="30"/>
          </p:nvPr>
        </p:nvSpPr>
        <p:spPr>
          <a:xfrm>
            <a:off x="225762" y="5392009"/>
            <a:ext cx="1105122" cy="881380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chemeClr val="bg1"/>
                </a:solidFill>
              </a:defRPr>
            </a:lvl1pPr>
            <a:lvl2pPr algn="ctr">
              <a:buNone/>
              <a:defRPr sz="1600" b="1">
                <a:solidFill>
                  <a:schemeClr val="bg1"/>
                </a:solidFill>
              </a:defRPr>
            </a:lvl2pPr>
            <a:lvl3pPr algn="ctr">
              <a:buNone/>
              <a:defRPr sz="1400" b="1">
                <a:solidFill>
                  <a:schemeClr val="bg1"/>
                </a:solidFill>
              </a:defRPr>
            </a:lvl3pPr>
            <a:lvl4pPr algn="ctr">
              <a:buNone/>
              <a:defRPr sz="1200" b="1">
                <a:solidFill>
                  <a:schemeClr val="bg1"/>
                </a:solidFill>
              </a:defRPr>
            </a:lvl4pPr>
            <a:lvl5pPr algn="ctr"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3" name="Text Placeholder 31"/>
          <p:cNvSpPr>
            <a:spLocks noGrp="1"/>
          </p:cNvSpPr>
          <p:nvPr>
            <p:ph type="body" sz="quarter" idx="39"/>
          </p:nvPr>
        </p:nvSpPr>
        <p:spPr>
          <a:xfrm>
            <a:off x="1523999" y="1006259"/>
            <a:ext cx="7162801" cy="1071880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ext Placeholder 31"/>
          <p:cNvSpPr>
            <a:spLocks noGrp="1"/>
          </p:cNvSpPr>
          <p:nvPr>
            <p:ph type="body" sz="quarter" idx="40"/>
          </p:nvPr>
        </p:nvSpPr>
        <p:spPr>
          <a:xfrm>
            <a:off x="1523999" y="3140276"/>
            <a:ext cx="7162801" cy="1071880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31"/>
          <p:cNvSpPr>
            <a:spLocks noGrp="1"/>
          </p:cNvSpPr>
          <p:nvPr>
            <p:ph type="body" sz="quarter" idx="41"/>
          </p:nvPr>
        </p:nvSpPr>
        <p:spPr>
          <a:xfrm>
            <a:off x="1523999" y="5392009"/>
            <a:ext cx="7162801" cy="1071880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ight Triangle 17"/>
          <p:cNvSpPr/>
          <p:nvPr userDrawn="1"/>
        </p:nvSpPr>
        <p:spPr>
          <a:xfrm rot="10800000">
            <a:off x="227381" y="6540500"/>
            <a:ext cx="117836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340363" y="624839"/>
            <a:ext cx="8515770" cy="61061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227381" y="514768"/>
            <a:ext cx="2151752" cy="6025732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Vertical Text Placeholder 6"/>
          <p:cNvSpPr>
            <a:spLocks noGrp="1"/>
          </p:cNvSpPr>
          <p:nvPr>
            <p:ph type="body" orient="vert" sz="quarter" idx="10"/>
          </p:nvPr>
        </p:nvSpPr>
        <p:spPr>
          <a:xfrm>
            <a:off x="227381" y="514768"/>
            <a:ext cx="2151752" cy="6025731"/>
          </a:xfrm>
        </p:spPr>
        <p:txBody>
          <a:bodyPr vert="eaVert" anchor="ctr"/>
          <a:lstStyle>
            <a:lvl1pPr algn="ctr">
              <a:defRPr b="1">
                <a:solidFill>
                  <a:srgbClr val="FFFFFF"/>
                </a:solidFill>
              </a:defRPr>
            </a:lvl1pPr>
            <a:lvl2pPr algn="ctr">
              <a:defRPr b="1">
                <a:solidFill>
                  <a:srgbClr val="FFFFFF"/>
                </a:solidFill>
              </a:defRPr>
            </a:lvl2pPr>
            <a:lvl3pPr algn="ctr">
              <a:defRPr b="1">
                <a:solidFill>
                  <a:srgbClr val="FFFFFF"/>
                </a:solidFill>
              </a:defRPr>
            </a:lvl3pPr>
            <a:lvl4pPr algn="ctr">
              <a:defRPr b="1">
                <a:solidFill>
                  <a:srgbClr val="FFFFFF"/>
                </a:solidFill>
              </a:defRPr>
            </a:lvl4pPr>
            <a:lvl5pPr algn="ctr"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31"/>
          <p:cNvSpPr>
            <a:spLocks noGrp="1"/>
          </p:cNvSpPr>
          <p:nvPr>
            <p:ph type="body" sz="quarter" idx="39"/>
          </p:nvPr>
        </p:nvSpPr>
        <p:spPr>
          <a:xfrm>
            <a:off x="2603500" y="800100"/>
            <a:ext cx="6083300" cy="5740399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529667" y="992015"/>
            <a:ext cx="4032742" cy="5087052"/>
          </a:xfrm>
          <a:prstGeom prst="rect">
            <a:avLst/>
          </a:prstGeom>
          <a:solidFill>
            <a:srgbClr val="000000">
              <a:alpha val="5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/>
          <p:cNvSpPr/>
          <p:nvPr userDrawn="1"/>
        </p:nvSpPr>
        <p:spPr>
          <a:xfrm rot="10800000">
            <a:off x="422986" y="1457683"/>
            <a:ext cx="202504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625490" y="806333"/>
            <a:ext cx="4124309" cy="54336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422986" y="992015"/>
            <a:ext cx="3996613" cy="465667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1"/>
          <p:cNvSpPr>
            <a:spLocks noGrp="1"/>
          </p:cNvSpPr>
          <p:nvPr>
            <p:ph type="body" sz="quarter" idx="28"/>
          </p:nvPr>
        </p:nvSpPr>
        <p:spPr>
          <a:xfrm>
            <a:off x="422986" y="1001977"/>
            <a:ext cx="3996613" cy="455705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bg1"/>
                </a:solidFill>
              </a:defRPr>
            </a:lvl1pPr>
            <a:lvl2pPr algn="l">
              <a:buNone/>
              <a:defRPr sz="1600" b="1">
                <a:solidFill>
                  <a:schemeClr val="bg1"/>
                </a:solidFill>
              </a:defRPr>
            </a:lvl2pPr>
            <a:lvl3pPr algn="l">
              <a:buNone/>
              <a:defRPr sz="1400" b="1">
                <a:solidFill>
                  <a:schemeClr val="bg1"/>
                </a:solidFill>
              </a:defRPr>
            </a:lvl3pPr>
            <a:lvl4pPr algn="l">
              <a:buNone/>
              <a:defRPr sz="1200" b="1">
                <a:solidFill>
                  <a:schemeClr val="bg1"/>
                </a:solidFill>
              </a:defRPr>
            </a:lvl4pPr>
            <a:lvl5pPr algn="l"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31"/>
          <p:cNvSpPr>
            <a:spLocks noGrp="1"/>
          </p:cNvSpPr>
          <p:nvPr>
            <p:ph type="body" sz="quarter" idx="39"/>
          </p:nvPr>
        </p:nvSpPr>
        <p:spPr>
          <a:xfrm>
            <a:off x="625490" y="1648183"/>
            <a:ext cx="3794110" cy="4430884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1"/>
          <p:cNvSpPr>
            <a:spLocks noGrp="1"/>
          </p:cNvSpPr>
          <p:nvPr>
            <p:ph type="body" sz="quarter" idx="40"/>
          </p:nvPr>
        </p:nvSpPr>
        <p:spPr>
          <a:xfrm>
            <a:off x="4864099" y="1231900"/>
            <a:ext cx="3622109" cy="4621384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rgbClr val="FFFFFF"/>
                </a:solidFill>
              </a:defRPr>
            </a:lvl1pPr>
            <a:lvl2pPr algn="l">
              <a:buNone/>
              <a:defRPr sz="1600" b="0">
                <a:solidFill>
                  <a:srgbClr val="FFFFFF"/>
                </a:solidFill>
              </a:defRPr>
            </a:lvl2pPr>
            <a:lvl3pPr algn="l">
              <a:buNone/>
              <a:defRPr sz="1400" b="0">
                <a:solidFill>
                  <a:srgbClr val="FFFFFF"/>
                </a:solidFill>
              </a:defRPr>
            </a:lvl3pPr>
            <a:lvl4pPr algn="l">
              <a:buNone/>
              <a:defRPr sz="1200" b="0">
                <a:solidFill>
                  <a:srgbClr val="FFFFFF"/>
                </a:solidFill>
              </a:defRPr>
            </a:lvl4pPr>
            <a:lvl5pPr algn="l">
              <a:buNone/>
              <a:defRPr sz="12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29667" y="3572938"/>
            <a:ext cx="4032742" cy="2455330"/>
          </a:xfrm>
          <a:prstGeom prst="rect">
            <a:avLst/>
          </a:prstGeom>
          <a:solidFill>
            <a:srgbClr val="000000">
              <a:alpha val="5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529667" y="1025889"/>
            <a:ext cx="4032742" cy="2455330"/>
          </a:xfrm>
          <a:prstGeom prst="rect">
            <a:avLst/>
          </a:prstGeom>
          <a:solidFill>
            <a:srgbClr val="000000">
              <a:alpha val="5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/>
          <p:cNvSpPr/>
          <p:nvPr userDrawn="1"/>
        </p:nvSpPr>
        <p:spPr>
          <a:xfrm rot="10800000">
            <a:off x="422986" y="1457683"/>
            <a:ext cx="202504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625490" y="806333"/>
            <a:ext cx="4124309" cy="54336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31"/>
          <p:cNvSpPr>
            <a:spLocks noGrp="1"/>
          </p:cNvSpPr>
          <p:nvPr>
            <p:ph type="body" sz="quarter" idx="40"/>
          </p:nvPr>
        </p:nvSpPr>
        <p:spPr>
          <a:xfrm>
            <a:off x="4749799" y="1025890"/>
            <a:ext cx="3812611" cy="2455330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rgbClr val="FFFFFF"/>
                </a:solidFill>
              </a:defRPr>
            </a:lvl1pPr>
            <a:lvl2pPr algn="l">
              <a:buNone/>
              <a:defRPr sz="1600" b="0">
                <a:solidFill>
                  <a:srgbClr val="FFFFFF"/>
                </a:solidFill>
              </a:defRPr>
            </a:lvl2pPr>
            <a:lvl3pPr algn="l">
              <a:buNone/>
              <a:defRPr sz="1400" b="0">
                <a:solidFill>
                  <a:srgbClr val="FFFFFF"/>
                </a:solidFill>
              </a:defRPr>
            </a:lvl3pPr>
            <a:lvl4pPr algn="l">
              <a:buNone/>
              <a:defRPr sz="1200" b="0">
                <a:solidFill>
                  <a:srgbClr val="FFFFFF"/>
                </a:solidFill>
              </a:defRPr>
            </a:lvl4pPr>
            <a:lvl5pPr algn="l">
              <a:buNone/>
              <a:defRPr sz="12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31"/>
          <p:cNvSpPr>
            <a:spLocks noGrp="1"/>
          </p:cNvSpPr>
          <p:nvPr>
            <p:ph type="body" sz="quarter" idx="41"/>
          </p:nvPr>
        </p:nvSpPr>
        <p:spPr>
          <a:xfrm>
            <a:off x="4749799" y="3572938"/>
            <a:ext cx="3812610" cy="2455330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rgbClr val="FFFFFF"/>
                </a:solidFill>
              </a:defRPr>
            </a:lvl1pPr>
            <a:lvl2pPr algn="l">
              <a:buNone/>
              <a:defRPr sz="1600" b="0">
                <a:solidFill>
                  <a:srgbClr val="FFFFFF"/>
                </a:solidFill>
              </a:defRPr>
            </a:lvl2pPr>
            <a:lvl3pPr algn="l">
              <a:buNone/>
              <a:defRPr sz="1400" b="0">
                <a:solidFill>
                  <a:srgbClr val="FFFFFF"/>
                </a:solidFill>
              </a:defRPr>
            </a:lvl3pPr>
            <a:lvl4pPr algn="l">
              <a:buNone/>
              <a:defRPr sz="1200" b="0">
                <a:solidFill>
                  <a:srgbClr val="FFFFFF"/>
                </a:solidFill>
              </a:defRPr>
            </a:lvl4pPr>
            <a:lvl5pPr algn="l">
              <a:buNone/>
              <a:defRPr sz="12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31"/>
          <p:cNvSpPr>
            <a:spLocks noGrp="1"/>
          </p:cNvSpPr>
          <p:nvPr>
            <p:ph type="body" sz="quarter" idx="39"/>
          </p:nvPr>
        </p:nvSpPr>
        <p:spPr>
          <a:xfrm>
            <a:off x="625490" y="1648183"/>
            <a:ext cx="3794110" cy="4430884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422986" y="992015"/>
            <a:ext cx="3996613" cy="465667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31"/>
          <p:cNvSpPr>
            <a:spLocks noGrp="1"/>
          </p:cNvSpPr>
          <p:nvPr>
            <p:ph type="body" sz="quarter" idx="28"/>
          </p:nvPr>
        </p:nvSpPr>
        <p:spPr>
          <a:xfrm>
            <a:off x="422986" y="1001977"/>
            <a:ext cx="3996613" cy="455705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800" b="1">
                <a:solidFill>
                  <a:schemeClr val="bg1"/>
                </a:solidFill>
              </a:defRPr>
            </a:lvl1pPr>
            <a:lvl2pPr algn="l">
              <a:buNone/>
              <a:defRPr sz="1600" b="1">
                <a:solidFill>
                  <a:schemeClr val="bg1"/>
                </a:solidFill>
              </a:defRPr>
            </a:lvl2pPr>
            <a:lvl3pPr algn="l">
              <a:buNone/>
              <a:defRPr sz="1400" b="1">
                <a:solidFill>
                  <a:schemeClr val="bg1"/>
                </a:solidFill>
              </a:defRPr>
            </a:lvl3pPr>
            <a:lvl4pPr algn="l">
              <a:buNone/>
              <a:defRPr sz="1200" b="1">
                <a:solidFill>
                  <a:schemeClr val="bg1"/>
                </a:solidFill>
              </a:defRPr>
            </a:lvl4pPr>
            <a:lvl5pPr algn="l"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685801" y="2675468"/>
            <a:ext cx="5147732" cy="1341970"/>
          </a:xfrm>
          <a:prstGeom prst="rect">
            <a:avLst/>
          </a:prstGeom>
          <a:solidFill>
            <a:srgbClr val="000000">
              <a:alpha val="5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85801" y="4127497"/>
            <a:ext cx="5147732" cy="1341970"/>
          </a:xfrm>
          <a:prstGeom prst="rect">
            <a:avLst/>
          </a:prstGeom>
          <a:solidFill>
            <a:srgbClr val="000000">
              <a:alpha val="5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685801" y="1214972"/>
            <a:ext cx="5147732" cy="1341970"/>
          </a:xfrm>
          <a:prstGeom prst="rect">
            <a:avLst/>
          </a:prstGeom>
          <a:solidFill>
            <a:srgbClr val="000000">
              <a:alpha val="5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/>
          </a:p>
        </p:txBody>
      </p:sp>
      <p:sp>
        <p:nvSpPr>
          <p:cNvPr id="9" name="Right Triangle 8"/>
          <p:cNvSpPr/>
          <p:nvPr userDrawn="1"/>
        </p:nvSpPr>
        <p:spPr>
          <a:xfrm rot="10800000" flipH="1">
            <a:off x="8187269" y="1748375"/>
            <a:ext cx="202504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765691" y="1003888"/>
            <a:ext cx="3421578" cy="46696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stA="27000" endPos="2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4968891" y="922870"/>
            <a:ext cx="3420882" cy="825505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31"/>
          <p:cNvSpPr>
            <a:spLocks noGrp="1"/>
          </p:cNvSpPr>
          <p:nvPr>
            <p:ph type="body" sz="quarter" idx="28"/>
          </p:nvPr>
        </p:nvSpPr>
        <p:spPr>
          <a:xfrm>
            <a:off x="4968891" y="922870"/>
            <a:ext cx="3420882" cy="825505"/>
          </a:xfr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2000" b="1">
                <a:solidFill>
                  <a:schemeClr val="bg1"/>
                </a:solidFill>
              </a:defRPr>
            </a:lvl1pPr>
            <a:lvl2pPr algn="l">
              <a:buNone/>
              <a:defRPr sz="1800" b="1">
                <a:solidFill>
                  <a:schemeClr val="bg1"/>
                </a:solidFill>
              </a:defRPr>
            </a:lvl2pPr>
            <a:lvl3pPr algn="l">
              <a:buNone/>
              <a:defRPr sz="1600" b="1">
                <a:solidFill>
                  <a:schemeClr val="bg1"/>
                </a:solidFill>
              </a:defRPr>
            </a:lvl3pPr>
            <a:lvl4pPr algn="l">
              <a:buNone/>
              <a:defRPr sz="1400" b="1">
                <a:solidFill>
                  <a:schemeClr val="bg1"/>
                </a:solidFill>
              </a:defRPr>
            </a:lvl4pPr>
            <a:lvl5pPr algn="l"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ext Placeholder 31"/>
          <p:cNvSpPr>
            <a:spLocks noGrp="1"/>
          </p:cNvSpPr>
          <p:nvPr>
            <p:ph type="body" sz="quarter" idx="40"/>
          </p:nvPr>
        </p:nvSpPr>
        <p:spPr>
          <a:xfrm>
            <a:off x="4968891" y="1938875"/>
            <a:ext cx="3218378" cy="3530592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Text Placeholder 31"/>
          <p:cNvSpPr>
            <a:spLocks noGrp="1"/>
          </p:cNvSpPr>
          <p:nvPr>
            <p:ph type="body" sz="quarter" idx="41"/>
          </p:nvPr>
        </p:nvSpPr>
        <p:spPr>
          <a:xfrm>
            <a:off x="685800" y="1214972"/>
            <a:ext cx="4079890" cy="1341970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rgbClr val="FFFFFF"/>
                </a:solidFill>
              </a:defRPr>
            </a:lvl1pPr>
            <a:lvl2pPr algn="l">
              <a:buNone/>
              <a:defRPr sz="1600" b="0">
                <a:solidFill>
                  <a:srgbClr val="FFFFFF"/>
                </a:solidFill>
              </a:defRPr>
            </a:lvl2pPr>
            <a:lvl3pPr algn="l">
              <a:buNone/>
              <a:defRPr sz="1400" b="0">
                <a:solidFill>
                  <a:srgbClr val="FFFFFF"/>
                </a:solidFill>
              </a:defRPr>
            </a:lvl3pPr>
            <a:lvl4pPr algn="l">
              <a:buNone/>
              <a:defRPr sz="1200" b="0">
                <a:solidFill>
                  <a:srgbClr val="FFFFFF"/>
                </a:solidFill>
              </a:defRPr>
            </a:lvl4pPr>
            <a:lvl5pPr algn="l">
              <a:buNone/>
              <a:defRPr sz="12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Text Placeholder 31"/>
          <p:cNvSpPr>
            <a:spLocks noGrp="1"/>
          </p:cNvSpPr>
          <p:nvPr>
            <p:ph type="body" sz="quarter" idx="42"/>
          </p:nvPr>
        </p:nvSpPr>
        <p:spPr>
          <a:xfrm>
            <a:off x="685800" y="2675468"/>
            <a:ext cx="4079890" cy="1341970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rgbClr val="FFFFFF"/>
                </a:solidFill>
              </a:defRPr>
            </a:lvl1pPr>
            <a:lvl2pPr algn="l">
              <a:buNone/>
              <a:defRPr sz="1600" b="0">
                <a:solidFill>
                  <a:srgbClr val="FFFFFF"/>
                </a:solidFill>
              </a:defRPr>
            </a:lvl2pPr>
            <a:lvl3pPr algn="l">
              <a:buNone/>
              <a:defRPr sz="1400" b="0">
                <a:solidFill>
                  <a:srgbClr val="FFFFFF"/>
                </a:solidFill>
              </a:defRPr>
            </a:lvl3pPr>
            <a:lvl4pPr algn="l">
              <a:buNone/>
              <a:defRPr sz="1200" b="0">
                <a:solidFill>
                  <a:srgbClr val="FFFFFF"/>
                </a:solidFill>
              </a:defRPr>
            </a:lvl4pPr>
            <a:lvl5pPr algn="l">
              <a:buNone/>
              <a:defRPr sz="12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31"/>
          <p:cNvSpPr>
            <a:spLocks noGrp="1"/>
          </p:cNvSpPr>
          <p:nvPr>
            <p:ph type="body" sz="quarter" idx="43"/>
          </p:nvPr>
        </p:nvSpPr>
        <p:spPr>
          <a:xfrm>
            <a:off x="685801" y="4127497"/>
            <a:ext cx="4079890" cy="1341970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rgbClr val="FFFFFF"/>
                </a:solidFill>
              </a:defRPr>
            </a:lvl1pPr>
            <a:lvl2pPr algn="l">
              <a:buNone/>
              <a:defRPr sz="1600" b="0">
                <a:solidFill>
                  <a:srgbClr val="FFFFFF"/>
                </a:solidFill>
              </a:defRPr>
            </a:lvl2pPr>
            <a:lvl3pPr algn="l">
              <a:buNone/>
              <a:defRPr sz="1400" b="0">
                <a:solidFill>
                  <a:srgbClr val="FFFFFF"/>
                </a:solidFill>
              </a:defRPr>
            </a:lvl3pPr>
            <a:lvl4pPr algn="l">
              <a:buNone/>
              <a:defRPr sz="1200" b="0">
                <a:solidFill>
                  <a:srgbClr val="FFFFFF"/>
                </a:solidFill>
              </a:defRPr>
            </a:lvl4pPr>
            <a:lvl5pPr algn="l">
              <a:buNone/>
              <a:defRPr sz="12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ight Triangle 14"/>
          <p:cNvSpPr/>
          <p:nvPr userDrawn="1"/>
        </p:nvSpPr>
        <p:spPr>
          <a:xfrm rot="10800000">
            <a:off x="186955" y="1733554"/>
            <a:ext cx="219442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hevron 2"/>
          <p:cNvSpPr/>
          <p:nvPr userDrawn="1"/>
        </p:nvSpPr>
        <p:spPr>
          <a:xfrm rot="5400000">
            <a:off x="3960381" y="1788485"/>
            <a:ext cx="5532766" cy="4072467"/>
          </a:xfrm>
          <a:prstGeom prst="chevron">
            <a:avLst>
              <a:gd name="adj" fmla="val 13052"/>
            </a:avLst>
          </a:prstGeom>
          <a:solidFill>
            <a:srgbClr val="FFFFFF"/>
          </a:solidFill>
          <a:ln w="38100" cap="flat" cmpd="sng" algn="ctr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hevron 4"/>
          <p:cNvSpPr/>
          <p:nvPr userDrawn="1"/>
        </p:nvSpPr>
        <p:spPr>
          <a:xfrm rot="5400000">
            <a:off x="-323753" y="1788484"/>
            <a:ext cx="5532768" cy="4072467"/>
          </a:xfrm>
          <a:prstGeom prst="chevron">
            <a:avLst>
              <a:gd name="adj" fmla="val 13052"/>
            </a:avLst>
          </a:prstGeom>
          <a:solidFill>
            <a:srgbClr val="FFFFFF"/>
          </a:solidFill>
          <a:ln w="38100" cap="flat" cmpd="sng" algn="ctr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Right Triangle 11"/>
          <p:cNvSpPr/>
          <p:nvPr userDrawn="1"/>
        </p:nvSpPr>
        <p:spPr>
          <a:xfrm rot="10800000" flipH="1">
            <a:off x="8779936" y="1733552"/>
            <a:ext cx="202504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809067" y="584201"/>
            <a:ext cx="4173373" cy="1149352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186955" y="584200"/>
            <a:ext cx="4173373" cy="1149352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31"/>
          <p:cNvSpPr>
            <a:spLocks noGrp="1"/>
          </p:cNvSpPr>
          <p:nvPr>
            <p:ph type="body" sz="quarter" idx="28"/>
          </p:nvPr>
        </p:nvSpPr>
        <p:spPr>
          <a:xfrm>
            <a:off x="186955" y="584200"/>
            <a:ext cx="4173373" cy="1149353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2000" b="1">
                <a:solidFill>
                  <a:schemeClr val="bg1"/>
                </a:solidFill>
              </a:defRPr>
            </a:lvl1pPr>
            <a:lvl2pPr algn="ctr">
              <a:buNone/>
              <a:defRPr sz="1800" b="1">
                <a:solidFill>
                  <a:schemeClr val="bg1"/>
                </a:solidFill>
              </a:defRPr>
            </a:lvl2pPr>
            <a:lvl3pPr algn="ctr">
              <a:buNone/>
              <a:defRPr sz="1600" b="1">
                <a:solidFill>
                  <a:schemeClr val="bg1"/>
                </a:solidFill>
              </a:defRPr>
            </a:lvl3pPr>
            <a:lvl4pPr algn="ctr">
              <a:buNone/>
              <a:defRPr sz="1400" b="1">
                <a:solidFill>
                  <a:schemeClr val="bg1"/>
                </a:solidFill>
              </a:defRPr>
            </a:lvl4pPr>
            <a:lvl5pPr algn="ctr"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31"/>
          <p:cNvSpPr>
            <a:spLocks noGrp="1"/>
          </p:cNvSpPr>
          <p:nvPr>
            <p:ph type="body" sz="quarter" idx="29"/>
          </p:nvPr>
        </p:nvSpPr>
        <p:spPr>
          <a:xfrm>
            <a:off x="4809067" y="584200"/>
            <a:ext cx="4173373" cy="1149354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2000" b="1">
                <a:solidFill>
                  <a:schemeClr val="bg1"/>
                </a:solidFill>
              </a:defRPr>
            </a:lvl1pPr>
            <a:lvl2pPr algn="ctr">
              <a:buNone/>
              <a:defRPr sz="1800" b="1">
                <a:solidFill>
                  <a:schemeClr val="bg1"/>
                </a:solidFill>
              </a:defRPr>
            </a:lvl2pPr>
            <a:lvl3pPr algn="ctr">
              <a:buNone/>
              <a:defRPr sz="1600" b="1">
                <a:solidFill>
                  <a:schemeClr val="bg1"/>
                </a:solidFill>
              </a:defRPr>
            </a:lvl3pPr>
            <a:lvl4pPr algn="ctr">
              <a:buNone/>
              <a:defRPr sz="1400" b="1">
                <a:solidFill>
                  <a:schemeClr val="bg1"/>
                </a:solidFill>
              </a:defRPr>
            </a:lvl4pPr>
            <a:lvl5pPr algn="ctr"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31"/>
          <p:cNvSpPr>
            <a:spLocks noGrp="1"/>
          </p:cNvSpPr>
          <p:nvPr>
            <p:ph type="body" sz="quarter" idx="41"/>
          </p:nvPr>
        </p:nvSpPr>
        <p:spPr>
          <a:xfrm>
            <a:off x="406397" y="1924052"/>
            <a:ext cx="3953931" cy="4146548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31"/>
          <p:cNvSpPr>
            <a:spLocks noGrp="1"/>
          </p:cNvSpPr>
          <p:nvPr>
            <p:ph type="body" sz="quarter" idx="42"/>
          </p:nvPr>
        </p:nvSpPr>
        <p:spPr>
          <a:xfrm>
            <a:off x="4809066" y="1924054"/>
            <a:ext cx="3953931" cy="4146546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/>
          <p:nvPr userDrawn="1"/>
        </p:nvSpPr>
        <p:spPr>
          <a:xfrm>
            <a:off x="2893482" y="755628"/>
            <a:ext cx="3389844" cy="2822055"/>
          </a:xfrm>
          <a:prstGeom prst="triangle">
            <a:avLst/>
          </a:prstGeom>
          <a:solidFill>
            <a:schemeClr val="bg1"/>
          </a:solidFill>
          <a:ln w="38100" cap="flat" cmpd="sng" algn="ctr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 userDrawn="1"/>
        </p:nvSpPr>
        <p:spPr>
          <a:xfrm>
            <a:off x="1185860" y="3615783"/>
            <a:ext cx="3389844" cy="2822055"/>
          </a:xfrm>
          <a:prstGeom prst="triangle">
            <a:avLst/>
          </a:prstGeom>
          <a:solidFill>
            <a:schemeClr val="bg1"/>
          </a:solidFill>
          <a:ln w="38100" cap="flat" cmpd="sng" algn="ctr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 userDrawn="1"/>
        </p:nvSpPr>
        <p:spPr>
          <a:xfrm>
            <a:off x="4601104" y="3615783"/>
            <a:ext cx="3389844" cy="2822055"/>
          </a:xfrm>
          <a:prstGeom prst="triangle">
            <a:avLst/>
          </a:prstGeom>
          <a:solidFill>
            <a:schemeClr val="bg1"/>
          </a:solidFill>
          <a:ln w="38100" cap="flat" cmpd="sng" algn="ctr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31"/>
          <p:cNvSpPr>
            <a:spLocks noGrp="1"/>
          </p:cNvSpPr>
          <p:nvPr>
            <p:ph type="body" sz="quarter" idx="41"/>
          </p:nvPr>
        </p:nvSpPr>
        <p:spPr>
          <a:xfrm>
            <a:off x="3771900" y="1955799"/>
            <a:ext cx="1612900" cy="1659983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7" name="Text Placeholder 31"/>
          <p:cNvSpPr>
            <a:spLocks noGrp="1"/>
          </p:cNvSpPr>
          <p:nvPr>
            <p:ph type="body" sz="quarter" idx="42"/>
          </p:nvPr>
        </p:nvSpPr>
        <p:spPr>
          <a:xfrm>
            <a:off x="5489576" y="4777855"/>
            <a:ext cx="1612900" cy="1659983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8" name="Text Placeholder 31"/>
          <p:cNvSpPr>
            <a:spLocks noGrp="1"/>
          </p:cNvSpPr>
          <p:nvPr>
            <p:ph type="body" sz="quarter" idx="43"/>
          </p:nvPr>
        </p:nvSpPr>
        <p:spPr>
          <a:xfrm>
            <a:off x="2057400" y="4777855"/>
            <a:ext cx="1612900" cy="1659983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/>
          <p:cNvSpPr/>
          <p:nvPr userDrawn="1"/>
        </p:nvSpPr>
        <p:spPr>
          <a:xfrm rot="10800000" flipH="1">
            <a:off x="6510865" y="3996513"/>
            <a:ext cx="219443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 userDrawn="1"/>
        </p:nvSpPr>
        <p:spPr>
          <a:xfrm rot="10800000">
            <a:off x="2467680" y="3996513"/>
            <a:ext cx="219442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/>
          <p:cNvSpPr/>
          <p:nvPr userDrawn="1"/>
        </p:nvSpPr>
        <p:spPr>
          <a:xfrm>
            <a:off x="2893482" y="755628"/>
            <a:ext cx="3389844" cy="2822055"/>
          </a:xfrm>
          <a:prstGeom prst="triangle">
            <a:avLst/>
          </a:prstGeom>
          <a:solidFill>
            <a:schemeClr val="bg1"/>
          </a:solidFill>
          <a:ln w="38100" cap="flat" cmpd="sng" algn="ctr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 userDrawn="1"/>
        </p:nvSpPr>
        <p:spPr>
          <a:xfrm>
            <a:off x="1185860" y="3615783"/>
            <a:ext cx="3389844" cy="2822055"/>
          </a:xfrm>
          <a:prstGeom prst="triangle">
            <a:avLst/>
          </a:prstGeom>
          <a:solidFill>
            <a:schemeClr val="bg1"/>
          </a:solidFill>
          <a:ln w="38100" cap="flat" cmpd="sng" algn="ctr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 userDrawn="1"/>
        </p:nvSpPr>
        <p:spPr>
          <a:xfrm>
            <a:off x="4601104" y="3615783"/>
            <a:ext cx="3389844" cy="2822055"/>
          </a:xfrm>
          <a:prstGeom prst="triangle">
            <a:avLst/>
          </a:prstGeom>
          <a:solidFill>
            <a:schemeClr val="bg1"/>
          </a:solidFill>
          <a:ln w="38100" cap="flat" cmpd="sng" algn="ctr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467680" y="3403600"/>
            <a:ext cx="4262629" cy="592913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1"/>
          <p:cNvSpPr>
            <a:spLocks noGrp="1"/>
          </p:cNvSpPr>
          <p:nvPr>
            <p:ph type="body" sz="quarter" idx="28"/>
          </p:nvPr>
        </p:nvSpPr>
        <p:spPr>
          <a:xfrm>
            <a:off x="2467680" y="3403600"/>
            <a:ext cx="4262628" cy="592913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2000" b="1">
                <a:solidFill>
                  <a:schemeClr val="bg1"/>
                </a:solidFill>
              </a:defRPr>
            </a:lvl1pPr>
            <a:lvl2pPr algn="ctr">
              <a:buNone/>
              <a:defRPr sz="1800" b="1">
                <a:solidFill>
                  <a:schemeClr val="bg1"/>
                </a:solidFill>
              </a:defRPr>
            </a:lvl2pPr>
            <a:lvl3pPr algn="ctr">
              <a:buNone/>
              <a:defRPr sz="1600" b="1">
                <a:solidFill>
                  <a:schemeClr val="bg1"/>
                </a:solidFill>
              </a:defRPr>
            </a:lvl3pPr>
            <a:lvl4pPr algn="ctr">
              <a:buNone/>
              <a:defRPr sz="1400" b="1">
                <a:solidFill>
                  <a:schemeClr val="bg1"/>
                </a:solidFill>
              </a:defRPr>
            </a:lvl4pPr>
            <a:lvl5pPr algn="ctr"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31"/>
          <p:cNvSpPr>
            <a:spLocks noGrp="1"/>
          </p:cNvSpPr>
          <p:nvPr>
            <p:ph type="body" sz="quarter" idx="41"/>
          </p:nvPr>
        </p:nvSpPr>
        <p:spPr>
          <a:xfrm>
            <a:off x="3771900" y="1955799"/>
            <a:ext cx="1612900" cy="1447801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5" name="Text Placeholder 31"/>
          <p:cNvSpPr>
            <a:spLocks noGrp="1"/>
          </p:cNvSpPr>
          <p:nvPr>
            <p:ph type="body" sz="quarter" idx="42"/>
          </p:nvPr>
        </p:nvSpPr>
        <p:spPr>
          <a:xfrm>
            <a:off x="5489576" y="4777855"/>
            <a:ext cx="1612900" cy="1659983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6" name="Text Placeholder 31"/>
          <p:cNvSpPr>
            <a:spLocks noGrp="1"/>
          </p:cNvSpPr>
          <p:nvPr>
            <p:ph type="body" sz="quarter" idx="43"/>
          </p:nvPr>
        </p:nvSpPr>
        <p:spPr>
          <a:xfrm>
            <a:off x="2057400" y="4777855"/>
            <a:ext cx="1612900" cy="1659983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4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ight Triangle 29"/>
          <p:cNvSpPr/>
          <p:nvPr userDrawn="1"/>
        </p:nvSpPr>
        <p:spPr>
          <a:xfrm rot="10800000" flipH="1">
            <a:off x="8441615" y="1373732"/>
            <a:ext cx="202504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 userDrawn="1"/>
        </p:nvSpPr>
        <p:spPr>
          <a:xfrm rot="10800000">
            <a:off x="499881" y="2008729"/>
            <a:ext cx="202504" cy="19050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30"/>
          <p:cNvSpPr/>
          <p:nvPr userDrawn="1"/>
        </p:nvSpPr>
        <p:spPr>
          <a:xfrm rot="10800000">
            <a:off x="499881" y="1373732"/>
            <a:ext cx="202504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702385" y="577865"/>
            <a:ext cx="7739230" cy="586526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99881" y="1619261"/>
            <a:ext cx="7747000" cy="389467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 userDrawn="1"/>
        </p:nvSpPr>
        <p:spPr>
          <a:xfrm>
            <a:off x="499881" y="764720"/>
            <a:ext cx="8144238" cy="609012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28"/>
          </p:nvPr>
        </p:nvSpPr>
        <p:spPr>
          <a:xfrm>
            <a:off x="507651" y="764720"/>
            <a:ext cx="8136468" cy="609011"/>
          </a:xfrm>
          <a:ln>
            <a:noFill/>
          </a:ln>
        </p:spPr>
        <p:txBody>
          <a:bodyPr anchor="ctr">
            <a:noAutofit/>
          </a:bodyPr>
          <a:lstStyle>
            <a:lvl1pPr>
              <a:buNone/>
              <a:defRPr sz="2000" b="1">
                <a:solidFill>
                  <a:schemeClr val="bg1"/>
                </a:solidFill>
              </a:defRPr>
            </a:lvl1pPr>
            <a:lvl2pPr>
              <a:buNone/>
              <a:defRPr sz="1800" b="1">
                <a:solidFill>
                  <a:schemeClr val="bg1"/>
                </a:solidFill>
              </a:defRPr>
            </a:lvl2pPr>
            <a:lvl3pPr>
              <a:buNone/>
              <a:defRPr sz="1600" b="1">
                <a:solidFill>
                  <a:schemeClr val="bg1"/>
                </a:solidFill>
              </a:defRPr>
            </a:lvl3pPr>
            <a:lvl4pPr>
              <a:buNone/>
              <a:defRPr sz="1400" b="1">
                <a:solidFill>
                  <a:schemeClr val="bg1"/>
                </a:solidFill>
              </a:defRPr>
            </a:lvl4pPr>
            <a:lvl5pPr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5" name="Text Placeholder 31"/>
          <p:cNvSpPr>
            <a:spLocks noGrp="1"/>
          </p:cNvSpPr>
          <p:nvPr>
            <p:ph type="body" sz="quarter" idx="29"/>
          </p:nvPr>
        </p:nvSpPr>
        <p:spPr>
          <a:xfrm>
            <a:off x="507651" y="1619261"/>
            <a:ext cx="7739230" cy="389468"/>
          </a:xfrm>
          <a:ln>
            <a:noFill/>
          </a:ln>
        </p:spPr>
        <p:txBody>
          <a:bodyPr anchor="ctr">
            <a:noAutofit/>
          </a:bodyPr>
          <a:lstStyle>
            <a:lvl1pPr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31"/>
          <p:cNvSpPr>
            <a:spLocks noGrp="1"/>
          </p:cNvSpPr>
          <p:nvPr>
            <p:ph type="body" sz="quarter" idx="30"/>
          </p:nvPr>
        </p:nvSpPr>
        <p:spPr>
          <a:xfrm>
            <a:off x="863599" y="2199229"/>
            <a:ext cx="7383281" cy="4061871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ight Triangle 15"/>
          <p:cNvSpPr/>
          <p:nvPr userDrawn="1"/>
        </p:nvSpPr>
        <p:spPr>
          <a:xfrm rot="10800000" flipH="1">
            <a:off x="5825067" y="2836706"/>
            <a:ext cx="202504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 userDrawn="1"/>
        </p:nvSpPr>
        <p:spPr>
          <a:xfrm rot="10800000" flipH="1">
            <a:off x="6643148" y="4064373"/>
            <a:ext cx="202504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Triangle 19"/>
          <p:cNvSpPr/>
          <p:nvPr userDrawn="1"/>
        </p:nvSpPr>
        <p:spPr>
          <a:xfrm rot="10800000" flipH="1">
            <a:off x="7315200" y="5207372"/>
            <a:ext cx="202504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1"/>
          <p:cNvSpPr/>
          <p:nvPr userDrawn="1"/>
        </p:nvSpPr>
        <p:spPr>
          <a:xfrm rot="10800000" flipH="1">
            <a:off x="8001001" y="6308039"/>
            <a:ext cx="202504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 userDrawn="1"/>
        </p:nvSpPr>
        <p:spPr>
          <a:xfrm rot="10800000">
            <a:off x="1986678" y="4614459"/>
            <a:ext cx="219442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 userDrawn="1"/>
        </p:nvSpPr>
        <p:spPr>
          <a:xfrm rot="10800000">
            <a:off x="2683929" y="3471460"/>
            <a:ext cx="219442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/>
          <p:cNvSpPr/>
          <p:nvPr userDrawn="1"/>
        </p:nvSpPr>
        <p:spPr>
          <a:xfrm rot="10800000">
            <a:off x="3401303" y="2243793"/>
            <a:ext cx="219442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 userDrawn="1"/>
        </p:nvSpPr>
        <p:spPr>
          <a:xfrm rot="10800000">
            <a:off x="1307052" y="5715126"/>
            <a:ext cx="219442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/>
          <p:cNvSpPr/>
          <p:nvPr userDrawn="1"/>
        </p:nvSpPr>
        <p:spPr>
          <a:xfrm>
            <a:off x="1034052" y="637094"/>
            <a:ext cx="7075897" cy="5890705"/>
          </a:xfrm>
          <a:prstGeom prst="triangle">
            <a:avLst/>
          </a:prstGeom>
          <a:solidFill>
            <a:schemeClr val="bg1"/>
          </a:solidFill>
          <a:ln w="38100" cap="flat" cmpd="sng" algn="ctr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307052" y="5122213"/>
            <a:ext cx="1054453" cy="592913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986678" y="4021546"/>
            <a:ext cx="1054453" cy="592913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2683929" y="2878547"/>
            <a:ext cx="1054453" cy="592913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3401303" y="1650880"/>
            <a:ext cx="1054453" cy="592913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4973118" y="2243793"/>
            <a:ext cx="1054453" cy="592913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5791199" y="3471460"/>
            <a:ext cx="1054453" cy="592913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6463251" y="4614459"/>
            <a:ext cx="1054453" cy="592913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7149052" y="5715126"/>
            <a:ext cx="1054453" cy="592913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31"/>
          <p:cNvSpPr>
            <a:spLocks noGrp="1"/>
          </p:cNvSpPr>
          <p:nvPr>
            <p:ph type="body" sz="quarter" idx="28"/>
          </p:nvPr>
        </p:nvSpPr>
        <p:spPr>
          <a:xfrm>
            <a:off x="3401303" y="1650880"/>
            <a:ext cx="1054454" cy="592913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chemeClr val="bg1"/>
                </a:solidFill>
              </a:defRPr>
            </a:lvl1pPr>
            <a:lvl2pPr algn="ctr">
              <a:buNone/>
              <a:defRPr sz="1600" b="1">
                <a:solidFill>
                  <a:schemeClr val="bg1"/>
                </a:solidFill>
              </a:defRPr>
            </a:lvl2pPr>
            <a:lvl3pPr algn="ctr">
              <a:buNone/>
              <a:defRPr sz="1400" b="1">
                <a:solidFill>
                  <a:schemeClr val="bg1"/>
                </a:solidFill>
              </a:defRPr>
            </a:lvl3pPr>
            <a:lvl4pPr algn="ctr">
              <a:buNone/>
              <a:defRPr sz="1200" b="1">
                <a:solidFill>
                  <a:schemeClr val="bg1"/>
                </a:solidFill>
              </a:defRPr>
            </a:lvl4pPr>
            <a:lvl5pPr algn="ctr"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5" name="Text Placeholder 31"/>
          <p:cNvSpPr>
            <a:spLocks noGrp="1"/>
          </p:cNvSpPr>
          <p:nvPr>
            <p:ph type="body" sz="quarter" idx="29"/>
          </p:nvPr>
        </p:nvSpPr>
        <p:spPr>
          <a:xfrm>
            <a:off x="4973118" y="2243793"/>
            <a:ext cx="1054454" cy="592913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chemeClr val="bg1"/>
                </a:solidFill>
              </a:defRPr>
            </a:lvl1pPr>
            <a:lvl2pPr algn="ctr">
              <a:buNone/>
              <a:defRPr sz="1600" b="1">
                <a:solidFill>
                  <a:schemeClr val="bg1"/>
                </a:solidFill>
              </a:defRPr>
            </a:lvl2pPr>
            <a:lvl3pPr algn="ctr">
              <a:buNone/>
              <a:defRPr sz="1400" b="1">
                <a:solidFill>
                  <a:schemeClr val="bg1"/>
                </a:solidFill>
              </a:defRPr>
            </a:lvl3pPr>
            <a:lvl4pPr algn="ctr">
              <a:buNone/>
              <a:defRPr sz="1200" b="1">
                <a:solidFill>
                  <a:schemeClr val="bg1"/>
                </a:solidFill>
              </a:defRPr>
            </a:lvl4pPr>
            <a:lvl5pPr algn="ctr"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6" name="Text Placeholder 31"/>
          <p:cNvSpPr>
            <a:spLocks noGrp="1"/>
          </p:cNvSpPr>
          <p:nvPr>
            <p:ph type="body" sz="quarter" idx="30"/>
          </p:nvPr>
        </p:nvSpPr>
        <p:spPr>
          <a:xfrm>
            <a:off x="2683929" y="2878547"/>
            <a:ext cx="1054454" cy="592913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chemeClr val="bg1"/>
                </a:solidFill>
              </a:defRPr>
            </a:lvl1pPr>
            <a:lvl2pPr algn="ctr">
              <a:buNone/>
              <a:defRPr sz="1600" b="1">
                <a:solidFill>
                  <a:schemeClr val="bg1"/>
                </a:solidFill>
              </a:defRPr>
            </a:lvl2pPr>
            <a:lvl3pPr algn="ctr">
              <a:buNone/>
              <a:defRPr sz="1400" b="1">
                <a:solidFill>
                  <a:schemeClr val="bg1"/>
                </a:solidFill>
              </a:defRPr>
            </a:lvl3pPr>
            <a:lvl4pPr algn="ctr">
              <a:buNone/>
              <a:defRPr sz="1200" b="1">
                <a:solidFill>
                  <a:schemeClr val="bg1"/>
                </a:solidFill>
              </a:defRPr>
            </a:lvl4pPr>
            <a:lvl5pPr algn="ctr"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7" name="Text Placeholder 31"/>
          <p:cNvSpPr>
            <a:spLocks noGrp="1"/>
          </p:cNvSpPr>
          <p:nvPr>
            <p:ph type="body" sz="quarter" idx="31"/>
          </p:nvPr>
        </p:nvSpPr>
        <p:spPr>
          <a:xfrm>
            <a:off x="5791198" y="3471460"/>
            <a:ext cx="1054454" cy="592913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chemeClr val="bg1"/>
                </a:solidFill>
              </a:defRPr>
            </a:lvl1pPr>
            <a:lvl2pPr algn="ctr">
              <a:buNone/>
              <a:defRPr sz="1600" b="1">
                <a:solidFill>
                  <a:schemeClr val="bg1"/>
                </a:solidFill>
              </a:defRPr>
            </a:lvl2pPr>
            <a:lvl3pPr algn="ctr">
              <a:buNone/>
              <a:defRPr sz="1400" b="1">
                <a:solidFill>
                  <a:schemeClr val="bg1"/>
                </a:solidFill>
              </a:defRPr>
            </a:lvl3pPr>
            <a:lvl4pPr algn="ctr">
              <a:buNone/>
              <a:defRPr sz="1200" b="1">
                <a:solidFill>
                  <a:schemeClr val="bg1"/>
                </a:solidFill>
              </a:defRPr>
            </a:lvl4pPr>
            <a:lvl5pPr algn="ctr"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8" name="Text Placeholder 31"/>
          <p:cNvSpPr>
            <a:spLocks noGrp="1"/>
          </p:cNvSpPr>
          <p:nvPr>
            <p:ph type="body" sz="quarter" idx="32"/>
          </p:nvPr>
        </p:nvSpPr>
        <p:spPr>
          <a:xfrm>
            <a:off x="1986678" y="4021546"/>
            <a:ext cx="1054454" cy="592913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chemeClr val="bg1"/>
                </a:solidFill>
              </a:defRPr>
            </a:lvl1pPr>
            <a:lvl2pPr algn="ctr">
              <a:buNone/>
              <a:defRPr sz="1600" b="1">
                <a:solidFill>
                  <a:schemeClr val="bg1"/>
                </a:solidFill>
              </a:defRPr>
            </a:lvl2pPr>
            <a:lvl3pPr algn="ctr">
              <a:buNone/>
              <a:defRPr sz="1400" b="1">
                <a:solidFill>
                  <a:schemeClr val="bg1"/>
                </a:solidFill>
              </a:defRPr>
            </a:lvl3pPr>
            <a:lvl4pPr algn="ctr">
              <a:buNone/>
              <a:defRPr sz="1200" b="1">
                <a:solidFill>
                  <a:schemeClr val="bg1"/>
                </a:solidFill>
              </a:defRPr>
            </a:lvl4pPr>
            <a:lvl5pPr algn="ctr"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9" name="Text Placeholder 31"/>
          <p:cNvSpPr>
            <a:spLocks noGrp="1"/>
          </p:cNvSpPr>
          <p:nvPr>
            <p:ph type="body" sz="quarter" idx="33"/>
          </p:nvPr>
        </p:nvSpPr>
        <p:spPr>
          <a:xfrm>
            <a:off x="6463251" y="4614459"/>
            <a:ext cx="1054454" cy="592913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chemeClr val="bg1"/>
                </a:solidFill>
              </a:defRPr>
            </a:lvl1pPr>
            <a:lvl2pPr algn="ctr">
              <a:buNone/>
              <a:defRPr sz="1600" b="1">
                <a:solidFill>
                  <a:schemeClr val="bg1"/>
                </a:solidFill>
              </a:defRPr>
            </a:lvl2pPr>
            <a:lvl3pPr algn="ctr">
              <a:buNone/>
              <a:defRPr sz="1400" b="1">
                <a:solidFill>
                  <a:schemeClr val="bg1"/>
                </a:solidFill>
              </a:defRPr>
            </a:lvl3pPr>
            <a:lvl4pPr algn="ctr">
              <a:buNone/>
              <a:defRPr sz="1200" b="1">
                <a:solidFill>
                  <a:schemeClr val="bg1"/>
                </a:solidFill>
              </a:defRPr>
            </a:lvl4pPr>
            <a:lvl5pPr algn="ctr"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0" name="Text Placeholder 31"/>
          <p:cNvSpPr>
            <a:spLocks noGrp="1"/>
          </p:cNvSpPr>
          <p:nvPr>
            <p:ph type="body" sz="quarter" idx="34"/>
          </p:nvPr>
        </p:nvSpPr>
        <p:spPr>
          <a:xfrm>
            <a:off x="7149051" y="5715126"/>
            <a:ext cx="1054454" cy="592913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chemeClr val="bg1"/>
                </a:solidFill>
              </a:defRPr>
            </a:lvl1pPr>
            <a:lvl2pPr algn="ctr">
              <a:buNone/>
              <a:defRPr sz="1600" b="1">
                <a:solidFill>
                  <a:schemeClr val="bg1"/>
                </a:solidFill>
              </a:defRPr>
            </a:lvl2pPr>
            <a:lvl3pPr algn="ctr">
              <a:buNone/>
              <a:defRPr sz="1400" b="1">
                <a:solidFill>
                  <a:schemeClr val="bg1"/>
                </a:solidFill>
              </a:defRPr>
            </a:lvl3pPr>
            <a:lvl4pPr algn="ctr">
              <a:buNone/>
              <a:defRPr sz="1200" b="1">
                <a:solidFill>
                  <a:schemeClr val="bg1"/>
                </a:solidFill>
              </a:defRPr>
            </a:lvl4pPr>
            <a:lvl5pPr algn="ctr"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1" name="Text Placeholder 31"/>
          <p:cNvSpPr>
            <a:spLocks noGrp="1"/>
          </p:cNvSpPr>
          <p:nvPr>
            <p:ph type="body" sz="quarter" idx="35"/>
          </p:nvPr>
        </p:nvSpPr>
        <p:spPr>
          <a:xfrm>
            <a:off x="1307051" y="5122213"/>
            <a:ext cx="1054454" cy="592913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chemeClr val="bg1"/>
                </a:solidFill>
              </a:defRPr>
            </a:lvl1pPr>
            <a:lvl2pPr algn="ctr">
              <a:buNone/>
              <a:defRPr sz="1600" b="1">
                <a:solidFill>
                  <a:schemeClr val="bg1"/>
                </a:solidFill>
              </a:defRPr>
            </a:lvl2pPr>
            <a:lvl3pPr algn="ctr">
              <a:buNone/>
              <a:defRPr sz="1400" b="1">
                <a:solidFill>
                  <a:schemeClr val="bg1"/>
                </a:solidFill>
              </a:defRPr>
            </a:lvl3pPr>
            <a:lvl4pPr algn="ctr">
              <a:buNone/>
              <a:defRPr sz="1200" b="1">
                <a:solidFill>
                  <a:schemeClr val="bg1"/>
                </a:solidFill>
              </a:defRPr>
            </a:lvl4pPr>
            <a:lvl5pPr algn="ctr"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41"/>
          </p:nvPr>
        </p:nvSpPr>
        <p:spPr>
          <a:xfrm>
            <a:off x="3860800" y="3027206"/>
            <a:ext cx="1612900" cy="1659983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34" name="Text Placeholder 31"/>
          <p:cNvSpPr>
            <a:spLocks noGrp="1"/>
          </p:cNvSpPr>
          <p:nvPr>
            <p:ph type="body" sz="quarter" idx="42"/>
          </p:nvPr>
        </p:nvSpPr>
        <p:spPr>
          <a:xfrm>
            <a:off x="2505952" y="4804959"/>
            <a:ext cx="1773948" cy="1659983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36" name="Text Placeholder 31"/>
          <p:cNvSpPr>
            <a:spLocks noGrp="1"/>
          </p:cNvSpPr>
          <p:nvPr>
            <p:ph type="body" sz="quarter" idx="43"/>
          </p:nvPr>
        </p:nvSpPr>
        <p:spPr>
          <a:xfrm>
            <a:off x="4578608" y="4804959"/>
            <a:ext cx="1773948" cy="1659983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 userDrawn="1"/>
        </p:nvSpPr>
        <p:spPr>
          <a:xfrm rot="10800000">
            <a:off x="1986678" y="4614459"/>
            <a:ext cx="219442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 userDrawn="1"/>
        </p:nvSpPr>
        <p:spPr>
          <a:xfrm rot="10800000">
            <a:off x="2683929" y="3471460"/>
            <a:ext cx="219442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/>
          <p:cNvSpPr/>
          <p:nvPr userDrawn="1"/>
        </p:nvSpPr>
        <p:spPr>
          <a:xfrm rot="10800000">
            <a:off x="3401303" y="2243793"/>
            <a:ext cx="219442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 userDrawn="1"/>
        </p:nvSpPr>
        <p:spPr>
          <a:xfrm rot="10800000">
            <a:off x="1307052" y="5715126"/>
            <a:ext cx="219442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/>
          <p:cNvSpPr/>
          <p:nvPr userDrawn="1"/>
        </p:nvSpPr>
        <p:spPr>
          <a:xfrm>
            <a:off x="1034052" y="637094"/>
            <a:ext cx="7075897" cy="5890705"/>
          </a:xfrm>
          <a:prstGeom prst="triangle">
            <a:avLst/>
          </a:prstGeom>
          <a:solidFill>
            <a:schemeClr val="bg1"/>
          </a:solidFill>
          <a:ln w="38100" cap="flat" cmpd="sng" algn="ctr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307052" y="5122213"/>
            <a:ext cx="1585564" cy="592913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986678" y="4021546"/>
            <a:ext cx="1585564" cy="592913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2683929" y="2878547"/>
            <a:ext cx="1585564" cy="592913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3401303" y="1650880"/>
            <a:ext cx="1585564" cy="592913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31"/>
          <p:cNvSpPr>
            <a:spLocks noGrp="1"/>
          </p:cNvSpPr>
          <p:nvPr>
            <p:ph type="body" sz="quarter" idx="30"/>
          </p:nvPr>
        </p:nvSpPr>
        <p:spPr>
          <a:xfrm>
            <a:off x="3401303" y="1650880"/>
            <a:ext cx="1585564" cy="592913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chemeClr val="bg1"/>
                </a:solidFill>
              </a:defRPr>
            </a:lvl1pPr>
            <a:lvl2pPr algn="ctr">
              <a:buNone/>
              <a:defRPr sz="1600" b="1">
                <a:solidFill>
                  <a:schemeClr val="bg1"/>
                </a:solidFill>
              </a:defRPr>
            </a:lvl2pPr>
            <a:lvl3pPr algn="ctr">
              <a:buNone/>
              <a:defRPr sz="1400" b="1">
                <a:solidFill>
                  <a:schemeClr val="bg1"/>
                </a:solidFill>
              </a:defRPr>
            </a:lvl3pPr>
            <a:lvl4pPr algn="ctr">
              <a:buNone/>
              <a:defRPr sz="1200" b="1">
                <a:solidFill>
                  <a:schemeClr val="bg1"/>
                </a:solidFill>
              </a:defRPr>
            </a:lvl4pPr>
            <a:lvl5pPr algn="ctr"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7" name="Text Placeholder 31"/>
          <p:cNvSpPr>
            <a:spLocks noGrp="1"/>
          </p:cNvSpPr>
          <p:nvPr>
            <p:ph type="body" sz="quarter" idx="31"/>
          </p:nvPr>
        </p:nvSpPr>
        <p:spPr>
          <a:xfrm>
            <a:off x="2683929" y="2878547"/>
            <a:ext cx="1585564" cy="592913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chemeClr val="bg1"/>
                </a:solidFill>
              </a:defRPr>
            </a:lvl1pPr>
            <a:lvl2pPr algn="ctr">
              <a:buNone/>
              <a:defRPr sz="1600" b="1">
                <a:solidFill>
                  <a:schemeClr val="bg1"/>
                </a:solidFill>
              </a:defRPr>
            </a:lvl2pPr>
            <a:lvl3pPr algn="ctr">
              <a:buNone/>
              <a:defRPr sz="1400" b="1">
                <a:solidFill>
                  <a:schemeClr val="bg1"/>
                </a:solidFill>
              </a:defRPr>
            </a:lvl3pPr>
            <a:lvl4pPr algn="ctr">
              <a:buNone/>
              <a:defRPr sz="1200" b="1">
                <a:solidFill>
                  <a:schemeClr val="bg1"/>
                </a:solidFill>
              </a:defRPr>
            </a:lvl4pPr>
            <a:lvl5pPr algn="ctr"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8" name="Text Placeholder 31"/>
          <p:cNvSpPr>
            <a:spLocks noGrp="1"/>
          </p:cNvSpPr>
          <p:nvPr>
            <p:ph type="body" sz="quarter" idx="32"/>
          </p:nvPr>
        </p:nvSpPr>
        <p:spPr>
          <a:xfrm>
            <a:off x="1986678" y="4021546"/>
            <a:ext cx="1585564" cy="592913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chemeClr val="bg1"/>
                </a:solidFill>
              </a:defRPr>
            </a:lvl1pPr>
            <a:lvl2pPr algn="ctr">
              <a:buNone/>
              <a:defRPr sz="1600" b="1">
                <a:solidFill>
                  <a:schemeClr val="bg1"/>
                </a:solidFill>
              </a:defRPr>
            </a:lvl2pPr>
            <a:lvl3pPr algn="ctr">
              <a:buNone/>
              <a:defRPr sz="1400" b="1">
                <a:solidFill>
                  <a:schemeClr val="bg1"/>
                </a:solidFill>
              </a:defRPr>
            </a:lvl3pPr>
            <a:lvl4pPr algn="ctr">
              <a:buNone/>
              <a:defRPr sz="1200" b="1">
                <a:solidFill>
                  <a:schemeClr val="bg1"/>
                </a:solidFill>
              </a:defRPr>
            </a:lvl4pPr>
            <a:lvl5pPr algn="ctr"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9" name="Text Placeholder 31"/>
          <p:cNvSpPr>
            <a:spLocks noGrp="1"/>
          </p:cNvSpPr>
          <p:nvPr>
            <p:ph type="body" sz="quarter" idx="33"/>
          </p:nvPr>
        </p:nvSpPr>
        <p:spPr>
          <a:xfrm>
            <a:off x="1317807" y="5122213"/>
            <a:ext cx="1585564" cy="592913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chemeClr val="bg1"/>
                </a:solidFill>
              </a:defRPr>
            </a:lvl1pPr>
            <a:lvl2pPr algn="ctr">
              <a:buNone/>
              <a:defRPr sz="1600" b="1">
                <a:solidFill>
                  <a:schemeClr val="bg1"/>
                </a:solidFill>
              </a:defRPr>
            </a:lvl2pPr>
            <a:lvl3pPr algn="ctr">
              <a:buNone/>
              <a:defRPr sz="1400" b="1">
                <a:solidFill>
                  <a:schemeClr val="bg1"/>
                </a:solidFill>
              </a:defRPr>
            </a:lvl3pPr>
            <a:lvl4pPr algn="ctr">
              <a:buNone/>
              <a:defRPr sz="1200" b="1">
                <a:solidFill>
                  <a:schemeClr val="bg1"/>
                </a:solidFill>
              </a:defRPr>
            </a:lvl4pPr>
            <a:lvl5pPr algn="ctr"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0" name="Text Placeholder 31"/>
          <p:cNvSpPr>
            <a:spLocks noGrp="1"/>
          </p:cNvSpPr>
          <p:nvPr>
            <p:ph type="body" sz="quarter" idx="42"/>
          </p:nvPr>
        </p:nvSpPr>
        <p:spPr>
          <a:xfrm>
            <a:off x="3610584" y="2286000"/>
            <a:ext cx="1929155" cy="592548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21" name="Text Placeholder 31"/>
          <p:cNvSpPr>
            <a:spLocks noGrp="1"/>
          </p:cNvSpPr>
          <p:nvPr>
            <p:ph type="body" sz="quarter" idx="43"/>
          </p:nvPr>
        </p:nvSpPr>
        <p:spPr>
          <a:xfrm>
            <a:off x="2892616" y="3505200"/>
            <a:ext cx="3355784" cy="516346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44"/>
          </p:nvPr>
        </p:nvSpPr>
        <p:spPr>
          <a:xfrm>
            <a:off x="2194114" y="4648199"/>
            <a:ext cx="4765485" cy="474013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31"/>
          <p:cNvSpPr>
            <a:spLocks noGrp="1"/>
          </p:cNvSpPr>
          <p:nvPr>
            <p:ph type="body" sz="quarter" idx="45"/>
          </p:nvPr>
        </p:nvSpPr>
        <p:spPr>
          <a:xfrm>
            <a:off x="1526494" y="5755766"/>
            <a:ext cx="6118905" cy="772033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 Triangle 11"/>
          <p:cNvSpPr/>
          <p:nvPr userDrawn="1"/>
        </p:nvSpPr>
        <p:spPr>
          <a:xfrm rot="10800000">
            <a:off x="2322937" y="3577701"/>
            <a:ext cx="219442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/>
          <p:cNvSpPr/>
          <p:nvPr userDrawn="1"/>
        </p:nvSpPr>
        <p:spPr>
          <a:xfrm rot="10800000">
            <a:off x="912592" y="5330301"/>
            <a:ext cx="219442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 userDrawn="1"/>
        </p:nvSpPr>
        <p:spPr>
          <a:xfrm rot="10800000">
            <a:off x="3389738" y="2265367"/>
            <a:ext cx="219442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rapezoid 2"/>
          <p:cNvSpPr/>
          <p:nvPr userDrawn="1"/>
        </p:nvSpPr>
        <p:spPr>
          <a:xfrm>
            <a:off x="654916" y="4361924"/>
            <a:ext cx="7907020" cy="1593850"/>
          </a:xfrm>
          <a:prstGeom prst="trapezoid">
            <a:avLst>
              <a:gd name="adj" fmla="val 77856"/>
            </a:avLst>
          </a:prstGeom>
          <a:solidFill>
            <a:srgbClr val="FFFFFF"/>
          </a:solidFill>
          <a:ln w="38100" cap="flat" cmpd="sng" algn="ctr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apezoid 3"/>
          <p:cNvSpPr/>
          <p:nvPr userDrawn="1"/>
        </p:nvSpPr>
        <p:spPr>
          <a:xfrm>
            <a:off x="2009668" y="2681291"/>
            <a:ext cx="5185747" cy="1524000"/>
          </a:xfrm>
          <a:prstGeom prst="trapezoid">
            <a:avLst>
              <a:gd name="adj" fmla="val 85277"/>
            </a:avLst>
          </a:prstGeom>
          <a:solidFill>
            <a:srgbClr val="FFFFFF"/>
          </a:solidFill>
          <a:ln w="38100" cap="flat" cmpd="sng" algn="ctr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apezoid 4"/>
          <p:cNvSpPr/>
          <p:nvPr userDrawn="1"/>
        </p:nvSpPr>
        <p:spPr>
          <a:xfrm>
            <a:off x="3389738" y="1017587"/>
            <a:ext cx="2444745" cy="1524000"/>
          </a:xfrm>
          <a:prstGeom prst="trapezoid">
            <a:avLst>
              <a:gd name="adj" fmla="val 110556"/>
            </a:avLst>
          </a:prstGeom>
          <a:solidFill>
            <a:srgbClr val="FFFFFF"/>
          </a:solidFill>
          <a:ln w="38100" cap="flat" cmpd="sng" algn="ctr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389739" y="1781701"/>
            <a:ext cx="2294378" cy="483663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2322937" y="3094035"/>
            <a:ext cx="4385646" cy="483663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912592" y="4846635"/>
            <a:ext cx="7218391" cy="483663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31"/>
          <p:cNvSpPr>
            <a:spLocks noGrp="1"/>
          </p:cNvSpPr>
          <p:nvPr>
            <p:ph type="body" sz="quarter" idx="28"/>
          </p:nvPr>
        </p:nvSpPr>
        <p:spPr>
          <a:xfrm>
            <a:off x="3389737" y="1781701"/>
            <a:ext cx="2294380" cy="483663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2000" b="1">
                <a:solidFill>
                  <a:schemeClr val="bg1"/>
                </a:solidFill>
              </a:defRPr>
            </a:lvl1pPr>
            <a:lvl2pPr algn="ctr">
              <a:buNone/>
              <a:defRPr sz="1800" b="1">
                <a:solidFill>
                  <a:schemeClr val="bg1"/>
                </a:solidFill>
              </a:defRPr>
            </a:lvl2pPr>
            <a:lvl3pPr algn="ctr">
              <a:buNone/>
              <a:defRPr sz="1600" b="1">
                <a:solidFill>
                  <a:schemeClr val="bg1"/>
                </a:solidFill>
              </a:defRPr>
            </a:lvl3pPr>
            <a:lvl4pPr algn="ctr">
              <a:buNone/>
              <a:defRPr sz="1400" b="1">
                <a:solidFill>
                  <a:schemeClr val="bg1"/>
                </a:solidFill>
              </a:defRPr>
            </a:lvl4pPr>
            <a:lvl5pPr algn="ctr"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ext Placeholder 31"/>
          <p:cNvSpPr>
            <a:spLocks noGrp="1"/>
          </p:cNvSpPr>
          <p:nvPr>
            <p:ph type="body" sz="quarter" idx="29"/>
          </p:nvPr>
        </p:nvSpPr>
        <p:spPr>
          <a:xfrm>
            <a:off x="2322937" y="3094035"/>
            <a:ext cx="4385646" cy="483666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2000" b="1">
                <a:solidFill>
                  <a:schemeClr val="bg1"/>
                </a:solidFill>
              </a:defRPr>
            </a:lvl1pPr>
            <a:lvl2pPr algn="ctr">
              <a:buNone/>
              <a:defRPr sz="1800" b="1">
                <a:solidFill>
                  <a:schemeClr val="bg1"/>
                </a:solidFill>
              </a:defRPr>
            </a:lvl2pPr>
            <a:lvl3pPr algn="ctr">
              <a:buNone/>
              <a:defRPr sz="1600" b="1">
                <a:solidFill>
                  <a:schemeClr val="bg1"/>
                </a:solidFill>
              </a:defRPr>
            </a:lvl3pPr>
            <a:lvl4pPr algn="ctr">
              <a:buNone/>
              <a:defRPr sz="1400" b="1">
                <a:solidFill>
                  <a:schemeClr val="bg1"/>
                </a:solidFill>
              </a:defRPr>
            </a:lvl4pPr>
            <a:lvl5pPr algn="ctr"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ext Placeholder 31"/>
          <p:cNvSpPr>
            <a:spLocks noGrp="1"/>
          </p:cNvSpPr>
          <p:nvPr>
            <p:ph type="body" sz="quarter" idx="30"/>
          </p:nvPr>
        </p:nvSpPr>
        <p:spPr>
          <a:xfrm>
            <a:off x="912591" y="4846635"/>
            <a:ext cx="7218391" cy="483665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2000" b="1">
                <a:solidFill>
                  <a:schemeClr val="bg1"/>
                </a:solidFill>
              </a:defRPr>
            </a:lvl1pPr>
            <a:lvl2pPr algn="ctr">
              <a:buNone/>
              <a:defRPr sz="1800" b="1">
                <a:solidFill>
                  <a:schemeClr val="bg1"/>
                </a:solidFill>
              </a:defRPr>
            </a:lvl2pPr>
            <a:lvl3pPr algn="ctr">
              <a:buNone/>
              <a:defRPr sz="1600" b="1">
                <a:solidFill>
                  <a:schemeClr val="bg1"/>
                </a:solidFill>
              </a:defRPr>
            </a:lvl3pPr>
            <a:lvl4pPr algn="ctr">
              <a:buNone/>
              <a:defRPr sz="1400" b="1">
                <a:solidFill>
                  <a:schemeClr val="bg1"/>
                </a:solidFill>
              </a:defRPr>
            </a:lvl4pPr>
            <a:lvl5pPr algn="ctr"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Text Placeholder 31"/>
          <p:cNvSpPr>
            <a:spLocks noGrp="1"/>
          </p:cNvSpPr>
          <p:nvPr>
            <p:ph type="body" sz="quarter" idx="44"/>
          </p:nvPr>
        </p:nvSpPr>
        <p:spPr>
          <a:xfrm>
            <a:off x="2523329" y="3657599"/>
            <a:ext cx="4166204" cy="457201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31"/>
          <p:cNvSpPr>
            <a:spLocks noGrp="1"/>
          </p:cNvSpPr>
          <p:nvPr>
            <p:ph type="body" sz="quarter" idx="45"/>
          </p:nvPr>
        </p:nvSpPr>
        <p:spPr>
          <a:xfrm>
            <a:off x="1112984" y="5410199"/>
            <a:ext cx="6998948" cy="457201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 userDrawn="1"/>
        </p:nvSpPr>
        <p:spPr>
          <a:xfrm>
            <a:off x="702385" y="772486"/>
            <a:ext cx="1508760" cy="6589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 userDrawn="1"/>
        </p:nvSpPr>
        <p:spPr>
          <a:xfrm>
            <a:off x="2260003" y="772486"/>
            <a:ext cx="1508760" cy="658978"/>
          </a:xfrm>
          <a:prstGeom prst="rect">
            <a:avLst/>
          </a:prstGeom>
          <a:solidFill>
            <a:srgbClr val="000000">
              <a:alpha val="5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 userDrawn="1"/>
        </p:nvSpPr>
        <p:spPr>
          <a:xfrm>
            <a:off x="3817621" y="772486"/>
            <a:ext cx="1508760" cy="658978"/>
          </a:xfrm>
          <a:prstGeom prst="rect">
            <a:avLst/>
          </a:prstGeom>
          <a:solidFill>
            <a:srgbClr val="000000">
              <a:alpha val="5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 userDrawn="1"/>
        </p:nvSpPr>
        <p:spPr>
          <a:xfrm>
            <a:off x="5375239" y="772486"/>
            <a:ext cx="1508760" cy="658978"/>
          </a:xfrm>
          <a:prstGeom prst="rect">
            <a:avLst/>
          </a:prstGeom>
          <a:solidFill>
            <a:srgbClr val="000000">
              <a:alpha val="5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 userDrawn="1"/>
        </p:nvSpPr>
        <p:spPr>
          <a:xfrm>
            <a:off x="6932855" y="772486"/>
            <a:ext cx="1508760" cy="658978"/>
          </a:xfrm>
          <a:prstGeom prst="rect">
            <a:avLst/>
          </a:prstGeom>
          <a:solidFill>
            <a:srgbClr val="000000">
              <a:alpha val="5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4" name="Right Triangle 33"/>
          <p:cNvSpPr/>
          <p:nvPr userDrawn="1"/>
        </p:nvSpPr>
        <p:spPr>
          <a:xfrm rot="10800000" flipH="1">
            <a:off x="8441615" y="1922825"/>
            <a:ext cx="202504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Triangle 34"/>
          <p:cNvSpPr/>
          <p:nvPr userDrawn="1"/>
        </p:nvSpPr>
        <p:spPr>
          <a:xfrm rot="10800000">
            <a:off x="499881" y="1922825"/>
            <a:ext cx="202504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702385" y="1431464"/>
            <a:ext cx="7739230" cy="473286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 userDrawn="1"/>
        </p:nvSpPr>
        <p:spPr>
          <a:xfrm>
            <a:off x="499881" y="1313813"/>
            <a:ext cx="8144238" cy="609012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31"/>
          <p:cNvSpPr>
            <a:spLocks noGrp="1"/>
          </p:cNvSpPr>
          <p:nvPr>
            <p:ph type="body" sz="quarter" idx="28"/>
          </p:nvPr>
        </p:nvSpPr>
        <p:spPr>
          <a:xfrm>
            <a:off x="499881" y="1313813"/>
            <a:ext cx="8144238" cy="609011"/>
          </a:xfrm>
          <a:ln>
            <a:noFill/>
          </a:ln>
        </p:spPr>
        <p:txBody>
          <a:bodyPr anchor="ctr">
            <a:noAutofit/>
          </a:bodyPr>
          <a:lstStyle>
            <a:lvl1pPr>
              <a:buNone/>
              <a:defRPr sz="2000" b="1">
                <a:solidFill>
                  <a:schemeClr val="bg1"/>
                </a:solidFill>
              </a:defRPr>
            </a:lvl1pPr>
            <a:lvl2pPr>
              <a:buNone/>
              <a:defRPr sz="1800" b="1">
                <a:solidFill>
                  <a:schemeClr val="bg1"/>
                </a:solidFill>
              </a:defRPr>
            </a:lvl2pPr>
            <a:lvl3pPr>
              <a:buNone/>
              <a:defRPr sz="1600" b="1">
                <a:solidFill>
                  <a:schemeClr val="bg1"/>
                </a:solidFill>
              </a:defRPr>
            </a:lvl3pPr>
            <a:lvl4pPr>
              <a:buNone/>
              <a:defRPr sz="1400" b="1">
                <a:solidFill>
                  <a:schemeClr val="bg1"/>
                </a:solidFill>
              </a:defRPr>
            </a:lvl4pPr>
            <a:lvl5pPr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31"/>
          <p:cNvSpPr>
            <a:spLocks noGrp="1"/>
          </p:cNvSpPr>
          <p:nvPr>
            <p:ph type="body" sz="quarter" idx="45"/>
          </p:nvPr>
        </p:nvSpPr>
        <p:spPr>
          <a:xfrm>
            <a:off x="6932855" y="772486"/>
            <a:ext cx="1508760" cy="395915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rgbClr val="FFFFFF"/>
                </a:solidFill>
              </a:defRPr>
            </a:lvl1pPr>
            <a:lvl2pPr algn="l">
              <a:buNone/>
              <a:defRPr sz="1600" b="1">
                <a:solidFill>
                  <a:srgbClr val="FFFFFF"/>
                </a:solidFill>
              </a:defRPr>
            </a:lvl2pPr>
            <a:lvl3pPr algn="l">
              <a:buNone/>
              <a:defRPr sz="1400" b="1">
                <a:solidFill>
                  <a:srgbClr val="FFFFFF"/>
                </a:solidFill>
              </a:defRPr>
            </a:lvl3pPr>
            <a:lvl4pPr algn="l">
              <a:buNone/>
              <a:defRPr sz="1200" b="1">
                <a:solidFill>
                  <a:srgbClr val="FFFFFF"/>
                </a:solidFill>
              </a:defRPr>
            </a:lvl4pPr>
            <a:lvl5pPr algn="l">
              <a:buNone/>
              <a:defRPr sz="1200"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5" name="Text Placeholder 31"/>
          <p:cNvSpPr>
            <a:spLocks noGrp="1"/>
          </p:cNvSpPr>
          <p:nvPr>
            <p:ph type="body" sz="quarter" idx="46"/>
          </p:nvPr>
        </p:nvSpPr>
        <p:spPr>
          <a:xfrm>
            <a:off x="5375239" y="772486"/>
            <a:ext cx="1508760" cy="395915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rgbClr val="FFFFFF"/>
                </a:solidFill>
              </a:defRPr>
            </a:lvl1pPr>
            <a:lvl2pPr algn="l">
              <a:buNone/>
              <a:defRPr sz="1600" b="1">
                <a:solidFill>
                  <a:srgbClr val="FFFFFF"/>
                </a:solidFill>
              </a:defRPr>
            </a:lvl2pPr>
            <a:lvl3pPr algn="l">
              <a:buNone/>
              <a:defRPr sz="1400" b="1">
                <a:solidFill>
                  <a:srgbClr val="FFFFFF"/>
                </a:solidFill>
              </a:defRPr>
            </a:lvl3pPr>
            <a:lvl4pPr algn="l">
              <a:buNone/>
              <a:defRPr sz="1200" b="1">
                <a:solidFill>
                  <a:srgbClr val="FFFFFF"/>
                </a:solidFill>
              </a:defRPr>
            </a:lvl4pPr>
            <a:lvl5pPr algn="l">
              <a:buNone/>
              <a:defRPr sz="1200"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6" name="Text Placeholder 31"/>
          <p:cNvSpPr>
            <a:spLocks noGrp="1"/>
          </p:cNvSpPr>
          <p:nvPr>
            <p:ph type="body" sz="quarter" idx="48"/>
          </p:nvPr>
        </p:nvSpPr>
        <p:spPr>
          <a:xfrm>
            <a:off x="2260003" y="772486"/>
            <a:ext cx="1508760" cy="395915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rgbClr val="FFFFFF"/>
                </a:solidFill>
              </a:defRPr>
            </a:lvl1pPr>
            <a:lvl2pPr algn="l">
              <a:buNone/>
              <a:defRPr sz="1600" b="1">
                <a:solidFill>
                  <a:srgbClr val="FFFFFF"/>
                </a:solidFill>
              </a:defRPr>
            </a:lvl2pPr>
            <a:lvl3pPr algn="l">
              <a:buNone/>
              <a:defRPr sz="1400" b="1">
                <a:solidFill>
                  <a:srgbClr val="FFFFFF"/>
                </a:solidFill>
              </a:defRPr>
            </a:lvl3pPr>
            <a:lvl4pPr algn="l">
              <a:buNone/>
              <a:defRPr sz="1200" b="1">
                <a:solidFill>
                  <a:srgbClr val="FFFFFF"/>
                </a:solidFill>
              </a:defRPr>
            </a:lvl4pPr>
            <a:lvl5pPr algn="l">
              <a:buNone/>
              <a:defRPr sz="1200"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7" name="Text Placeholder 31"/>
          <p:cNvSpPr>
            <a:spLocks noGrp="1"/>
          </p:cNvSpPr>
          <p:nvPr>
            <p:ph type="body" sz="quarter" idx="50"/>
          </p:nvPr>
        </p:nvSpPr>
        <p:spPr>
          <a:xfrm>
            <a:off x="3817621" y="772486"/>
            <a:ext cx="1508760" cy="395915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rgbClr val="FFFFFF"/>
                </a:solidFill>
              </a:defRPr>
            </a:lvl1pPr>
            <a:lvl2pPr algn="l">
              <a:buNone/>
              <a:defRPr sz="1600" b="1">
                <a:solidFill>
                  <a:srgbClr val="FFFFFF"/>
                </a:solidFill>
              </a:defRPr>
            </a:lvl2pPr>
            <a:lvl3pPr algn="l">
              <a:buNone/>
              <a:defRPr sz="1400" b="1">
                <a:solidFill>
                  <a:srgbClr val="FFFFFF"/>
                </a:solidFill>
              </a:defRPr>
            </a:lvl3pPr>
            <a:lvl4pPr algn="l">
              <a:buNone/>
              <a:defRPr sz="1200" b="1">
                <a:solidFill>
                  <a:srgbClr val="FFFFFF"/>
                </a:solidFill>
              </a:defRPr>
            </a:lvl4pPr>
            <a:lvl5pPr algn="l">
              <a:buNone/>
              <a:defRPr sz="1200"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8" name="Text Placeholder 31"/>
          <p:cNvSpPr>
            <a:spLocks noGrp="1"/>
          </p:cNvSpPr>
          <p:nvPr>
            <p:ph type="body" sz="quarter" idx="44"/>
          </p:nvPr>
        </p:nvSpPr>
        <p:spPr>
          <a:xfrm>
            <a:off x="791284" y="2126026"/>
            <a:ext cx="7565315" cy="3893774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31"/>
          <p:cNvSpPr>
            <a:spLocks noGrp="1"/>
          </p:cNvSpPr>
          <p:nvPr>
            <p:ph type="body" sz="quarter" idx="49"/>
          </p:nvPr>
        </p:nvSpPr>
        <p:spPr>
          <a:xfrm>
            <a:off x="702385" y="772486"/>
            <a:ext cx="1508760" cy="395915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rgbClr val="FFFFFF"/>
                </a:solidFill>
              </a:defRPr>
            </a:lvl1pPr>
            <a:lvl2pPr algn="l">
              <a:buNone/>
              <a:defRPr sz="1600" b="1">
                <a:solidFill>
                  <a:srgbClr val="FFFFFF"/>
                </a:solidFill>
              </a:defRPr>
            </a:lvl2pPr>
            <a:lvl3pPr algn="l">
              <a:buNone/>
              <a:defRPr sz="1400" b="1">
                <a:solidFill>
                  <a:srgbClr val="FFFFFF"/>
                </a:solidFill>
              </a:defRPr>
            </a:lvl3pPr>
            <a:lvl4pPr algn="l">
              <a:buNone/>
              <a:defRPr sz="1200" b="1">
                <a:solidFill>
                  <a:srgbClr val="FFFFFF"/>
                </a:solidFill>
              </a:defRPr>
            </a:lvl4pPr>
            <a:lvl5pPr algn="l">
              <a:buNone/>
              <a:defRPr sz="1200"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 userDrawn="1"/>
        </p:nvSpPr>
        <p:spPr>
          <a:xfrm>
            <a:off x="702385" y="772486"/>
            <a:ext cx="1508760" cy="65897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 userDrawn="1"/>
        </p:nvSpPr>
        <p:spPr>
          <a:xfrm>
            <a:off x="2260003" y="772486"/>
            <a:ext cx="1508760" cy="658978"/>
          </a:xfrm>
          <a:prstGeom prst="rect">
            <a:avLst/>
          </a:prstGeom>
          <a:solidFill>
            <a:srgbClr val="000000">
              <a:alpha val="5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 userDrawn="1"/>
        </p:nvSpPr>
        <p:spPr>
          <a:xfrm>
            <a:off x="3817621" y="772486"/>
            <a:ext cx="1508760" cy="658978"/>
          </a:xfrm>
          <a:prstGeom prst="rect">
            <a:avLst/>
          </a:prstGeom>
          <a:solidFill>
            <a:srgbClr val="000000">
              <a:alpha val="5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 userDrawn="1"/>
        </p:nvSpPr>
        <p:spPr>
          <a:xfrm>
            <a:off x="5375239" y="772486"/>
            <a:ext cx="1508760" cy="658978"/>
          </a:xfrm>
          <a:prstGeom prst="rect">
            <a:avLst/>
          </a:prstGeom>
          <a:solidFill>
            <a:srgbClr val="000000">
              <a:alpha val="5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 userDrawn="1"/>
        </p:nvSpPr>
        <p:spPr>
          <a:xfrm>
            <a:off x="6932855" y="772486"/>
            <a:ext cx="1508760" cy="658978"/>
          </a:xfrm>
          <a:prstGeom prst="rect">
            <a:avLst/>
          </a:prstGeom>
          <a:solidFill>
            <a:srgbClr val="000000">
              <a:alpha val="5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4" name="Right Triangle 33"/>
          <p:cNvSpPr/>
          <p:nvPr userDrawn="1"/>
        </p:nvSpPr>
        <p:spPr>
          <a:xfrm rot="10800000" flipH="1">
            <a:off x="8441615" y="1922825"/>
            <a:ext cx="202504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Triangle 34"/>
          <p:cNvSpPr/>
          <p:nvPr userDrawn="1"/>
        </p:nvSpPr>
        <p:spPr>
          <a:xfrm rot="10800000">
            <a:off x="499881" y="1922825"/>
            <a:ext cx="202504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702385" y="1431464"/>
            <a:ext cx="7739230" cy="473286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 userDrawn="1"/>
        </p:nvSpPr>
        <p:spPr>
          <a:xfrm>
            <a:off x="499881" y="1313813"/>
            <a:ext cx="8144238" cy="609012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31"/>
          <p:cNvSpPr>
            <a:spLocks noGrp="1"/>
          </p:cNvSpPr>
          <p:nvPr>
            <p:ph type="body" sz="quarter" idx="28"/>
          </p:nvPr>
        </p:nvSpPr>
        <p:spPr>
          <a:xfrm>
            <a:off x="499881" y="1313813"/>
            <a:ext cx="8144238" cy="609011"/>
          </a:xfrm>
          <a:ln>
            <a:noFill/>
          </a:ln>
        </p:spPr>
        <p:txBody>
          <a:bodyPr anchor="ctr">
            <a:noAutofit/>
          </a:bodyPr>
          <a:lstStyle>
            <a:lvl1pPr>
              <a:buNone/>
              <a:defRPr sz="2000" b="1">
                <a:solidFill>
                  <a:schemeClr val="bg1"/>
                </a:solidFill>
              </a:defRPr>
            </a:lvl1pPr>
            <a:lvl2pPr>
              <a:buNone/>
              <a:defRPr sz="1800" b="1">
                <a:solidFill>
                  <a:schemeClr val="bg1"/>
                </a:solidFill>
              </a:defRPr>
            </a:lvl2pPr>
            <a:lvl3pPr>
              <a:buNone/>
              <a:defRPr sz="1600" b="1">
                <a:solidFill>
                  <a:schemeClr val="bg1"/>
                </a:solidFill>
              </a:defRPr>
            </a:lvl3pPr>
            <a:lvl4pPr>
              <a:buNone/>
              <a:defRPr sz="1400" b="1">
                <a:solidFill>
                  <a:schemeClr val="bg1"/>
                </a:solidFill>
              </a:defRPr>
            </a:lvl4pPr>
            <a:lvl5pPr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31"/>
          <p:cNvSpPr>
            <a:spLocks noGrp="1"/>
          </p:cNvSpPr>
          <p:nvPr>
            <p:ph type="body" sz="quarter" idx="45"/>
          </p:nvPr>
        </p:nvSpPr>
        <p:spPr>
          <a:xfrm>
            <a:off x="6932855" y="772486"/>
            <a:ext cx="1508760" cy="395915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rgbClr val="FFFFFF"/>
                </a:solidFill>
              </a:defRPr>
            </a:lvl1pPr>
            <a:lvl2pPr algn="l">
              <a:buNone/>
              <a:defRPr sz="1600" b="1">
                <a:solidFill>
                  <a:srgbClr val="FFFFFF"/>
                </a:solidFill>
              </a:defRPr>
            </a:lvl2pPr>
            <a:lvl3pPr algn="l">
              <a:buNone/>
              <a:defRPr sz="1400" b="1">
                <a:solidFill>
                  <a:srgbClr val="FFFFFF"/>
                </a:solidFill>
              </a:defRPr>
            </a:lvl3pPr>
            <a:lvl4pPr algn="l">
              <a:buNone/>
              <a:defRPr sz="1200" b="1">
                <a:solidFill>
                  <a:srgbClr val="FFFFFF"/>
                </a:solidFill>
              </a:defRPr>
            </a:lvl4pPr>
            <a:lvl5pPr algn="l">
              <a:buNone/>
              <a:defRPr sz="1200"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5" name="Text Placeholder 31"/>
          <p:cNvSpPr>
            <a:spLocks noGrp="1"/>
          </p:cNvSpPr>
          <p:nvPr>
            <p:ph type="body" sz="quarter" idx="46"/>
          </p:nvPr>
        </p:nvSpPr>
        <p:spPr>
          <a:xfrm>
            <a:off x="5375239" y="772486"/>
            <a:ext cx="1508760" cy="395915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rgbClr val="FFFFFF"/>
                </a:solidFill>
              </a:defRPr>
            </a:lvl1pPr>
            <a:lvl2pPr algn="l">
              <a:buNone/>
              <a:defRPr sz="1600" b="1">
                <a:solidFill>
                  <a:srgbClr val="FFFFFF"/>
                </a:solidFill>
              </a:defRPr>
            </a:lvl2pPr>
            <a:lvl3pPr algn="l">
              <a:buNone/>
              <a:defRPr sz="1400" b="1">
                <a:solidFill>
                  <a:srgbClr val="FFFFFF"/>
                </a:solidFill>
              </a:defRPr>
            </a:lvl3pPr>
            <a:lvl4pPr algn="l">
              <a:buNone/>
              <a:defRPr sz="1200" b="1">
                <a:solidFill>
                  <a:srgbClr val="FFFFFF"/>
                </a:solidFill>
              </a:defRPr>
            </a:lvl4pPr>
            <a:lvl5pPr algn="l">
              <a:buNone/>
              <a:defRPr sz="1200"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6" name="Text Placeholder 31"/>
          <p:cNvSpPr>
            <a:spLocks noGrp="1"/>
          </p:cNvSpPr>
          <p:nvPr>
            <p:ph type="body" sz="quarter" idx="48"/>
          </p:nvPr>
        </p:nvSpPr>
        <p:spPr>
          <a:xfrm>
            <a:off x="2260003" y="772486"/>
            <a:ext cx="1508760" cy="395915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rgbClr val="FFFFFF"/>
                </a:solidFill>
              </a:defRPr>
            </a:lvl1pPr>
            <a:lvl2pPr algn="l">
              <a:buNone/>
              <a:defRPr sz="1600" b="1">
                <a:solidFill>
                  <a:srgbClr val="FFFFFF"/>
                </a:solidFill>
              </a:defRPr>
            </a:lvl2pPr>
            <a:lvl3pPr algn="l">
              <a:buNone/>
              <a:defRPr sz="1400" b="1">
                <a:solidFill>
                  <a:srgbClr val="FFFFFF"/>
                </a:solidFill>
              </a:defRPr>
            </a:lvl3pPr>
            <a:lvl4pPr algn="l">
              <a:buNone/>
              <a:defRPr sz="1200" b="1">
                <a:solidFill>
                  <a:srgbClr val="FFFFFF"/>
                </a:solidFill>
              </a:defRPr>
            </a:lvl4pPr>
            <a:lvl5pPr algn="l">
              <a:buNone/>
              <a:defRPr sz="1200"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7" name="Text Placeholder 31"/>
          <p:cNvSpPr>
            <a:spLocks noGrp="1"/>
          </p:cNvSpPr>
          <p:nvPr>
            <p:ph type="body" sz="quarter" idx="50"/>
          </p:nvPr>
        </p:nvSpPr>
        <p:spPr>
          <a:xfrm>
            <a:off x="3817621" y="772486"/>
            <a:ext cx="1508760" cy="395915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rgbClr val="FFFFFF"/>
                </a:solidFill>
              </a:defRPr>
            </a:lvl1pPr>
            <a:lvl2pPr algn="l">
              <a:buNone/>
              <a:defRPr sz="1600" b="1">
                <a:solidFill>
                  <a:srgbClr val="FFFFFF"/>
                </a:solidFill>
              </a:defRPr>
            </a:lvl2pPr>
            <a:lvl3pPr algn="l">
              <a:buNone/>
              <a:defRPr sz="1400" b="1">
                <a:solidFill>
                  <a:srgbClr val="FFFFFF"/>
                </a:solidFill>
              </a:defRPr>
            </a:lvl3pPr>
            <a:lvl4pPr algn="l">
              <a:buNone/>
              <a:defRPr sz="1200" b="1">
                <a:solidFill>
                  <a:srgbClr val="FFFFFF"/>
                </a:solidFill>
              </a:defRPr>
            </a:lvl4pPr>
            <a:lvl5pPr algn="l">
              <a:buNone/>
              <a:defRPr sz="1200"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8" name="Text Placeholder 31"/>
          <p:cNvSpPr>
            <a:spLocks noGrp="1"/>
          </p:cNvSpPr>
          <p:nvPr>
            <p:ph type="body" sz="quarter" idx="44"/>
          </p:nvPr>
        </p:nvSpPr>
        <p:spPr>
          <a:xfrm>
            <a:off x="791284" y="2126026"/>
            <a:ext cx="7565315" cy="3893774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31"/>
          <p:cNvSpPr>
            <a:spLocks noGrp="1"/>
          </p:cNvSpPr>
          <p:nvPr>
            <p:ph type="body" sz="quarter" idx="49"/>
          </p:nvPr>
        </p:nvSpPr>
        <p:spPr>
          <a:xfrm>
            <a:off x="702385" y="772486"/>
            <a:ext cx="1508760" cy="395915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l">
              <a:buNone/>
              <a:defRPr sz="1600" b="1">
                <a:solidFill>
                  <a:srgbClr val="FFFFFF"/>
                </a:solidFill>
              </a:defRPr>
            </a:lvl2pPr>
            <a:lvl3pPr algn="l">
              <a:buNone/>
              <a:defRPr sz="1400" b="1">
                <a:solidFill>
                  <a:srgbClr val="FFFFFF"/>
                </a:solidFill>
              </a:defRPr>
            </a:lvl3pPr>
            <a:lvl4pPr algn="l">
              <a:buNone/>
              <a:defRPr sz="1200" b="1">
                <a:solidFill>
                  <a:srgbClr val="FFFFFF"/>
                </a:solidFill>
              </a:defRPr>
            </a:lvl4pPr>
            <a:lvl5pPr algn="l">
              <a:buNone/>
              <a:defRPr sz="1200"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 userDrawn="1"/>
        </p:nvSpPr>
        <p:spPr>
          <a:xfrm>
            <a:off x="702385" y="772486"/>
            <a:ext cx="1508760" cy="65897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 userDrawn="1"/>
        </p:nvSpPr>
        <p:spPr>
          <a:xfrm>
            <a:off x="2260003" y="772486"/>
            <a:ext cx="1508760" cy="65897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 userDrawn="1"/>
        </p:nvSpPr>
        <p:spPr>
          <a:xfrm>
            <a:off x="3817621" y="772486"/>
            <a:ext cx="1508760" cy="658978"/>
          </a:xfrm>
          <a:prstGeom prst="rect">
            <a:avLst/>
          </a:prstGeom>
          <a:solidFill>
            <a:srgbClr val="000000">
              <a:alpha val="5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 userDrawn="1"/>
        </p:nvSpPr>
        <p:spPr>
          <a:xfrm>
            <a:off x="5375239" y="772486"/>
            <a:ext cx="1508760" cy="658978"/>
          </a:xfrm>
          <a:prstGeom prst="rect">
            <a:avLst/>
          </a:prstGeom>
          <a:solidFill>
            <a:srgbClr val="000000">
              <a:alpha val="5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 userDrawn="1"/>
        </p:nvSpPr>
        <p:spPr>
          <a:xfrm>
            <a:off x="6932855" y="772486"/>
            <a:ext cx="1508760" cy="658978"/>
          </a:xfrm>
          <a:prstGeom prst="rect">
            <a:avLst/>
          </a:prstGeom>
          <a:solidFill>
            <a:srgbClr val="000000">
              <a:alpha val="5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4" name="Right Triangle 33"/>
          <p:cNvSpPr/>
          <p:nvPr userDrawn="1"/>
        </p:nvSpPr>
        <p:spPr>
          <a:xfrm rot="10800000" flipH="1">
            <a:off x="8441615" y="1922825"/>
            <a:ext cx="202504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Triangle 34"/>
          <p:cNvSpPr/>
          <p:nvPr userDrawn="1"/>
        </p:nvSpPr>
        <p:spPr>
          <a:xfrm rot="10800000">
            <a:off x="499881" y="1922825"/>
            <a:ext cx="202504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702385" y="1431464"/>
            <a:ext cx="7739230" cy="473286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 userDrawn="1"/>
        </p:nvSpPr>
        <p:spPr>
          <a:xfrm>
            <a:off x="499881" y="1313813"/>
            <a:ext cx="8144238" cy="609012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31"/>
          <p:cNvSpPr>
            <a:spLocks noGrp="1"/>
          </p:cNvSpPr>
          <p:nvPr>
            <p:ph type="body" sz="quarter" idx="28"/>
          </p:nvPr>
        </p:nvSpPr>
        <p:spPr>
          <a:xfrm>
            <a:off x="499881" y="1313813"/>
            <a:ext cx="8144238" cy="609011"/>
          </a:xfrm>
          <a:ln>
            <a:noFill/>
          </a:ln>
        </p:spPr>
        <p:txBody>
          <a:bodyPr anchor="ctr">
            <a:noAutofit/>
          </a:bodyPr>
          <a:lstStyle>
            <a:lvl1pPr>
              <a:buNone/>
              <a:defRPr sz="2000" b="1">
                <a:solidFill>
                  <a:schemeClr val="bg1"/>
                </a:solidFill>
              </a:defRPr>
            </a:lvl1pPr>
            <a:lvl2pPr>
              <a:buNone/>
              <a:defRPr sz="1800" b="1">
                <a:solidFill>
                  <a:schemeClr val="bg1"/>
                </a:solidFill>
              </a:defRPr>
            </a:lvl2pPr>
            <a:lvl3pPr>
              <a:buNone/>
              <a:defRPr sz="1600" b="1">
                <a:solidFill>
                  <a:schemeClr val="bg1"/>
                </a:solidFill>
              </a:defRPr>
            </a:lvl3pPr>
            <a:lvl4pPr>
              <a:buNone/>
              <a:defRPr sz="1400" b="1">
                <a:solidFill>
                  <a:schemeClr val="bg1"/>
                </a:solidFill>
              </a:defRPr>
            </a:lvl4pPr>
            <a:lvl5pPr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31"/>
          <p:cNvSpPr>
            <a:spLocks noGrp="1"/>
          </p:cNvSpPr>
          <p:nvPr>
            <p:ph type="body" sz="quarter" idx="45"/>
          </p:nvPr>
        </p:nvSpPr>
        <p:spPr>
          <a:xfrm>
            <a:off x="6932855" y="772486"/>
            <a:ext cx="1508760" cy="395915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rgbClr val="FFFFFF"/>
                </a:solidFill>
              </a:defRPr>
            </a:lvl1pPr>
            <a:lvl2pPr algn="l">
              <a:buNone/>
              <a:defRPr sz="1600" b="1">
                <a:solidFill>
                  <a:srgbClr val="FFFFFF"/>
                </a:solidFill>
              </a:defRPr>
            </a:lvl2pPr>
            <a:lvl3pPr algn="l">
              <a:buNone/>
              <a:defRPr sz="1400" b="1">
                <a:solidFill>
                  <a:srgbClr val="FFFFFF"/>
                </a:solidFill>
              </a:defRPr>
            </a:lvl3pPr>
            <a:lvl4pPr algn="l">
              <a:buNone/>
              <a:defRPr sz="1200" b="1">
                <a:solidFill>
                  <a:srgbClr val="FFFFFF"/>
                </a:solidFill>
              </a:defRPr>
            </a:lvl4pPr>
            <a:lvl5pPr algn="l">
              <a:buNone/>
              <a:defRPr sz="1200"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5" name="Text Placeholder 31"/>
          <p:cNvSpPr>
            <a:spLocks noGrp="1"/>
          </p:cNvSpPr>
          <p:nvPr>
            <p:ph type="body" sz="quarter" idx="46"/>
          </p:nvPr>
        </p:nvSpPr>
        <p:spPr>
          <a:xfrm>
            <a:off x="5375239" y="772486"/>
            <a:ext cx="1508760" cy="395915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rgbClr val="FFFFFF"/>
                </a:solidFill>
              </a:defRPr>
            </a:lvl1pPr>
            <a:lvl2pPr algn="l">
              <a:buNone/>
              <a:defRPr sz="1600" b="1">
                <a:solidFill>
                  <a:srgbClr val="FFFFFF"/>
                </a:solidFill>
              </a:defRPr>
            </a:lvl2pPr>
            <a:lvl3pPr algn="l">
              <a:buNone/>
              <a:defRPr sz="1400" b="1">
                <a:solidFill>
                  <a:srgbClr val="FFFFFF"/>
                </a:solidFill>
              </a:defRPr>
            </a:lvl3pPr>
            <a:lvl4pPr algn="l">
              <a:buNone/>
              <a:defRPr sz="1200" b="1">
                <a:solidFill>
                  <a:srgbClr val="FFFFFF"/>
                </a:solidFill>
              </a:defRPr>
            </a:lvl4pPr>
            <a:lvl5pPr algn="l">
              <a:buNone/>
              <a:defRPr sz="1200"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6" name="Text Placeholder 31"/>
          <p:cNvSpPr>
            <a:spLocks noGrp="1"/>
          </p:cNvSpPr>
          <p:nvPr>
            <p:ph type="body" sz="quarter" idx="48"/>
          </p:nvPr>
        </p:nvSpPr>
        <p:spPr>
          <a:xfrm>
            <a:off x="2260003" y="772486"/>
            <a:ext cx="1508760" cy="395915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rgbClr val="7F7F7F"/>
                </a:solidFill>
              </a:defRPr>
            </a:lvl1pPr>
            <a:lvl2pPr algn="l">
              <a:buNone/>
              <a:defRPr sz="1600" b="1">
                <a:solidFill>
                  <a:srgbClr val="FFFFFF"/>
                </a:solidFill>
              </a:defRPr>
            </a:lvl2pPr>
            <a:lvl3pPr algn="l">
              <a:buNone/>
              <a:defRPr sz="1400" b="1">
                <a:solidFill>
                  <a:srgbClr val="FFFFFF"/>
                </a:solidFill>
              </a:defRPr>
            </a:lvl3pPr>
            <a:lvl4pPr algn="l">
              <a:buNone/>
              <a:defRPr sz="1200" b="1">
                <a:solidFill>
                  <a:srgbClr val="FFFFFF"/>
                </a:solidFill>
              </a:defRPr>
            </a:lvl4pPr>
            <a:lvl5pPr algn="l">
              <a:buNone/>
              <a:defRPr sz="1200"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7" name="Text Placeholder 31"/>
          <p:cNvSpPr>
            <a:spLocks noGrp="1"/>
          </p:cNvSpPr>
          <p:nvPr>
            <p:ph type="body" sz="quarter" idx="50"/>
          </p:nvPr>
        </p:nvSpPr>
        <p:spPr>
          <a:xfrm>
            <a:off x="3817621" y="772486"/>
            <a:ext cx="1508760" cy="395915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rgbClr val="FFFFFF"/>
                </a:solidFill>
              </a:defRPr>
            </a:lvl1pPr>
            <a:lvl2pPr algn="l">
              <a:buNone/>
              <a:defRPr sz="1600" b="1">
                <a:solidFill>
                  <a:srgbClr val="FFFFFF"/>
                </a:solidFill>
              </a:defRPr>
            </a:lvl2pPr>
            <a:lvl3pPr algn="l">
              <a:buNone/>
              <a:defRPr sz="1400" b="1">
                <a:solidFill>
                  <a:srgbClr val="FFFFFF"/>
                </a:solidFill>
              </a:defRPr>
            </a:lvl3pPr>
            <a:lvl4pPr algn="l">
              <a:buNone/>
              <a:defRPr sz="1200" b="1">
                <a:solidFill>
                  <a:srgbClr val="FFFFFF"/>
                </a:solidFill>
              </a:defRPr>
            </a:lvl4pPr>
            <a:lvl5pPr algn="l">
              <a:buNone/>
              <a:defRPr sz="1200"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8" name="Text Placeholder 31"/>
          <p:cNvSpPr>
            <a:spLocks noGrp="1"/>
          </p:cNvSpPr>
          <p:nvPr>
            <p:ph type="body" sz="quarter" idx="44"/>
          </p:nvPr>
        </p:nvSpPr>
        <p:spPr>
          <a:xfrm>
            <a:off x="791284" y="2126026"/>
            <a:ext cx="7565315" cy="3893774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31"/>
          <p:cNvSpPr>
            <a:spLocks noGrp="1"/>
          </p:cNvSpPr>
          <p:nvPr>
            <p:ph type="body" sz="quarter" idx="49"/>
          </p:nvPr>
        </p:nvSpPr>
        <p:spPr>
          <a:xfrm>
            <a:off x="702385" y="772486"/>
            <a:ext cx="1508760" cy="395915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rgbClr val="7F7F7F"/>
                </a:solidFill>
              </a:defRPr>
            </a:lvl1pPr>
            <a:lvl2pPr algn="l">
              <a:buNone/>
              <a:defRPr sz="1600" b="1">
                <a:solidFill>
                  <a:srgbClr val="FFFFFF"/>
                </a:solidFill>
              </a:defRPr>
            </a:lvl2pPr>
            <a:lvl3pPr algn="l">
              <a:buNone/>
              <a:defRPr sz="1400" b="1">
                <a:solidFill>
                  <a:srgbClr val="FFFFFF"/>
                </a:solidFill>
              </a:defRPr>
            </a:lvl3pPr>
            <a:lvl4pPr algn="l">
              <a:buNone/>
              <a:defRPr sz="1200" b="1">
                <a:solidFill>
                  <a:srgbClr val="FFFFFF"/>
                </a:solidFill>
              </a:defRPr>
            </a:lvl4pPr>
            <a:lvl5pPr algn="l">
              <a:buNone/>
              <a:defRPr sz="1200"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 userDrawn="1"/>
        </p:nvSpPr>
        <p:spPr>
          <a:xfrm>
            <a:off x="702385" y="772486"/>
            <a:ext cx="1508760" cy="658978"/>
          </a:xfrm>
          <a:prstGeom prst="rect">
            <a:avLst/>
          </a:prstGeom>
          <a:solidFill>
            <a:srgbClr val="262626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 userDrawn="1"/>
        </p:nvSpPr>
        <p:spPr>
          <a:xfrm>
            <a:off x="2260003" y="772486"/>
            <a:ext cx="1508760" cy="658978"/>
          </a:xfrm>
          <a:prstGeom prst="rect">
            <a:avLst/>
          </a:prstGeom>
          <a:solidFill>
            <a:srgbClr val="262626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 userDrawn="1"/>
        </p:nvSpPr>
        <p:spPr>
          <a:xfrm>
            <a:off x="3817621" y="772486"/>
            <a:ext cx="1508760" cy="658978"/>
          </a:xfrm>
          <a:prstGeom prst="rect">
            <a:avLst/>
          </a:prstGeom>
          <a:solidFill>
            <a:srgbClr val="262626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 userDrawn="1"/>
        </p:nvSpPr>
        <p:spPr>
          <a:xfrm>
            <a:off x="5375239" y="772486"/>
            <a:ext cx="1508760" cy="658978"/>
          </a:xfrm>
          <a:prstGeom prst="rect">
            <a:avLst/>
          </a:prstGeom>
          <a:solidFill>
            <a:srgbClr val="000000">
              <a:alpha val="5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 userDrawn="1"/>
        </p:nvSpPr>
        <p:spPr>
          <a:xfrm>
            <a:off x="6932855" y="772486"/>
            <a:ext cx="1508760" cy="658978"/>
          </a:xfrm>
          <a:prstGeom prst="rect">
            <a:avLst/>
          </a:prstGeom>
          <a:solidFill>
            <a:srgbClr val="000000">
              <a:alpha val="5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4" name="Right Triangle 33"/>
          <p:cNvSpPr/>
          <p:nvPr userDrawn="1"/>
        </p:nvSpPr>
        <p:spPr>
          <a:xfrm rot="10800000" flipH="1">
            <a:off x="8441615" y="1922825"/>
            <a:ext cx="202504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Triangle 34"/>
          <p:cNvSpPr/>
          <p:nvPr userDrawn="1"/>
        </p:nvSpPr>
        <p:spPr>
          <a:xfrm rot="10800000">
            <a:off x="499881" y="1922825"/>
            <a:ext cx="202504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702385" y="1431464"/>
            <a:ext cx="7739230" cy="473286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 userDrawn="1"/>
        </p:nvSpPr>
        <p:spPr>
          <a:xfrm>
            <a:off x="499881" y="1313813"/>
            <a:ext cx="8144238" cy="609012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31"/>
          <p:cNvSpPr>
            <a:spLocks noGrp="1"/>
          </p:cNvSpPr>
          <p:nvPr>
            <p:ph type="body" sz="quarter" idx="28"/>
          </p:nvPr>
        </p:nvSpPr>
        <p:spPr>
          <a:xfrm>
            <a:off x="499881" y="1313813"/>
            <a:ext cx="8144238" cy="609011"/>
          </a:xfrm>
          <a:ln>
            <a:noFill/>
          </a:ln>
        </p:spPr>
        <p:txBody>
          <a:bodyPr anchor="ctr">
            <a:noAutofit/>
          </a:bodyPr>
          <a:lstStyle>
            <a:lvl1pPr>
              <a:buNone/>
              <a:defRPr sz="2000" b="1">
                <a:solidFill>
                  <a:schemeClr val="bg1"/>
                </a:solidFill>
              </a:defRPr>
            </a:lvl1pPr>
            <a:lvl2pPr>
              <a:buNone/>
              <a:defRPr sz="1800" b="1">
                <a:solidFill>
                  <a:schemeClr val="bg1"/>
                </a:solidFill>
              </a:defRPr>
            </a:lvl2pPr>
            <a:lvl3pPr>
              <a:buNone/>
              <a:defRPr sz="1600" b="1">
                <a:solidFill>
                  <a:schemeClr val="bg1"/>
                </a:solidFill>
              </a:defRPr>
            </a:lvl3pPr>
            <a:lvl4pPr>
              <a:buNone/>
              <a:defRPr sz="1400" b="1">
                <a:solidFill>
                  <a:schemeClr val="bg1"/>
                </a:solidFill>
              </a:defRPr>
            </a:lvl4pPr>
            <a:lvl5pPr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31"/>
          <p:cNvSpPr>
            <a:spLocks noGrp="1"/>
          </p:cNvSpPr>
          <p:nvPr>
            <p:ph type="body" sz="quarter" idx="45"/>
          </p:nvPr>
        </p:nvSpPr>
        <p:spPr>
          <a:xfrm>
            <a:off x="6932855" y="772486"/>
            <a:ext cx="1508760" cy="395915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rgbClr val="FFFFFF"/>
                </a:solidFill>
              </a:defRPr>
            </a:lvl1pPr>
            <a:lvl2pPr algn="l">
              <a:buNone/>
              <a:defRPr sz="1600" b="1">
                <a:solidFill>
                  <a:srgbClr val="FFFFFF"/>
                </a:solidFill>
              </a:defRPr>
            </a:lvl2pPr>
            <a:lvl3pPr algn="l">
              <a:buNone/>
              <a:defRPr sz="1400" b="1">
                <a:solidFill>
                  <a:srgbClr val="FFFFFF"/>
                </a:solidFill>
              </a:defRPr>
            </a:lvl3pPr>
            <a:lvl4pPr algn="l">
              <a:buNone/>
              <a:defRPr sz="1200" b="1">
                <a:solidFill>
                  <a:srgbClr val="FFFFFF"/>
                </a:solidFill>
              </a:defRPr>
            </a:lvl4pPr>
            <a:lvl5pPr algn="l">
              <a:buNone/>
              <a:defRPr sz="1200"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5" name="Text Placeholder 31"/>
          <p:cNvSpPr>
            <a:spLocks noGrp="1"/>
          </p:cNvSpPr>
          <p:nvPr>
            <p:ph type="body" sz="quarter" idx="46"/>
          </p:nvPr>
        </p:nvSpPr>
        <p:spPr>
          <a:xfrm>
            <a:off x="5375239" y="772486"/>
            <a:ext cx="1508760" cy="395915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rgbClr val="FFFFFF"/>
                </a:solidFill>
              </a:defRPr>
            </a:lvl1pPr>
            <a:lvl2pPr algn="l">
              <a:buNone/>
              <a:defRPr sz="1600" b="1">
                <a:solidFill>
                  <a:srgbClr val="FFFFFF"/>
                </a:solidFill>
              </a:defRPr>
            </a:lvl2pPr>
            <a:lvl3pPr algn="l">
              <a:buNone/>
              <a:defRPr sz="1400" b="1">
                <a:solidFill>
                  <a:srgbClr val="FFFFFF"/>
                </a:solidFill>
              </a:defRPr>
            </a:lvl3pPr>
            <a:lvl4pPr algn="l">
              <a:buNone/>
              <a:defRPr sz="1200" b="1">
                <a:solidFill>
                  <a:srgbClr val="FFFFFF"/>
                </a:solidFill>
              </a:defRPr>
            </a:lvl4pPr>
            <a:lvl5pPr algn="l">
              <a:buNone/>
              <a:defRPr sz="1200"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6" name="Text Placeholder 31"/>
          <p:cNvSpPr>
            <a:spLocks noGrp="1"/>
          </p:cNvSpPr>
          <p:nvPr>
            <p:ph type="body" sz="quarter" idx="48"/>
          </p:nvPr>
        </p:nvSpPr>
        <p:spPr>
          <a:xfrm>
            <a:off x="2260003" y="772486"/>
            <a:ext cx="1508760" cy="395915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rgbClr val="7F7F7F"/>
                </a:solidFill>
              </a:defRPr>
            </a:lvl1pPr>
            <a:lvl2pPr algn="l">
              <a:buNone/>
              <a:defRPr sz="1600" b="1">
                <a:solidFill>
                  <a:srgbClr val="FFFFFF"/>
                </a:solidFill>
              </a:defRPr>
            </a:lvl2pPr>
            <a:lvl3pPr algn="l">
              <a:buNone/>
              <a:defRPr sz="1400" b="1">
                <a:solidFill>
                  <a:srgbClr val="FFFFFF"/>
                </a:solidFill>
              </a:defRPr>
            </a:lvl3pPr>
            <a:lvl4pPr algn="l">
              <a:buNone/>
              <a:defRPr sz="1200" b="1">
                <a:solidFill>
                  <a:srgbClr val="FFFFFF"/>
                </a:solidFill>
              </a:defRPr>
            </a:lvl4pPr>
            <a:lvl5pPr algn="l">
              <a:buNone/>
              <a:defRPr sz="1200"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7" name="Text Placeholder 31"/>
          <p:cNvSpPr>
            <a:spLocks noGrp="1"/>
          </p:cNvSpPr>
          <p:nvPr>
            <p:ph type="body" sz="quarter" idx="50"/>
          </p:nvPr>
        </p:nvSpPr>
        <p:spPr>
          <a:xfrm>
            <a:off x="3817621" y="772486"/>
            <a:ext cx="1508760" cy="395915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rgbClr val="7F7F7F"/>
                </a:solidFill>
              </a:defRPr>
            </a:lvl1pPr>
            <a:lvl2pPr algn="l">
              <a:buNone/>
              <a:defRPr sz="1600" b="1">
                <a:solidFill>
                  <a:srgbClr val="FFFFFF"/>
                </a:solidFill>
              </a:defRPr>
            </a:lvl2pPr>
            <a:lvl3pPr algn="l">
              <a:buNone/>
              <a:defRPr sz="1400" b="1">
                <a:solidFill>
                  <a:srgbClr val="FFFFFF"/>
                </a:solidFill>
              </a:defRPr>
            </a:lvl3pPr>
            <a:lvl4pPr algn="l">
              <a:buNone/>
              <a:defRPr sz="1200" b="1">
                <a:solidFill>
                  <a:srgbClr val="FFFFFF"/>
                </a:solidFill>
              </a:defRPr>
            </a:lvl4pPr>
            <a:lvl5pPr algn="l">
              <a:buNone/>
              <a:defRPr sz="1200"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8" name="Text Placeholder 31"/>
          <p:cNvSpPr>
            <a:spLocks noGrp="1"/>
          </p:cNvSpPr>
          <p:nvPr>
            <p:ph type="body" sz="quarter" idx="44"/>
          </p:nvPr>
        </p:nvSpPr>
        <p:spPr>
          <a:xfrm>
            <a:off x="791284" y="2126026"/>
            <a:ext cx="7565315" cy="3893774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31"/>
          <p:cNvSpPr>
            <a:spLocks noGrp="1"/>
          </p:cNvSpPr>
          <p:nvPr>
            <p:ph type="body" sz="quarter" idx="49"/>
          </p:nvPr>
        </p:nvSpPr>
        <p:spPr>
          <a:xfrm>
            <a:off x="702385" y="772486"/>
            <a:ext cx="1508760" cy="395915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rgbClr val="7F7F7F"/>
                </a:solidFill>
              </a:defRPr>
            </a:lvl1pPr>
            <a:lvl2pPr algn="l">
              <a:buNone/>
              <a:defRPr sz="1600" b="1">
                <a:solidFill>
                  <a:srgbClr val="FFFFFF"/>
                </a:solidFill>
              </a:defRPr>
            </a:lvl2pPr>
            <a:lvl3pPr algn="l">
              <a:buNone/>
              <a:defRPr sz="1400" b="1">
                <a:solidFill>
                  <a:srgbClr val="FFFFFF"/>
                </a:solidFill>
              </a:defRPr>
            </a:lvl3pPr>
            <a:lvl4pPr algn="l">
              <a:buNone/>
              <a:defRPr sz="1200" b="1">
                <a:solidFill>
                  <a:srgbClr val="FFFFFF"/>
                </a:solidFill>
              </a:defRPr>
            </a:lvl4pPr>
            <a:lvl5pPr algn="l">
              <a:buNone/>
              <a:defRPr sz="1200"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 userDrawn="1"/>
        </p:nvSpPr>
        <p:spPr>
          <a:xfrm>
            <a:off x="702385" y="772486"/>
            <a:ext cx="1508760" cy="658978"/>
          </a:xfrm>
          <a:prstGeom prst="rect">
            <a:avLst/>
          </a:prstGeom>
          <a:solidFill>
            <a:srgbClr val="262626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 userDrawn="1"/>
        </p:nvSpPr>
        <p:spPr>
          <a:xfrm>
            <a:off x="2260003" y="772486"/>
            <a:ext cx="1508760" cy="658978"/>
          </a:xfrm>
          <a:prstGeom prst="rect">
            <a:avLst/>
          </a:prstGeom>
          <a:solidFill>
            <a:srgbClr val="262626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 userDrawn="1"/>
        </p:nvSpPr>
        <p:spPr>
          <a:xfrm>
            <a:off x="3817621" y="772486"/>
            <a:ext cx="1508760" cy="658978"/>
          </a:xfrm>
          <a:prstGeom prst="rect">
            <a:avLst/>
          </a:prstGeom>
          <a:solidFill>
            <a:srgbClr val="262626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 userDrawn="1"/>
        </p:nvSpPr>
        <p:spPr>
          <a:xfrm>
            <a:off x="5375239" y="772486"/>
            <a:ext cx="1508760" cy="658978"/>
          </a:xfrm>
          <a:prstGeom prst="rect">
            <a:avLst/>
          </a:prstGeom>
          <a:solidFill>
            <a:srgbClr val="262626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 userDrawn="1"/>
        </p:nvSpPr>
        <p:spPr>
          <a:xfrm>
            <a:off x="6932855" y="772486"/>
            <a:ext cx="1508760" cy="658978"/>
          </a:xfrm>
          <a:prstGeom prst="rect">
            <a:avLst/>
          </a:prstGeom>
          <a:solidFill>
            <a:srgbClr val="000000">
              <a:alpha val="5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4" name="Right Triangle 33"/>
          <p:cNvSpPr/>
          <p:nvPr userDrawn="1"/>
        </p:nvSpPr>
        <p:spPr>
          <a:xfrm rot="10800000" flipH="1">
            <a:off x="8441615" y="1922825"/>
            <a:ext cx="202504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Triangle 34"/>
          <p:cNvSpPr/>
          <p:nvPr userDrawn="1"/>
        </p:nvSpPr>
        <p:spPr>
          <a:xfrm rot="10800000">
            <a:off x="499881" y="1922825"/>
            <a:ext cx="202504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702385" y="1431464"/>
            <a:ext cx="7739230" cy="473286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 userDrawn="1"/>
        </p:nvSpPr>
        <p:spPr>
          <a:xfrm>
            <a:off x="499881" y="1313813"/>
            <a:ext cx="8144238" cy="609012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31"/>
          <p:cNvSpPr>
            <a:spLocks noGrp="1"/>
          </p:cNvSpPr>
          <p:nvPr>
            <p:ph type="body" sz="quarter" idx="28"/>
          </p:nvPr>
        </p:nvSpPr>
        <p:spPr>
          <a:xfrm>
            <a:off x="499881" y="1313813"/>
            <a:ext cx="8144238" cy="609011"/>
          </a:xfrm>
          <a:ln>
            <a:noFill/>
          </a:ln>
        </p:spPr>
        <p:txBody>
          <a:bodyPr anchor="ctr">
            <a:noAutofit/>
          </a:bodyPr>
          <a:lstStyle>
            <a:lvl1pPr>
              <a:buNone/>
              <a:defRPr sz="2000" b="1">
                <a:solidFill>
                  <a:schemeClr val="bg1"/>
                </a:solidFill>
              </a:defRPr>
            </a:lvl1pPr>
            <a:lvl2pPr>
              <a:buNone/>
              <a:defRPr sz="1800" b="1">
                <a:solidFill>
                  <a:schemeClr val="bg1"/>
                </a:solidFill>
              </a:defRPr>
            </a:lvl2pPr>
            <a:lvl3pPr>
              <a:buNone/>
              <a:defRPr sz="1600" b="1">
                <a:solidFill>
                  <a:schemeClr val="bg1"/>
                </a:solidFill>
              </a:defRPr>
            </a:lvl3pPr>
            <a:lvl4pPr>
              <a:buNone/>
              <a:defRPr sz="1400" b="1">
                <a:solidFill>
                  <a:schemeClr val="bg1"/>
                </a:solidFill>
              </a:defRPr>
            </a:lvl4pPr>
            <a:lvl5pPr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31"/>
          <p:cNvSpPr>
            <a:spLocks noGrp="1"/>
          </p:cNvSpPr>
          <p:nvPr>
            <p:ph type="body" sz="quarter" idx="45"/>
          </p:nvPr>
        </p:nvSpPr>
        <p:spPr>
          <a:xfrm>
            <a:off x="6932855" y="772486"/>
            <a:ext cx="1508760" cy="395915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rgbClr val="FFFFFF"/>
                </a:solidFill>
              </a:defRPr>
            </a:lvl1pPr>
            <a:lvl2pPr algn="l">
              <a:buNone/>
              <a:defRPr sz="1600" b="1">
                <a:solidFill>
                  <a:srgbClr val="FFFFFF"/>
                </a:solidFill>
              </a:defRPr>
            </a:lvl2pPr>
            <a:lvl3pPr algn="l">
              <a:buNone/>
              <a:defRPr sz="1400" b="1">
                <a:solidFill>
                  <a:srgbClr val="FFFFFF"/>
                </a:solidFill>
              </a:defRPr>
            </a:lvl3pPr>
            <a:lvl4pPr algn="l">
              <a:buNone/>
              <a:defRPr sz="1200" b="1">
                <a:solidFill>
                  <a:srgbClr val="FFFFFF"/>
                </a:solidFill>
              </a:defRPr>
            </a:lvl4pPr>
            <a:lvl5pPr algn="l">
              <a:buNone/>
              <a:defRPr sz="1200"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5" name="Text Placeholder 31"/>
          <p:cNvSpPr>
            <a:spLocks noGrp="1"/>
          </p:cNvSpPr>
          <p:nvPr>
            <p:ph type="body" sz="quarter" idx="46"/>
          </p:nvPr>
        </p:nvSpPr>
        <p:spPr>
          <a:xfrm>
            <a:off x="5375239" y="772486"/>
            <a:ext cx="1508760" cy="395915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rgbClr val="7F7F7F"/>
                </a:solidFill>
              </a:defRPr>
            </a:lvl1pPr>
            <a:lvl2pPr algn="l">
              <a:buNone/>
              <a:defRPr sz="1600" b="1">
                <a:solidFill>
                  <a:srgbClr val="FFFFFF"/>
                </a:solidFill>
              </a:defRPr>
            </a:lvl2pPr>
            <a:lvl3pPr algn="l">
              <a:buNone/>
              <a:defRPr sz="1400" b="1">
                <a:solidFill>
                  <a:srgbClr val="FFFFFF"/>
                </a:solidFill>
              </a:defRPr>
            </a:lvl3pPr>
            <a:lvl4pPr algn="l">
              <a:buNone/>
              <a:defRPr sz="1200" b="1">
                <a:solidFill>
                  <a:srgbClr val="FFFFFF"/>
                </a:solidFill>
              </a:defRPr>
            </a:lvl4pPr>
            <a:lvl5pPr algn="l">
              <a:buNone/>
              <a:defRPr sz="1200"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6" name="Text Placeholder 31"/>
          <p:cNvSpPr>
            <a:spLocks noGrp="1"/>
          </p:cNvSpPr>
          <p:nvPr>
            <p:ph type="body" sz="quarter" idx="48"/>
          </p:nvPr>
        </p:nvSpPr>
        <p:spPr>
          <a:xfrm>
            <a:off x="2260003" y="772486"/>
            <a:ext cx="1508760" cy="395915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rgbClr val="7F7F7F"/>
                </a:solidFill>
              </a:defRPr>
            </a:lvl1pPr>
            <a:lvl2pPr algn="l">
              <a:buNone/>
              <a:defRPr sz="1600" b="1">
                <a:solidFill>
                  <a:srgbClr val="FFFFFF"/>
                </a:solidFill>
              </a:defRPr>
            </a:lvl2pPr>
            <a:lvl3pPr algn="l">
              <a:buNone/>
              <a:defRPr sz="1400" b="1">
                <a:solidFill>
                  <a:srgbClr val="FFFFFF"/>
                </a:solidFill>
              </a:defRPr>
            </a:lvl3pPr>
            <a:lvl4pPr algn="l">
              <a:buNone/>
              <a:defRPr sz="1200" b="1">
                <a:solidFill>
                  <a:srgbClr val="FFFFFF"/>
                </a:solidFill>
              </a:defRPr>
            </a:lvl4pPr>
            <a:lvl5pPr algn="l">
              <a:buNone/>
              <a:defRPr sz="1200"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7" name="Text Placeholder 31"/>
          <p:cNvSpPr>
            <a:spLocks noGrp="1"/>
          </p:cNvSpPr>
          <p:nvPr>
            <p:ph type="body" sz="quarter" idx="50"/>
          </p:nvPr>
        </p:nvSpPr>
        <p:spPr>
          <a:xfrm>
            <a:off x="3817621" y="772486"/>
            <a:ext cx="1508760" cy="395915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rgbClr val="7F7F7F"/>
                </a:solidFill>
              </a:defRPr>
            </a:lvl1pPr>
            <a:lvl2pPr algn="l">
              <a:buNone/>
              <a:defRPr sz="1600" b="1">
                <a:solidFill>
                  <a:srgbClr val="FFFFFF"/>
                </a:solidFill>
              </a:defRPr>
            </a:lvl2pPr>
            <a:lvl3pPr algn="l">
              <a:buNone/>
              <a:defRPr sz="1400" b="1">
                <a:solidFill>
                  <a:srgbClr val="FFFFFF"/>
                </a:solidFill>
              </a:defRPr>
            </a:lvl3pPr>
            <a:lvl4pPr algn="l">
              <a:buNone/>
              <a:defRPr sz="1200" b="1">
                <a:solidFill>
                  <a:srgbClr val="FFFFFF"/>
                </a:solidFill>
              </a:defRPr>
            </a:lvl4pPr>
            <a:lvl5pPr algn="l">
              <a:buNone/>
              <a:defRPr sz="1200"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8" name="Text Placeholder 31"/>
          <p:cNvSpPr>
            <a:spLocks noGrp="1"/>
          </p:cNvSpPr>
          <p:nvPr>
            <p:ph type="body" sz="quarter" idx="44"/>
          </p:nvPr>
        </p:nvSpPr>
        <p:spPr>
          <a:xfrm>
            <a:off x="791284" y="2126026"/>
            <a:ext cx="7565315" cy="3893774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31"/>
          <p:cNvSpPr>
            <a:spLocks noGrp="1"/>
          </p:cNvSpPr>
          <p:nvPr>
            <p:ph type="body" sz="quarter" idx="49"/>
          </p:nvPr>
        </p:nvSpPr>
        <p:spPr>
          <a:xfrm>
            <a:off x="702385" y="772486"/>
            <a:ext cx="1508760" cy="395915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rgbClr val="7F7F7F"/>
                </a:solidFill>
              </a:defRPr>
            </a:lvl1pPr>
            <a:lvl2pPr algn="l">
              <a:buNone/>
              <a:defRPr sz="1600" b="1">
                <a:solidFill>
                  <a:srgbClr val="FFFFFF"/>
                </a:solidFill>
              </a:defRPr>
            </a:lvl2pPr>
            <a:lvl3pPr algn="l">
              <a:buNone/>
              <a:defRPr sz="1400" b="1">
                <a:solidFill>
                  <a:srgbClr val="FFFFFF"/>
                </a:solidFill>
              </a:defRPr>
            </a:lvl3pPr>
            <a:lvl4pPr algn="l">
              <a:buNone/>
              <a:defRPr sz="1200" b="1">
                <a:solidFill>
                  <a:srgbClr val="FFFFFF"/>
                </a:solidFill>
              </a:defRPr>
            </a:lvl4pPr>
            <a:lvl5pPr algn="l">
              <a:buNone/>
              <a:defRPr sz="1200"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5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 userDrawn="1"/>
        </p:nvSpPr>
        <p:spPr>
          <a:xfrm>
            <a:off x="702385" y="772486"/>
            <a:ext cx="1508760" cy="658978"/>
          </a:xfrm>
          <a:prstGeom prst="rect">
            <a:avLst/>
          </a:prstGeom>
          <a:solidFill>
            <a:srgbClr val="262626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39" name="Rectangle 38"/>
          <p:cNvSpPr/>
          <p:nvPr userDrawn="1"/>
        </p:nvSpPr>
        <p:spPr>
          <a:xfrm>
            <a:off x="2260003" y="772486"/>
            <a:ext cx="1508760" cy="658978"/>
          </a:xfrm>
          <a:prstGeom prst="rect">
            <a:avLst/>
          </a:prstGeom>
          <a:solidFill>
            <a:srgbClr val="262626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 userDrawn="1"/>
        </p:nvSpPr>
        <p:spPr>
          <a:xfrm>
            <a:off x="3817621" y="772486"/>
            <a:ext cx="1508760" cy="658978"/>
          </a:xfrm>
          <a:prstGeom prst="rect">
            <a:avLst/>
          </a:prstGeom>
          <a:solidFill>
            <a:srgbClr val="262626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 userDrawn="1"/>
        </p:nvSpPr>
        <p:spPr>
          <a:xfrm>
            <a:off x="5375239" y="772486"/>
            <a:ext cx="1508760" cy="658978"/>
          </a:xfrm>
          <a:prstGeom prst="rect">
            <a:avLst/>
          </a:prstGeom>
          <a:solidFill>
            <a:srgbClr val="262626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 userDrawn="1"/>
        </p:nvSpPr>
        <p:spPr>
          <a:xfrm>
            <a:off x="6932855" y="772486"/>
            <a:ext cx="1508760" cy="658978"/>
          </a:xfrm>
          <a:prstGeom prst="rect">
            <a:avLst/>
          </a:prstGeom>
          <a:solidFill>
            <a:srgbClr val="262626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4" name="Right Triangle 33"/>
          <p:cNvSpPr/>
          <p:nvPr userDrawn="1"/>
        </p:nvSpPr>
        <p:spPr>
          <a:xfrm rot="10800000" flipH="1">
            <a:off x="8441615" y="1922825"/>
            <a:ext cx="202504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Triangle 34"/>
          <p:cNvSpPr/>
          <p:nvPr userDrawn="1"/>
        </p:nvSpPr>
        <p:spPr>
          <a:xfrm rot="10800000">
            <a:off x="499881" y="1922825"/>
            <a:ext cx="202504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702385" y="1431464"/>
            <a:ext cx="7739230" cy="473286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 userDrawn="1"/>
        </p:nvSpPr>
        <p:spPr>
          <a:xfrm>
            <a:off x="499881" y="1313813"/>
            <a:ext cx="8144238" cy="609012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31"/>
          <p:cNvSpPr>
            <a:spLocks noGrp="1"/>
          </p:cNvSpPr>
          <p:nvPr>
            <p:ph type="body" sz="quarter" idx="28"/>
          </p:nvPr>
        </p:nvSpPr>
        <p:spPr>
          <a:xfrm>
            <a:off x="499881" y="1313813"/>
            <a:ext cx="8144238" cy="609011"/>
          </a:xfrm>
          <a:ln>
            <a:noFill/>
          </a:ln>
        </p:spPr>
        <p:txBody>
          <a:bodyPr anchor="ctr">
            <a:noAutofit/>
          </a:bodyPr>
          <a:lstStyle>
            <a:lvl1pPr>
              <a:buNone/>
              <a:defRPr sz="2000" b="1">
                <a:solidFill>
                  <a:schemeClr val="bg1"/>
                </a:solidFill>
              </a:defRPr>
            </a:lvl1pPr>
            <a:lvl2pPr>
              <a:buNone/>
              <a:defRPr sz="1800" b="1">
                <a:solidFill>
                  <a:schemeClr val="bg1"/>
                </a:solidFill>
              </a:defRPr>
            </a:lvl2pPr>
            <a:lvl3pPr>
              <a:buNone/>
              <a:defRPr sz="1600" b="1">
                <a:solidFill>
                  <a:schemeClr val="bg1"/>
                </a:solidFill>
              </a:defRPr>
            </a:lvl3pPr>
            <a:lvl4pPr>
              <a:buNone/>
              <a:defRPr sz="1400" b="1">
                <a:solidFill>
                  <a:schemeClr val="bg1"/>
                </a:solidFill>
              </a:defRPr>
            </a:lvl4pPr>
            <a:lvl5pPr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31"/>
          <p:cNvSpPr>
            <a:spLocks noGrp="1"/>
          </p:cNvSpPr>
          <p:nvPr>
            <p:ph type="body" sz="quarter" idx="45"/>
          </p:nvPr>
        </p:nvSpPr>
        <p:spPr>
          <a:xfrm>
            <a:off x="6932855" y="772486"/>
            <a:ext cx="1508760" cy="395915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rgbClr val="7F7F7F"/>
                </a:solidFill>
              </a:defRPr>
            </a:lvl1pPr>
            <a:lvl2pPr algn="l">
              <a:buNone/>
              <a:defRPr sz="1600" b="1">
                <a:solidFill>
                  <a:srgbClr val="FFFFFF"/>
                </a:solidFill>
              </a:defRPr>
            </a:lvl2pPr>
            <a:lvl3pPr algn="l">
              <a:buNone/>
              <a:defRPr sz="1400" b="1">
                <a:solidFill>
                  <a:srgbClr val="FFFFFF"/>
                </a:solidFill>
              </a:defRPr>
            </a:lvl3pPr>
            <a:lvl4pPr algn="l">
              <a:buNone/>
              <a:defRPr sz="1200" b="1">
                <a:solidFill>
                  <a:srgbClr val="FFFFFF"/>
                </a:solidFill>
              </a:defRPr>
            </a:lvl4pPr>
            <a:lvl5pPr algn="l">
              <a:buNone/>
              <a:defRPr sz="1200"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5" name="Text Placeholder 31"/>
          <p:cNvSpPr>
            <a:spLocks noGrp="1"/>
          </p:cNvSpPr>
          <p:nvPr>
            <p:ph type="body" sz="quarter" idx="46"/>
          </p:nvPr>
        </p:nvSpPr>
        <p:spPr>
          <a:xfrm>
            <a:off x="5375239" y="772486"/>
            <a:ext cx="1508760" cy="395915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rgbClr val="7F7F7F"/>
                </a:solidFill>
              </a:defRPr>
            </a:lvl1pPr>
            <a:lvl2pPr algn="l">
              <a:buNone/>
              <a:defRPr sz="1600" b="1">
                <a:solidFill>
                  <a:srgbClr val="FFFFFF"/>
                </a:solidFill>
              </a:defRPr>
            </a:lvl2pPr>
            <a:lvl3pPr algn="l">
              <a:buNone/>
              <a:defRPr sz="1400" b="1">
                <a:solidFill>
                  <a:srgbClr val="FFFFFF"/>
                </a:solidFill>
              </a:defRPr>
            </a:lvl3pPr>
            <a:lvl4pPr algn="l">
              <a:buNone/>
              <a:defRPr sz="1200" b="1">
                <a:solidFill>
                  <a:srgbClr val="FFFFFF"/>
                </a:solidFill>
              </a:defRPr>
            </a:lvl4pPr>
            <a:lvl5pPr algn="l">
              <a:buNone/>
              <a:defRPr sz="1200"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6" name="Text Placeholder 31"/>
          <p:cNvSpPr>
            <a:spLocks noGrp="1"/>
          </p:cNvSpPr>
          <p:nvPr>
            <p:ph type="body" sz="quarter" idx="48"/>
          </p:nvPr>
        </p:nvSpPr>
        <p:spPr>
          <a:xfrm>
            <a:off x="2260003" y="772486"/>
            <a:ext cx="1508760" cy="395915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rgbClr val="7F7F7F"/>
                </a:solidFill>
              </a:defRPr>
            </a:lvl1pPr>
            <a:lvl2pPr algn="l">
              <a:buNone/>
              <a:defRPr sz="1600" b="1">
                <a:solidFill>
                  <a:srgbClr val="FFFFFF"/>
                </a:solidFill>
              </a:defRPr>
            </a:lvl2pPr>
            <a:lvl3pPr algn="l">
              <a:buNone/>
              <a:defRPr sz="1400" b="1">
                <a:solidFill>
                  <a:srgbClr val="FFFFFF"/>
                </a:solidFill>
              </a:defRPr>
            </a:lvl3pPr>
            <a:lvl4pPr algn="l">
              <a:buNone/>
              <a:defRPr sz="1200" b="1">
                <a:solidFill>
                  <a:srgbClr val="FFFFFF"/>
                </a:solidFill>
              </a:defRPr>
            </a:lvl4pPr>
            <a:lvl5pPr algn="l">
              <a:buNone/>
              <a:defRPr sz="1200"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7" name="Text Placeholder 31"/>
          <p:cNvSpPr>
            <a:spLocks noGrp="1"/>
          </p:cNvSpPr>
          <p:nvPr>
            <p:ph type="body" sz="quarter" idx="50"/>
          </p:nvPr>
        </p:nvSpPr>
        <p:spPr>
          <a:xfrm>
            <a:off x="3817621" y="772486"/>
            <a:ext cx="1508760" cy="395915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rgbClr val="7F7F7F"/>
                </a:solidFill>
              </a:defRPr>
            </a:lvl1pPr>
            <a:lvl2pPr algn="l">
              <a:buNone/>
              <a:defRPr sz="1600" b="1">
                <a:solidFill>
                  <a:srgbClr val="FFFFFF"/>
                </a:solidFill>
              </a:defRPr>
            </a:lvl2pPr>
            <a:lvl3pPr algn="l">
              <a:buNone/>
              <a:defRPr sz="1400" b="1">
                <a:solidFill>
                  <a:srgbClr val="FFFFFF"/>
                </a:solidFill>
              </a:defRPr>
            </a:lvl3pPr>
            <a:lvl4pPr algn="l">
              <a:buNone/>
              <a:defRPr sz="1200" b="1">
                <a:solidFill>
                  <a:srgbClr val="FFFFFF"/>
                </a:solidFill>
              </a:defRPr>
            </a:lvl4pPr>
            <a:lvl5pPr algn="l">
              <a:buNone/>
              <a:defRPr sz="1200"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8" name="Text Placeholder 31"/>
          <p:cNvSpPr>
            <a:spLocks noGrp="1"/>
          </p:cNvSpPr>
          <p:nvPr>
            <p:ph type="body" sz="quarter" idx="44"/>
          </p:nvPr>
        </p:nvSpPr>
        <p:spPr>
          <a:xfrm>
            <a:off x="791284" y="2126026"/>
            <a:ext cx="7565315" cy="3893774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31"/>
          <p:cNvSpPr>
            <a:spLocks noGrp="1"/>
          </p:cNvSpPr>
          <p:nvPr>
            <p:ph type="body" sz="quarter" idx="49"/>
          </p:nvPr>
        </p:nvSpPr>
        <p:spPr>
          <a:xfrm>
            <a:off x="702385" y="772486"/>
            <a:ext cx="1508760" cy="395915"/>
          </a:xfr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800" b="1">
                <a:solidFill>
                  <a:srgbClr val="7F7F7F"/>
                </a:solidFill>
              </a:defRPr>
            </a:lvl1pPr>
            <a:lvl2pPr algn="l">
              <a:buNone/>
              <a:defRPr sz="1600" b="1">
                <a:solidFill>
                  <a:srgbClr val="FFFFFF"/>
                </a:solidFill>
              </a:defRPr>
            </a:lvl2pPr>
            <a:lvl3pPr algn="l">
              <a:buNone/>
              <a:defRPr sz="1400" b="1">
                <a:solidFill>
                  <a:srgbClr val="FFFFFF"/>
                </a:solidFill>
              </a:defRPr>
            </a:lvl3pPr>
            <a:lvl4pPr algn="l">
              <a:buNone/>
              <a:defRPr sz="1200" b="1">
                <a:solidFill>
                  <a:srgbClr val="FFFFFF"/>
                </a:solidFill>
              </a:defRPr>
            </a:lvl4pPr>
            <a:lvl5pPr algn="l">
              <a:buNone/>
              <a:defRPr sz="1200"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ight Triangle 22"/>
          <p:cNvSpPr/>
          <p:nvPr userDrawn="1"/>
        </p:nvSpPr>
        <p:spPr>
          <a:xfrm rot="10800000">
            <a:off x="227381" y="1786468"/>
            <a:ext cx="117836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Triangle 26"/>
          <p:cNvSpPr/>
          <p:nvPr userDrawn="1"/>
        </p:nvSpPr>
        <p:spPr>
          <a:xfrm rot="10800000">
            <a:off x="227381" y="2929464"/>
            <a:ext cx="117836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Triangle 28"/>
          <p:cNvSpPr/>
          <p:nvPr userDrawn="1"/>
        </p:nvSpPr>
        <p:spPr>
          <a:xfrm rot="10800000">
            <a:off x="227381" y="4085168"/>
            <a:ext cx="117836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Triangle 36"/>
          <p:cNvSpPr/>
          <p:nvPr userDrawn="1"/>
        </p:nvSpPr>
        <p:spPr>
          <a:xfrm rot="10800000">
            <a:off x="227381" y="5245098"/>
            <a:ext cx="117836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Triangle 38"/>
          <p:cNvSpPr/>
          <p:nvPr userDrawn="1"/>
        </p:nvSpPr>
        <p:spPr>
          <a:xfrm rot="10800000">
            <a:off x="227380" y="6409269"/>
            <a:ext cx="117836" cy="190500"/>
          </a:xfrm>
          <a:prstGeom prst="rtTriangle">
            <a:avLst/>
          </a:prstGeom>
          <a:solidFill>
            <a:srgbClr val="1B41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345217" y="624839"/>
            <a:ext cx="8510916" cy="61061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227381" y="732368"/>
            <a:ext cx="458419" cy="1054100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>
            <a:off x="227381" y="1875364"/>
            <a:ext cx="458419" cy="1054100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227381" y="3031068"/>
            <a:ext cx="458419" cy="1054100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 userDrawn="1"/>
        </p:nvSpPr>
        <p:spPr>
          <a:xfrm>
            <a:off x="227381" y="4190998"/>
            <a:ext cx="458419" cy="1054100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 userDrawn="1"/>
        </p:nvSpPr>
        <p:spPr>
          <a:xfrm>
            <a:off x="227380" y="5355169"/>
            <a:ext cx="458419" cy="1054100"/>
          </a:xfrm>
          <a:prstGeom prst="rect">
            <a:avLst/>
          </a:prstGeom>
          <a:gradFill>
            <a:gsLst>
              <a:gs pos="0">
                <a:srgbClr val="4AA5F5"/>
              </a:gs>
              <a:gs pos="100000">
                <a:srgbClr val="69C9FF"/>
              </a:gs>
            </a:gsLst>
          </a:gradFill>
          <a:ln>
            <a:noFill/>
          </a:ln>
          <a:effectLst>
            <a:outerShdw blurRad="50800" dist="254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6" name="Vertical Text Placeholder 15"/>
          <p:cNvSpPr>
            <a:spLocks noGrp="1"/>
          </p:cNvSpPr>
          <p:nvPr>
            <p:ph type="body" orient="vert" sz="quarter" idx="10"/>
          </p:nvPr>
        </p:nvSpPr>
        <p:spPr>
          <a:xfrm>
            <a:off x="227380" y="731838"/>
            <a:ext cx="458421" cy="1054100"/>
          </a:xfrm>
        </p:spPr>
        <p:txBody>
          <a:bodyPr vert="eaVert" anchor="ctr">
            <a:noAutofit/>
          </a:bodyPr>
          <a:lstStyle>
            <a:lvl1pPr algn="ctr">
              <a:defRPr sz="1800">
                <a:solidFill>
                  <a:srgbClr val="FFFFFF"/>
                </a:solidFill>
              </a:defRPr>
            </a:lvl1pPr>
            <a:lvl2pPr algn="ctr">
              <a:defRPr sz="1600">
                <a:solidFill>
                  <a:srgbClr val="FFFFFF"/>
                </a:solidFill>
              </a:defRPr>
            </a:lvl2pPr>
            <a:lvl3pPr algn="ctr">
              <a:defRPr sz="1400">
                <a:solidFill>
                  <a:srgbClr val="FFFFFF"/>
                </a:solidFill>
              </a:defRPr>
            </a:lvl3pPr>
            <a:lvl4pPr algn="ctr">
              <a:defRPr sz="1200">
                <a:solidFill>
                  <a:srgbClr val="FFFFFF"/>
                </a:solidFill>
              </a:defRPr>
            </a:lvl4pPr>
            <a:lvl5pPr algn="ctr">
              <a:defRPr sz="12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17" name="Vertical Text Placeholder 15"/>
          <p:cNvSpPr>
            <a:spLocks noGrp="1"/>
          </p:cNvSpPr>
          <p:nvPr>
            <p:ph type="body" orient="vert" sz="quarter" idx="11"/>
          </p:nvPr>
        </p:nvSpPr>
        <p:spPr>
          <a:xfrm>
            <a:off x="227378" y="1875364"/>
            <a:ext cx="458421" cy="1054100"/>
          </a:xfrm>
        </p:spPr>
        <p:txBody>
          <a:bodyPr vert="eaVert" anchor="ctr">
            <a:noAutofit/>
          </a:bodyPr>
          <a:lstStyle>
            <a:lvl1pPr algn="ctr">
              <a:defRPr sz="1800">
                <a:solidFill>
                  <a:srgbClr val="FFFFFF"/>
                </a:solidFill>
              </a:defRPr>
            </a:lvl1pPr>
            <a:lvl2pPr algn="ctr">
              <a:defRPr sz="1600">
                <a:solidFill>
                  <a:srgbClr val="FFFFFF"/>
                </a:solidFill>
              </a:defRPr>
            </a:lvl2pPr>
            <a:lvl3pPr algn="ctr">
              <a:defRPr sz="1400">
                <a:solidFill>
                  <a:srgbClr val="FFFFFF"/>
                </a:solidFill>
              </a:defRPr>
            </a:lvl3pPr>
            <a:lvl4pPr algn="ctr">
              <a:defRPr sz="1200">
                <a:solidFill>
                  <a:srgbClr val="FFFFFF"/>
                </a:solidFill>
              </a:defRPr>
            </a:lvl4pPr>
            <a:lvl5pPr algn="ctr">
              <a:defRPr sz="12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endParaRPr lang="en-US" dirty="0"/>
          </a:p>
        </p:txBody>
      </p:sp>
      <p:sp>
        <p:nvSpPr>
          <p:cNvPr id="18" name="Vertical Text Placeholder 15"/>
          <p:cNvSpPr>
            <a:spLocks noGrp="1"/>
          </p:cNvSpPr>
          <p:nvPr>
            <p:ph type="body" orient="vert" sz="quarter" idx="12"/>
          </p:nvPr>
        </p:nvSpPr>
        <p:spPr>
          <a:xfrm>
            <a:off x="227380" y="3031068"/>
            <a:ext cx="458421" cy="1054100"/>
          </a:xfrm>
        </p:spPr>
        <p:txBody>
          <a:bodyPr vert="eaVert" anchor="ctr">
            <a:noAutofit/>
          </a:bodyPr>
          <a:lstStyle>
            <a:lvl1pPr algn="ctr">
              <a:defRPr sz="1800">
                <a:solidFill>
                  <a:srgbClr val="FFFFFF"/>
                </a:solidFill>
              </a:defRPr>
            </a:lvl1pPr>
            <a:lvl2pPr algn="ctr">
              <a:defRPr sz="1600">
                <a:solidFill>
                  <a:srgbClr val="FFFFFF"/>
                </a:solidFill>
              </a:defRPr>
            </a:lvl2pPr>
            <a:lvl3pPr algn="ctr">
              <a:defRPr sz="1400">
                <a:solidFill>
                  <a:srgbClr val="FFFFFF"/>
                </a:solidFill>
              </a:defRPr>
            </a:lvl3pPr>
            <a:lvl4pPr algn="ctr">
              <a:defRPr sz="1200">
                <a:solidFill>
                  <a:srgbClr val="FFFFFF"/>
                </a:solidFill>
              </a:defRPr>
            </a:lvl4pPr>
            <a:lvl5pPr algn="ctr">
              <a:defRPr sz="12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19" name="Vertical Text Placeholder 15"/>
          <p:cNvSpPr>
            <a:spLocks noGrp="1"/>
          </p:cNvSpPr>
          <p:nvPr>
            <p:ph type="body" orient="vert" sz="quarter" idx="13"/>
          </p:nvPr>
        </p:nvSpPr>
        <p:spPr>
          <a:xfrm>
            <a:off x="227381" y="4190998"/>
            <a:ext cx="458421" cy="1054100"/>
          </a:xfrm>
        </p:spPr>
        <p:txBody>
          <a:bodyPr vert="eaVert" anchor="ctr">
            <a:noAutofit/>
          </a:bodyPr>
          <a:lstStyle>
            <a:lvl1pPr algn="ctr">
              <a:defRPr sz="1800">
                <a:solidFill>
                  <a:srgbClr val="FFFFFF"/>
                </a:solidFill>
              </a:defRPr>
            </a:lvl1pPr>
            <a:lvl2pPr algn="ctr">
              <a:defRPr sz="1600">
                <a:solidFill>
                  <a:srgbClr val="FFFFFF"/>
                </a:solidFill>
              </a:defRPr>
            </a:lvl2pPr>
            <a:lvl3pPr algn="ctr">
              <a:defRPr sz="1400">
                <a:solidFill>
                  <a:srgbClr val="FFFFFF"/>
                </a:solidFill>
              </a:defRPr>
            </a:lvl3pPr>
            <a:lvl4pPr algn="ctr">
              <a:defRPr sz="1200">
                <a:solidFill>
                  <a:srgbClr val="FFFFFF"/>
                </a:solidFill>
              </a:defRPr>
            </a:lvl4pPr>
            <a:lvl5pPr algn="ctr">
              <a:defRPr sz="12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20" name="Vertical Text Placeholder 15"/>
          <p:cNvSpPr>
            <a:spLocks noGrp="1"/>
          </p:cNvSpPr>
          <p:nvPr>
            <p:ph type="body" orient="vert" sz="quarter" idx="14"/>
          </p:nvPr>
        </p:nvSpPr>
        <p:spPr>
          <a:xfrm>
            <a:off x="227381" y="5355169"/>
            <a:ext cx="458421" cy="1054100"/>
          </a:xfrm>
        </p:spPr>
        <p:txBody>
          <a:bodyPr vert="eaVert" anchor="ctr">
            <a:noAutofit/>
          </a:bodyPr>
          <a:lstStyle>
            <a:lvl1pPr algn="ctr">
              <a:defRPr sz="1800">
                <a:solidFill>
                  <a:srgbClr val="FFFFFF"/>
                </a:solidFill>
              </a:defRPr>
            </a:lvl1pPr>
            <a:lvl2pPr algn="ctr">
              <a:defRPr sz="1600">
                <a:solidFill>
                  <a:srgbClr val="FFFFFF"/>
                </a:solidFill>
              </a:defRPr>
            </a:lvl2pPr>
            <a:lvl3pPr algn="ctr">
              <a:defRPr sz="1400">
                <a:solidFill>
                  <a:srgbClr val="FFFFFF"/>
                </a:solidFill>
              </a:defRPr>
            </a:lvl3pPr>
            <a:lvl4pPr algn="ctr">
              <a:defRPr sz="1200">
                <a:solidFill>
                  <a:srgbClr val="FFFFFF"/>
                </a:solidFill>
              </a:defRPr>
            </a:lvl4pPr>
            <a:lvl5pPr algn="ctr">
              <a:defRPr sz="12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21" name="Text Placeholder 31"/>
          <p:cNvSpPr>
            <a:spLocks noGrp="1"/>
          </p:cNvSpPr>
          <p:nvPr>
            <p:ph type="body" sz="quarter" idx="44"/>
          </p:nvPr>
        </p:nvSpPr>
        <p:spPr>
          <a:xfrm>
            <a:off x="867484" y="732367"/>
            <a:ext cx="7806616" cy="5676901"/>
          </a:xfrm>
          <a:ln>
            <a:noFill/>
          </a:ln>
        </p:spPr>
        <p:txBody>
          <a:bodyPr anchor="t">
            <a:noAutofit/>
          </a:bodyPr>
          <a:lstStyle>
            <a:lvl1pPr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01" Type="http://schemas.openxmlformats.org/officeDocument/2006/relationships/slideLayout" Target="../slideLayouts/slideLayout101.xml"/><Relationship Id="rId102" Type="http://schemas.openxmlformats.org/officeDocument/2006/relationships/slideLayout" Target="../slideLayouts/slideLayout102.xml"/><Relationship Id="rId103" Type="http://schemas.openxmlformats.org/officeDocument/2006/relationships/slideLayout" Target="../slideLayouts/slideLayout103.xml"/><Relationship Id="rId104" Type="http://schemas.openxmlformats.org/officeDocument/2006/relationships/slideLayout" Target="../slideLayouts/slideLayout104.xml"/><Relationship Id="rId105" Type="http://schemas.openxmlformats.org/officeDocument/2006/relationships/slideLayout" Target="../slideLayouts/slideLayout105.xml"/><Relationship Id="rId106" Type="http://schemas.openxmlformats.org/officeDocument/2006/relationships/slideLayout" Target="../slideLayouts/slideLayout106.xml"/><Relationship Id="rId107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8" Type="http://schemas.openxmlformats.org/officeDocument/2006/relationships/slideLayout" Target="../slideLayouts/slideLayout108.xml"/><Relationship Id="rId109" Type="http://schemas.openxmlformats.org/officeDocument/2006/relationships/slideLayout" Target="../slideLayouts/slideLayout10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50" Type="http://schemas.openxmlformats.org/officeDocument/2006/relationships/slideLayout" Target="../slideLayouts/slideLayout50.xml"/><Relationship Id="rId51" Type="http://schemas.openxmlformats.org/officeDocument/2006/relationships/slideLayout" Target="../slideLayouts/slideLayout51.xml"/><Relationship Id="rId52" Type="http://schemas.openxmlformats.org/officeDocument/2006/relationships/slideLayout" Target="../slideLayouts/slideLayout52.xml"/><Relationship Id="rId53" Type="http://schemas.openxmlformats.org/officeDocument/2006/relationships/slideLayout" Target="../slideLayouts/slideLayout53.xml"/><Relationship Id="rId54" Type="http://schemas.openxmlformats.org/officeDocument/2006/relationships/slideLayout" Target="../slideLayouts/slideLayout54.xml"/><Relationship Id="rId55" Type="http://schemas.openxmlformats.org/officeDocument/2006/relationships/slideLayout" Target="../slideLayouts/slideLayout55.xml"/><Relationship Id="rId56" Type="http://schemas.openxmlformats.org/officeDocument/2006/relationships/slideLayout" Target="../slideLayouts/slideLayout56.xml"/><Relationship Id="rId57" Type="http://schemas.openxmlformats.org/officeDocument/2006/relationships/slideLayout" Target="../slideLayouts/slideLayout57.xml"/><Relationship Id="rId58" Type="http://schemas.openxmlformats.org/officeDocument/2006/relationships/slideLayout" Target="../slideLayouts/slideLayout58.xml"/><Relationship Id="rId59" Type="http://schemas.openxmlformats.org/officeDocument/2006/relationships/slideLayout" Target="../slideLayouts/slideLayout59.xml"/><Relationship Id="rId70" Type="http://schemas.openxmlformats.org/officeDocument/2006/relationships/slideLayout" Target="../slideLayouts/slideLayout70.xml"/><Relationship Id="rId71" Type="http://schemas.openxmlformats.org/officeDocument/2006/relationships/slideLayout" Target="../slideLayouts/slideLayout71.xml"/><Relationship Id="rId72" Type="http://schemas.openxmlformats.org/officeDocument/2006/relationships/slideLayout" Target="../slideLayouts/slideLayout72.xml"/><Relationship Id="rId73" Type="http://schemas.openxmlformats.org/officeDocument/2006/relationships/slideLayout" Target="../slideLayouts/slideLayout73.xml"/><Relationship Id="rId74" Type="http://schemas.openxmlformats.org/officeDocument/2006/relationships/slideLayout" Target="../slideLayouts/slideLayout74.xml"/><Relationship Id="rId75" Type="http://schemas.openxmlformats.org/officeDocument/2006/relationships/slideLayout" Target="../slideLayouts/slideLayout75.xml"/><Relationship Id="rId76" Type="http://schemas.openxmlformats.org/officeDocument/2006/relationships/slideLayout" Target="../slideLayouts/slideLayout76.xml"/><Relationship Id="rId77" Type="http://schemas.openxmlformats.org/officeDocument/2006/relationships/slideLayout" Target="../slideLayouts/slideLayout77.xml"/><Relationship Id="rId78" Type="http://schemas.openxmlformats.org/officeDocument/2006/relationships/slideLayout" Target="../slideLayouts/slideLayout78.xml"/><Relationship Id="rId79" Type="http://schemas.openxmlformats.org/officeDocument/2006/relationships/slideLayout" Target="../slideLayouts/slideLayout79.xml"/><Relationship Id="rId110" Type="http://schemas.openxmlformats.org/officeDocument/2006/relationships/slideLayout" Target="../slideLayouts/slideLayout110.xml"/><Relationship Id="rId90" Type="http://schemas.openxmlformats.org/officeDocument/2006/relationships/slideLayout" Target="../slideLayouts/slideLayout90.xml"/><Relationship Id="rId91" Type="http://schemas.openxmlformats.org/officeDocument/2006/relationships/slideLayout" Target="../slideLayouts/slideLayout91.xml"/><Relationship Id="rId92" Type="http://schemas.openxmlformats.org/officeDocument/2006/relationships/slideLayout" Target="../slideLayouts/slideLayout92.xml"/><Relationship Id="rId93" Type="http://schemas.openxmlformats.org/officeDocument/2006/relationships/slideLayout" Target="../slideLayouts/slideLayout93.xml"/><Relationship Id="rId94" Type="http://schemas.openxmlformats.org/officeDocument/2006/relationships/slideLayout" Target="../slideLayouts/slideLayout94.xml"/><Relationship Id="rId95" Type="http://schemas.openxmlformats.org/officeDocument/2006/relationships/slideLayout" Target="../slideLayouts/slideLayout95.xml"/><Relationship Id="rId96" Type="http://schemas.openxmlformats.org/officeDocument/2006/relationships/slideLayout" Target="../slideLayouts/slideLayout96.xml"/><Relationship Id="rId97" Type="http://schemas.openxmlformats.org/officeDocument/2006/relationships/slideLayout" Target="../slideLayouts/slideLayout97.xml"/><Relationship Id="rId98" Type="http://schemas.openxmlformats.org/officeDocument/2006/relationships/slideLayout" Target="../slideLayouts/slideLayout98.xml"/><Relationship Id="rId99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11.xml"/><Relationship Id="rId112" Type="http://schemas.openxmlformats.org/officeDocument/2006/relationships/slideLayout" Target="../slideLayouts/slideLayout112.xml"/><Relationship Id="rId113" Type="http://schemas.openxmlformats.org/officeDocument/2006/relationships/theme" Target="../theme/theme1.xml"/><Relationship Id="rId114" Type="http://schemas.openxmlformats.org/officeDocument/2006/relationships/image" Target="../media/image1.png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60" Type="http://schemas.openxmlformats.org/officeDocument/2006/relationships/slideLayout" Target="../slideLayouts/slideLayout60.xml"/><Relationship Id="rId61" Type="http://schemas.openxmlformats.org/officeDocument/2006/relationships/slideLayout" Target="../slideLayouts/slideLayout61.xml"/><Relationship Id="rId62" Type="http://schemas.openxmlformats.org/officeDocument/2006/relationships/slideLayout" Target="../slideLayouts/slideLayout62.xml"/><Relationship Id="rId63" Type="http://schemas.openxmlformats.org/officeDocument/2006/relationships/slideLayout" Target="../slideLayouts/slideLayout63.xml"/><Relationship Id="rId64" Type="http://schemas.openxmlformats.org/officeDocument/2006/relationships/slideLayout" Target="../slideLayouts/slideLayout64.xml"/><Relationship Id="rId65" Type="http://schemas.openxmlformats.org/officeDocument/2006/relationships/slideLayout" Target="../slideLayouts/slideLayout65.xml"/><Relationship Id="rId66" Type="http://schemas.openxmlformats.org/officeDocument/2006/relationships/slideLayout" Target="../slideLayouts/slideLayout66.xml"/><Relationship Id="rId67" Type="http://schemas.openxmlformats.org/officeDocument/2006/relationships/slideLayout" Target="../slideLayouts/slideLayout67.xml"/><Relationship Id="rId68" Type="http://schemas.openxmlformats.org/officeDocument/2006/relationships/slideLayout" Target="../slideLayouts/slideLayout68.xml"/><Relationship Id="rId69" Type="http://schemas.openxmlformats.org/officeDocument/2006/relationships/slideLayout" Target="../slideLayouts/slideLayout69.xml"/><Relationship Id="rId100" Type="http://schemas.openxmlformats.org/officeDocument/2006/relationships/slideLayout" Target="../slideLayouts/slideLayout100.xml"/><Relationship Id="rId80" Type="http://schemas.openxmlformats.org/officeDocument/2006/relationships/slideLayout" Target="../slideLayouts/slideLayout80.xml"/><Relationship Id="rId81" Type="http://schemas.openxmlformats.org/officeDocument/2006/relationships/slideLayout" Target="../slideLayouts/slideLayout81.xml"/><Relationship Id="rId82" Type="http://schemas.openxmlformats.org/officeDocument/2006/relationships/slideLayout" Target="../slideLayouts/slideLayout82.xml"/><Relationship Id="rId83" Type="http://schemas.openxmlformats.org/officeDocument/2006/relationships/slideLayout" Target="../slideLayouts/slideLayout83.xml"/><Relationship Id="rId84" Type="http://schemas.openxmlformats.org/officeDocument/2006/relationships/slideLayout" Target="../slideLayouts/slideLayout84.xml"/><Relationship Id="rId85" Type="http://schemas.openxmlformats.org/officeDocument/2006/relationships/slideLayout" Target="../slideLayouts/slideLayout85.xml"/><Relationship Id="rId86" Type="http://schemas.openxmlformats.org/officeDocument/2006/relationships/slideLayout" Target="../slideLayouts/slideLayout86.xml"/><Relationship Id="rId87" Type="http://schemas.openxmlformats.org/officeDocument/2006/relationships/slideLayout" Target="../slideLayouts/slideLayout87.xml"/><Relationship Id="rId88" Type="http://schemas.openxmlformats.org/officeDocument/2006/relationships/slideLayout" Target="../slideLayouts/slideLayout88.xml"/><Relationship Id="rId89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114">
              <a:alphaModFix amt="4000"/>
            </a:blip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15210"/>
            <a:ext cx="8686799" cy="7238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867" r:id="rId3"/>
    <p:sldLayoutId id="2147483795" r:id="rId4"/>
    <p:sldLayoutId id="2147483650" r:id="rId5"/>
    <p:sldLayoutId id="2147483868" r:id="rId6"/>
    <p:sldLayoutId id="2147483793" r:id="rId7"/>
    <p:sldLayoutId id="2147483791" r:id="rId8"/>
    <p:sldLayoutId id="2147483807" r:id="rId9"/>
    <p:sldLayoutId id="2147483853" r:id="rId10"/>
    <p:sldLayoutId id="2147483808" r:id="rId11"/>
    <p:sldLayoutId id="2147483871" r:id="rId12"/>
    <p:sldLayoutId id="2147483792" r:id="rId13"/>
    <p:sldLayoutId id="2147483801" r:id="rId14"/>
    <p:sldLayoutId id="2147483870" r:id="rId15"/>
    <p:sldLayoutId id="2147483802" r:id="rId16"/>
    <p:sldLayoutId id="2147483806" r:id="rId17"/>
    <p:sldLayoutId id="2147483869" r:id="rId18"/>
    <p:sldLayoutId id="2147483804" r:id="rId19"/>
    <p:sldLayoutId id="2147483794" r:id="rId20"/>
    <p:sldLayoutId id="2147483681" r:id="rId21"/>
    <p:sldLayoutId id="2147483809" r:id="rId22"/>
    <p:sldLayoutId id="2147483810" r:id="rId23"/>
    <p:sldLayoutId id="2147483811" r:id="rId24"/>
    <p:sldLayoutId id="2147483812" r:id="rId25"/>
    <p:sldLayoutId id="2147483845" r:id="rId26"/>
    <p:sldLayoutId id="2147483846" r:id="rId27"/>
    <p:sldLayoutId id="2147483813" r:id="rId28"/>
    <p:sldLayoutId id="2147483743" r:id="rId29"/>
    <p:sldLayoutId id="2147483814" r:id="rId30"/>
    <p:sldLayoutId id="2147483815" r:id="rId31"/>
    <p:sldLayoutId id="2147483816" r:id="rId32"/>
    <p:sldLayoutId id="2147483683" r:id="rId33"/>
    <p:sldLayoutId id="2147483825" r:id="rId34"/>
    <p:sldLayoutId id="2147483872" r:id="rId35"/>
    <p:sldLayoutId id="2147483798" r:id="rId36"/>
    <p:sldLayoutId id="2147483873" r:id="rId37"/>
    <p:sldLayoutId id="2147483797" r:id="rId38"/>
    <p:sldLayoutId id="2147483800" r:id="rId39"/>
    <p:sldLayoutId id="2147483796" r:id="rId40"/>
    <p:sldLayoutId id="2147483799" r:id="rId41"/>
    <p:sldLayoutId id="2147483774" r:id="rId42"/>
    <p:sldLayoutId id="2147483776" r:id="rId43"/>
    <p:sldLayoutId id="2147483775" r:id="rId44"/>
    <p:sldLayoutId id="2147483772" r:id="rId45"/>
    <p:sldLayoutId id="2147483843" r:id="rId46"/>
    <p:sldLayoutId id="2147483773" r:id="rId47"/>
    <p:sldLayoutId id="2147483844" r:id="rId48"/>
    <p:sldLayoutId id="2147483694" r:id="rId49"/>
    <p:sldLayoutId id="2147483817" r:id="rId50"/>
    <p:sldLayoutId id="2147483695" r:id="rId51"/>
    <p:sldLayoutId id="2147483818" r:id="rId52"/>
    <p:sldLayoutId id="2147483819" r:id="rId53"/>
    <p:sldLayoutId id="2147483874" r:id="rId54"/>
    <p:sldLayoutId id="2147483697" r:id="rId55"/>
    <p:sldLayoutId id="2147483698" r:id="rId56"/>
    <p:sldLayoutId id="2147483699" r:id="rId57"/>
    <p:sldLayoutId id="2147483750" r:id="rId58"/>
    <p:sldLayoutId id="2147483754" r:id="rId59"/>
    <p:sldLayoutId id="2147483701" r:id="rId60"/>
    <p:sldLayoutId id="2147483704" r:id="rId61"/>
    <p:sldLayoutId id="2147483755" r:id="rId62"/>
    <p:sldLayoutId id="2147483756" r:id="rId63"/>
    <p:sldLayoutId id="2147483707" r:id="rId64"/>
    <p:sldLayoutId id="2147483748" r:id="rId65"/>
    <p:sldLayoutId id="2147483746" r:id="rId66"/>
    <p:sldLayoutId id="2147483741" r:id="rId67"/>
    <p:sldLayoutId id="2147483841" r:id="rId68"/>
    <p:sldLayoutId id="2147483714" r:id="rId69"/>
    <p:sldLayoutId id="2147483875" r:id="rId70"/>
    <p:sldLayoutId id="2147483708" r:id="rId71"/>
    <p:sldLayoutId id="2147483727" r:id="rId72"/>
    <p:sldLayoutId id="2147483728" r:id="rId73"/>
    <p:sldLayoutId id="2147483842" r:id="rId74"/>
    <p:sldLayoutId id="2147483729" r:id="rId75"/>
    <p:sldLayoutId id="2147483749" r:id="rId76"/>
    <p:sldLayoutId id="2147483711" r:id="rId77"/>
    <p:sldLayoutId id="2147483710" r:id="rId78"/>
    <p:sldLayoutId id="2147483821" r:id="rId79"/>
    <p:sldLayoutId id="2147483822" r:id="rId80"/>
    <p:sldLayoutId id="2147483820" r:id="rId81"/>
    <p:sldLayoutId id="2147483823" r:id="rId82"/>
    <p:sldLayoutId id="2147483824" r:id="rId83"/>
    <p:sldLayoutId id="2147483715" r:id="rId84"/>
    <p:sldLayoutId id="2147483826" r:id="rId85"/>
    <p:sldLayoutId id="2147483827" r:id="rId86"/>
    <p:sldLayoutId id="2147483738" r:id="rId87"/>
    <p:sldLayoutId id="2147483742" r:id="rId88"/>
    <p:sldLayoutId id="2147483828" r:id="rId89"/>
    <p:sldLayoutId id="2147483829" r:id="rId90"/>
    <p:sldLayoutId id="2147483830" r:id="rId91"/>
    <p:sldLayoutId id="2147483747" r:id="rId92"/>
    <p:sldLayoutId id="2147483831" r:id="rId93"/>
    <p:sldLayoutId id="2147483854" r:id="rId94"/>
    <p:sldLayoutId id="2147483855" r:id="rId95"/>
    <p:sldLayoutId id="2147483856" r:id="rId96"/>
    <p:sldLayoutId id="2147483857" r:id="rId97"/>
    <p:sldLayoutId id="2147483858" r:id="rId98"/>
    <p:sldLayoutId id="2147483765" r:id="rId99"/>
    <p:sldLayoutId id="2147483859" r:id="rId100"/>
    <p:sldLayoutId id="2147483860" r:id="rId101"/>
    <p:sldLayoutId id="2147483861" r:id="rId102"/>
    <p:sldLayoutId id="2147483862" r:id="rId103"/>
    <p:sldLayoutId id="2147483863" r:id="rId104"/>
    <p:sldLayoutId id="2147483847" r:id="rId105"/>
    <p:sldLayoutId id="2147483848" r:id="rId106"/>
    <p:sldLayoutId id="2147483849" r:id="rId107"/>
    <p:sldLayoutId id="2147483850" r:id="rId108"/>
    <p:sldLayoutId id="2147483864" r:id="rId109"/>
    <p:sldLayoutId id="2147483865" r:id="rId110"/>
    <p:sldLayoutId id="2147483851" r:id="rId111"/>
    <p:sldLayoutId id="2147483852" r:id="rId11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5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None/>
        <a:defRPr sz="32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None/>
        <a:defRPr sz="28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None/>
        <a:defRPr sz="24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None/>
        <a:defRPr sz="20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None/>
        <a:defRPr sz="20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5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8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0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Vertical Text Placeholder 3"/>
          <p:cNvSpPr>
            <a:spLocks noGrp="1"/>
          </p:cNvSpPr>
          <p:nvPr>
            <p:ph type="body" orient="vert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Vertical Text Placeholder 4"/>
          <p:cNvSpPr>
            <a:spLocks noGrp="1"/>
          </p:cNvSpPr>
          <p:nvPr>
            <p:ph type="body" orient="vert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Vertical Text Placeholder 5"/>
          <p:cNvSpPr>
            <a:spLocks noGrp="1"/>
          </p:cNvSpPr>
          <p:nvPr>
            <p:ph type="body" orient="vert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Vertical Text Placeholder 6"/>
          <p:cNvSpPr>
            <a:spLocks noGrp="1"/>
          </p:cNvSpPr>
          <p:nvPr>
            <p:ph type="body" orient="vert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Vertical Text Placeholder 3"/>
          <p:cNvSpPr>
            <a:spLocks noGrp="1"/>
          </p:cNvSpPr>
          <p:nvPr>
            <p:ph type="body" orient="vert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Vertical Text Placeholder 4"/>
          <p:cNvSpPr>
            <a:spLocks noGrp="1"/>
          </p:cNvSpPr>
          <p:nvPr>
            <p:ph type="body" orient="vert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Vertical Text Placeholder 5"/>
          <p:cNvSpPr>
            <a:spLocks noGrp="1"/>
          </p:cNvSpPr>
          <p:nvPr>
            <p:ph type="body" orient="vert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Vertical Text Placeholder 6"/>
          <p:cNvSpPr>
            <a:spLocks noGrp="1"/>
          </p:cNvSpPr>
          <p:nvPr>
            <p:ph type="body" orient="vert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Vertical Text Placeholder 3"/>
          <p:cNvSpPr>
            <a:spLocks noGrp="1"/>
          </p:cNvSpPr>
          <p:nvPr>
            <p:ph type="body" orient="vert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Vertical Text Placeholder 4"/>
          <p:cNvSpPr>
            <a:spLocks noGrp="1"/>
          </p:cNvSpPr>
          <p:nvPr>
            <p:ph type="body" orient="vert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Vertical Text Placeholder 5"/>
          <p:cNvSpPr>
            <a:spLocks noGrp="1"/>
          </p:cNvSpPr>
          <p:nvPr>
            <p:ph type="body" orient="vert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Vertical Text Placeholder 6"/>
          <p:cNvSpPr>
            <a:spLocks noGrp="1"/>
          </p:cNvSpPr>
          <p:nvPr>
            <p:ph type="body" orient="vert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Vertical Text Placeholder 3"/>
          <p:cNvSpPr>
            <a:spLocks noGrp="1"/>
          </p:cNvSpPr>
          <p:nvPr>
            <p:ph type="body" orient="vert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Vertical Text Placeholder 4"/>
          <p:cNvSpPr>
            <a:spLocks noGrp="1"/>
          </p:cNvSpPr>
          <p:nvPr>
            <p:ph type="body" orient="vert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Vertical Text Placeholder 5"/>
          <p:cNvSpPr>
            <a:spLocks noGrp="1"/>
          </p:cNvSpPr>
          <p:nvPr>
            <p:ph type="body" orient="vert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Vertical Text Placeholder 6"/>
          <p:cNvSpPr>
            <a:spLocks noGrp="1"/>
          </p:cNvSpPr>
          <p:nvPr>
            <p:ph type="body" orient="vert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Vertical Text Placeholder 3"/>
          <p:cNvSpPr>
            <a:spLocks noGrp="1"/>
          </p:cNvSpPr>
          <p:nvPr>
            <p:ph type="body" orient="vert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Vertical Text Placeholder 4"/>
          <p:cNvSpPr>
            <a:spLocks noGrp="1"/>
          </p:cNvSpPr>
          <p:nvPr>
            <p:ph type="body" orient="vert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Vertical Text Placeholder 5"/>
          <p:cNvSpPr>
            <a:spLocks noGrp="1"/>
          </p:cNvSpPr>
          <p:nvPr>
            <p:ph type="body" orient="vert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Vertical Text Placeholder 6"/>
          <p:cNvSpPr>
            <a:spLocks noGrp="1"/>
          </p:cNvSpPr>
          <p:nvPr>
            <p:ph type="body" orient="vert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0" y="2000249"/>
            <a:ext cx="3529013" cy="352425"/>
          </a:xfrm>
        </p:spPr>
        <p:txBody>
          <a:bodyPr/>
          <a:lstStyle/>
          <a:p>
            <a:endParaRPr lang="en-US"/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0" y="2394471"/>
            <a:ext cx="3529013" cy="352425"/>
          </a:xfrm>
        </p:spPr>
        <p:txBody>
          <a:bodyPr/>
          <a:lstStyle/>
          <a:p>
            <a:endParaRPr lang="en-US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0" y="2794000"/>
            <a:ext cx="3529013" cy="352425"/>
          </a:xfrm>
        </p:spPr>
        <p:txBody>
          <a:bodyPr/>
          <a:lstStyle/>
          <a:p>
            <a:endParaRPr lang="en-US"/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0" y="3203575"/>
            <a:ext cx="3529013" cy="352425"/>
          </a:xfrm>
        </p:spPr>
        <p:txBody>
          <a:bodyPr/>
          <a:lstStyle/>
          <a:p>
            <a:endParaRPr lang="en-US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572000" y="3605808"/>
            <a:ext cx="3529013" cy="352425"/>
          </a:xfrm>
        </p:spPr>
        <p:txBody>
          <a:bodyPr/>
          <a:lstStyle/>
          <a:p>
            <a:endParaRPr lang="en-US"/>
          </a:p>
        </p:txBody>
      </p:sp>
      <p:sp>
        <p:nvSpPr>
          <p:cNvPr id="36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4572000" y="4015631"/>
            <a:ext cx="3529013" cy="352425"/>
          </a:xfrm>
        </p:spPr>
        <p:txBody>
          <a:bodyPr/>
          <a:lstStyle/>
          <a:p>
            <a:endParaRPr lang="en-US"/>
          </a:p>
        </p:txBody>
      </p:sp>
      <p:sp>
        <p:nvSpPr>
          <p:cNvPr id="37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572000" y="4417864"/>
            <a:ext cx="3529013" cy="352425"/>
          </a:xfrm>
        </p:spPr>
        <p:txBody>
          <a:bodyPr/>
          <a:lstStyle/>
          <a:p>
            <a:endParaRPr lang="en-US"/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4572000" y="4820097"/>
            <a:ext cx="3529013" cy="352425"/>
          </a:xfrm>
        </p:spPr>
        <p:txBody>
          <a:bodyPr/>
          <a:lstStyle/>
          <a:p>
            <a:endParaRPr lang="en-US"/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29"/>
          </p:nvPr>
        </p:nvSpPr>
        <p:spPr>
          <a:xfrm>
            <a:off x="4572000" y="5225554"/>
            <a:ext cx="3529013" cy="3524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73654" y="1595952"/>
            <a:ext cx="7373227" cy="241309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73654" y="1879597"/>
            <a:ext cx="7373227" cy="241309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873654" y="2163770"/>
            <a:ext cx="7373227" cy="24130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73654" y="2435319"/>
            <a:ext cx="7373227" cy="241309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873654" y="2712614"/>
            <a:ext cx="7373227" cy="241309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22"/>
          </p:nvPr>
        </p:nvSpPr>
        <p:spPr>
          <a:xfrm>
            <a:off x="873654" y="4089400"/>
            <a:ext cx="7373227" cy="241309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873654" y="4369416"/>
            <a:ext cx="7373227" cy="241309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24"/>
          </p:nvPr>
        </p:nvSpPr>
        <p:spPr>
          <a:xfrm>
            <a:off x="873654" y="4644518"/>
            <a:ext cx="7373227" cy="241309"/>
          </a:xfrm>
        </p:spPr>
        <p:txBody>
          <a:bodyPr/>
          <a:lstStyle/>
          <a:p>
            <a:endParaRPr lang="en-US"/>
          </a:p>
        </p:txBody>
      </p:sp>
      <p:sp>
        <p:nvSpPr>
          <p:cNvPr id="23" name="Text Placeholder 12"/>
          <p:cNvSpPr>
            <a:spLocks noGrp="1"/>
          </p:cNvSpPr>
          <p:nvPr>
            <p:ph type="body" sz="quarter" idx="25"/>
          </p:nvPr>
        </p:nvSpPr>
        <p:spPr>
          <a:xfrm>
            <a:off x="873654" y="4933000"/>
            <a:ext cx="7373227" cy="241309"/>
          </a:xfrm>
        </p:spPr>
        <p:txBody>
          <a:bodyPr/>
          <a:lstStyle/>
          <a:p>
            <a:endParaRPr lang="en-US"/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26"/>
          </p:nvPr>
        </p:nvSpPr>
        <p:spPr>
          <a:xfrm>
            <a:off x="873654" y="5208178"/>
            <a:ext cx="7373227" cy="241309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ext Placeholder 1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Vertical Text Placeholder 3"/>
          <p:cNvSpPr>
            <a:spLocks noGrp="1"/>
          </p:cNvSpPr>
          <p:nvPr>
            <p:ph type="body" orient="vert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Vertical Text Placeholder 3"/>
          <p:cNvSpPr>
            <a:spLocks noGrp="1"/>
          </p:cNvSpPr>
          <p:nvPr>
            <p:ph type="body" orient="vert" sz="quarter" idx="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Vertical Text Placeholder 5"/>
          <p:cNvSpPr>
            <a:spLocks noGrp="1"/>
          </p:cNvSpPr>
          <p:nvPr>
            <p:ph type="body" orient="vert" sz="quarter" idx="3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Vertical Text Placeholder 4"/>
          <p:cNvSpPr>
            <a:spLocks noGrp="1"/>
          </p:cNvSpPr>
          <p:nvPr>
            <p:ph type="body" orient="vert" sz="quarter" idx="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Vertical Text Placeholder 3"/>
          <p:cNvSpPr>
            <a:spLocks noGrp="1"/>
          </p:cNvSpPr>
          <p:nvPr>
            <p:ph type="body" orient="vert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Vertical Text Placeholder 4"/>
          <p:cNvSpPr>
            <a:spLocks noGrp="1"/>
          </p:cNvSpPr>
          <p:nvPr>
            <p:ph type="body" orient="vert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Vertical Text Placeholder 5"/>
          <p:cNvSpPr>
            <a:spLocks noGrp="1"/>
          </p:cNvSpPr>
          <p:nvPr>
            <p:ph type="body" orient="vert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Vertical Text Placeholder 6"/>
          <p:cNvSpPr>
            <a:spLocks noGrp="1"/>
          </p:cNvSpPr>
          <p:nvPr>
            <p:ph type="body" orient="vert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13967</TotalTime>
  <Words>0</Words>
  <Application>Microsoft Macintosh PowerPoint</Application>
  <PresentationFormat>On-screen Show (4:3)</PresentationFormat>
  <Paragraphs>0</Paragraphs>
  <Slides>112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112</vt:i4>
      </vt:variant>
    </vt:vector>
  </HeadingPairs>
  <TitlesOfParts>
    <vt:vector size="1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  <vt:lpstr>Slide 77</vt:lpstr>
      <vt:lpstr>Slide 78</vt:lpstr>
      <vt:lpstr>Slide 79</vt:lpstr>
      <vt:lpstr>Slide 80</vt:lpstr>
      <vt:lpstr>Slide 81</vt:lpstr>
      <vt:lpstr>Slide 82</vt:lpstr>
      <vt:lpstr>Slide 83</vt:lpstr>
      <vt:lpstr>Slide 84</vt:lpstr>
      <vt:lpstr>Slide 85</vt:lpstr>
      <vt:lpstr>Slide 86</vt:lpstr>
      <vt:lpstr>Slide 87</vt:lpstr>
      <vt:lpstr>Slide 88</vt:lpstr>
      <vt:lpstr>Slide 89</vt:lpstr>
      <vt:lpstr>Slide 90</vt:lpstr>
      <vt:lpstr>Slide 91</vt:lpstr>
      <vt:lpstr>Slide 92</vt:lpstr>
      <vt:lpstr>Slide 93</vt:lpstr>
      <vt:lpstr>Slide 94</vt:lpstr>
      <vt:lpstr>Slide 95</vt:lpstr>
      <vt:lpstr>Slide 96</vt:lpstr>
      <vt:lpstr>Slide 97</vt:lpstr>
      <vt:lpstr>Slide 98</vt:lpstr>
      <vt:lpstr>Slide 99</vt:lpstr>
      <vt:lpstr>Slide 100</vt:lpstr>
      <vt:lpstr>Slide 101</vt:lpstr>
      <vt:lpstr>Slide 102</vt:lpstr>
      <vt:lpstr>Slide 103</vt:lpstr>
      <vt:lpstr>Slide 104</vt:lpstr>
      <vt:lpstr>Slide 105</vt:lpstr>
      <vt:lpstr>Slide 106</vt:lpstr>
      <vt:lpstr>Slide 107</vt:lpstr>
      <vt:lpstr>Slide 108</vt:lpstr>
      <vt:lpstr>Slide 109</vt:lpstr>
      <vt:lpstr>Slide 110</vt:lpstr>
      <vt:lpstr>Slide 111</vt:lpstr>
      <vt:lpstr>Slide 112</vt:lpstr>
    </vt:vector>
  </TitlesOfParts>
  <Company>eLearning Brothers, LLC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Shawn Scivally</dc:creator>
  <cp:lastModifiedBy>Shawn Scivally</cp:lastModifiedBy>
  <cp:revision>382</cp:revision>
  <dcterms:created xsi:type="dcterms:W3CDTF">2012-07-09T21:42:48Z</dcterms:created>
  <dcterms:modified xsi:type="dcterms:W3CDTF">2012-07-09T21:43:24Z</dcterms:modified>
</cp:coreProperties>
</file>