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Layouts/slideLayout77.xml" ContentType="application/vnd.openxmlformats-officedocument.presentationml.slideLayout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Layouts/slideLayout87.xml" ContentType="application/vnd.openxmlformats-officedocument.presentationml.slideLayout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s/slide75.xml" ContentType="application/vnd.openxmlformats-officedocument.presentationml.slide+xml"/>
  <Override PartName="/ppt/slideLayouts/slideLayout34.xml" ContentType="application/vnd.openxmlformats-officedocument.presentationml.slideLayout+xml"/>
  <Override PartName="/ppt/slides/slide85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95.xml" ContentType="application/vnd.openxmlformats-officedocument.presentationml.slide+xml"/>
  <Override PartName="/ppt/slideLayouts/slideLayout5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88.xml" ContentType="application/vnd.openxmlformats-officedocument.presentationml.slideLayout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Layouts/slideLayout97.xml" ContentType="application/vnd.openxmlformats-officedocument.presentationml.slideLayout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35.xml" ContentType="application/vnd.openxmlformats-officedocument.presentationml.slideLayout+xml"/>
  <Override PartName="/ppt/slides/slide86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s/slide77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87.xml" ContentType="application/vnd.openxmlformats-officedocument.presentationml.slide+xml"/>
  <Override PartName="/ppt/slideLayouts/slideLayout45.xml" ContentType="application/vnd.openxmlformats-officedocument.presentationml.slideLayout+xml"/>
  <Override PartName="/ppt/slides/slide96.xml" ContentType="application/vnd.openxmlformats-officedocument.presentationml.slide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84.xml" ContentType="application/vnd.openxmlformats-officedocument.presentationml.slideLayout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2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82.xml" ContentType="application/vnd.openxmlformats-officedocument.presentationml.slide+xml"/>
  <Override PartName="/ppt/slideLayouts/slideLayout40.xml" ContentType="application/vnd.openxmlformats-officedocument.presentationml.slideLayout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78.xml" ContentType="application/vnd.openxmlformats-officedocument.presentationml.slide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slideLayouts/slideLayout85.xml" ContentType="application/vnd.openxmlformats-officedocument.presentationml.slideLayout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s/slide83.xml" ContentType="application/vnd.openxmlformats-officedocument.presentationml.slide+xml"/>
  <Override PartName="/ppt/slideLayouts/slideLayout41.xml" ContentType="application/vnd.openxmlformats-officedocument.presentationml.slideLayout+xml"/>
  <Override PartName="/ppt/slides/slide93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101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79.xml" ContentType="application/vnd.openxmlformats-officedocument.presentationml.slide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s/slide98.xml" ContentType="application/vnd.openxmlformats-officedocument.presentationml.slide+xml"/>
  <Override PartName="/ppt/slideLayouts/slideLayout80.xml" ContentType="application/vnd.openxmlformats-officedocument.presentationml.slideLayout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6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76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86.xml" ContentType="application/vnd.openxmlformats-officedocument.presentationml.slideLayout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74.xml" ContentType="application/vnd.openxmlformats-officedocument.presentationml.slide+xml"/>
  <Override PartName="/ppt/slideLayouts/slideLayout33.xml" ContentType="application/vnd.openxmlformats-officedocument.presentationml.slideLayout+xml"/>
  <Override PartName="/ppt/slides/slide84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94.xml" ContentType="application/vnd.openxmlformats-officedocument.presentationml.slide+xml"/>
  <Override PartName="/ppt/slideLayouts/slideLayout5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slides/slide99.xml" ContentType="application/vnd.openxmlformats-officedocument.presentationml.slide+xml"/>
  <Override PartName="/ppt/slideLayouts/slideLayout81.xml" ContentType="application/vnd.openxmlformats-officedocument.presentationml.slideLayout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EF6E"/>
    <a:srgbClr val="FFF6A8"/>
    <a:srgbClr val="534A3B"/>
    <a:srgbClr val="E7E6CE"/>
    <a:srgbClr val="DEDDC6"/>
    <a:srgbClr val="F0F0D4"/>
    <a:srgbClr val="FFFFDE"/>
    <a:srgbClr val="7F6C35"/>
    <a:srgbClr val="BDA14D"/>
    <a:srgbClr val="FFDF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2395" autoAdjust="0"/>
    <p:restoredTop sz="94660"/>
  </p:normalViewPr>
  <p:slideViewPr>
    <p:cSldViewPr snapToObjects="1">
      <p:cViewPr>
        <p:scale>
          <a:sx n="100" d="100"/>
          <a:sy n="100" d="100"/>
        </p:scale>
        <p:origin x="-2912" y="-127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0D19BA-2A9B-4543-AADE-DBD24C1D1613}" type="datetime1">
              <a:rPr lang="en-US"/>
              <a:pPr>
                <a:defRPr/>
              </a:pPr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D255574-A79C-9F43-8FCD-7EAFDBE2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8F4B85-CA54-8A4C-8F00-21512D0D99EA}" type="datetime1">
              <a:rPr lang="en-US"/>
              <a:pPr>
                <a:defRPr/>
              </a:pPr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2BDDD3-7F12-DE4A-9D8D-93BF9BD22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133600"/>
            <a:ext cx="82550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39208">
            <a:off x="514648" y="553662"/>
            <a:ext cx="8077200" cy="10769600"/>
          </a:xfrm>
          <a:prstGeom prst="rect">
            <a:avLst/>
          </a:prstGeom>
        </p:spPr>
      </p:pic>
      <p:pic>
        <p:nvPicPr>
          <p:cNvPr id="16" name="Picture 15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800" y="685800"/>
            <a:ext cx="7772400" cy="1071676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328" y="1031950"/>
            <a:ext cx="3657472" cy="3844850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32938">
            <a:off x="2217759" y="513392"/>
            <a:ext cx="336097" cy="990600"/>
          </a:xfrm>
          <a:prstGeom prst="rect">
            <a:avLst/>
          </a:prstGeom>
        </p:spPr>
      </p:pic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698946" y="1524000"/>
            <a:ext cx="3263454" cy="3124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343400" y="1524000"/>
            <a:ext cx="3468278" cy="4724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676400" y="1066800"/>
            <a:ext cx="1776168" cy="1755292"/>
            <a:chOff x="685800" y="1384866"/>
            <a:chExt cx="3301587" cy="3262782"/>
          </a:xfrm>
        </p:grpSpPr>
        <p:pic>
          <p:nvPicPr>
            <p:cNvPr id="15" name="Picture 1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16" name="Picture 15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3" name="Group 16"/>
          <p:cNvGrpSpPr/>
          <p:nvPr userDrawn="1"/>
        </p:nvGrpSpPr>
        <p:grpSpPr>
          <a:xfrm>
            <a:off x="3601357" y="448709"/>
            <a:ext cx="1776168" cy="1755292"/>
            <a:chOff x="685800" y="1384866"/>
            <a:chExt cx="3301587" cy="3262782"/>
          </a:xfrm>
        </p:grpSpPr>
        <p:pic>
          <p:nvPicPr>
            <p:cNvPr id="22" name="Picture 21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5" name="Picture 24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4" name="Group 16"/>
          <p:cNvGrpSpPr/>
          <p:nvPr userDrawn="1"/>
        </p:nvGrpSpPr>
        <p:grpSpPr>
          <a:xfrm>
            <a:off x="5562600" y="1066800"/>
            <a:ext cx="1776168" cy="1755292"/>
            <a:chOff x="685800" y="1384866"/>
            <a:chExt cx="3301587" cy="3262782"/>
          </a:xfrm>
        </p:grpSpPr>
        <p:pic>
          <p:nvPicPr>
            <p:cNvPr id="33" name="Picture 32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34" name="Picture 33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503562" y="2745892"/>
            <a:ext cx="1776168" cy="1755292"/>
            <a:chOff x="685800" y="1384866"/>
            <a:chExt cx="3301587" cy="3262782"/>
          </a:xfrm>
        </p:grpSpPr>
        <p:pic>
          <p:nvPicPr>
            <p:cNvPr id="19" name="Picture 18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0" name="Picture 19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6705600" y="2743200"/>
            <a:ext cx="1776168" cy="1755292"/>
            <a:chOff x="685800" y="1384866"/>
            <a:chExt cx="3301587" cy="3262782"/>
          </a:xfrm>
        </p:grpSpPr>
        <p:pic>
          <p:nvPicPr>
            <p:cNvPr id="23" name="Picture 22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4" name="Picture 23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26" name="Group 16"/>
          <p:cNvGrpSpPr/>
          <p:nvPr userDrawn="1"/>
        </p:nvGrpSpPr>
        <p:grpSpPr>
          <a:xfrm>
            <a:off x="1600200" y="4419600"/>
            <a:ext cx="1776168" cy="1755292"/>
            <a:chOff x="685800" y="1384866"/>
            <a:chExt cx="3301587" cy="3262782"/>
          </a:xfrm>
        </p:grpSpPr>
        <p:pic>
          <p:nvPicPr>
            <p:cNvPr id="27" name="Picture 26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8" name="Picture 27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29" name="Group 16"/>
          <p:cNvGrpSpPr/>
          <p:nvPr userDrawn="1"/>
        </p:nvGrpSpPr>
        <p:grpSpPr>
          <a:xfrm>
            <a:off x="5486400" y="4419600"/>
            <a:ext cx="1776168" cy="1755292"/>
            <a:chOff x="685800" y="1384866"/>
            <a:chExt cx="3301587" cy="3262782"/>
          </a:xfrm>
        </p:grpSpPr>
        <p:pic>
          <p:nvPicPr>
            <p:cNvPr id="30" name="Picture 29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31" name="Picture 30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32" name="Group 16"/>
          <p:cNvGrpSpPr/>
          <p:nvPr userDrawn="1"/>
        </p:nvGrpSpPr>
        <p:grpSpPr>
          <a:xfrm>
            <a:off x="3601357" y="5102708"/>
            <a:ext cx="1776168" cy="1755292"/>
            <a:chOff x="685800" y="1384866"/>
            <a:chExt cx="3301587" cy="3262782"/>
          </a:xfrm>
        </p:grpSpPr>
        <p:pic>
          <p:nvPicPr>
            <p:cNvPr id="38" name="Picture 37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39" name="Picture 38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sp>
        <p:nvSpPr>
          <p:cNvPr id="40" name="Right Arrow 39"/>
          <p:cNvSpPr/>
          <p:nvPr userDrawn="1"/>
        </p:nvSpPr>
        <p:spPr>
          <a:xfrm rot="1456581">
            <a:off x="5486400" y="752204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 userDrawn="1"/>
        </p:nvSpPr>
        <p:spPr>
          <a:xfrm rot="3748910">
            <a:off x="7322460" y="2261775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 userDrawn="1"/>
        </p:nvSpPr>
        <p:spPr>
          <a:xfrm rot="7465278">
            <a:off x="7322459" y="4599295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 userDrawn="1"/>
        </p:nvSpPr>
        <p:spPr>
          <a:xfrm rot="9624451">
            <a:off x="5451330" y="6243353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 userDrawn="1"/>
        </p:nvSpPr>
        <p:spPr>
          <a:xfrm rot="13025579">
            <a:off x="3135038" y="6224637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 userDrawn="1"/>
        </p:nvSpPr>
        <p:spPr>
          <a:xfrm rot="14274039">
            <a:off x="1241243" y="4517916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 userDrawn="1"/>
        </p:nvSpPr>
        <p:spPr>
          <a:xfrm rot="18159893">
            <a:off x="1393642" y="2310809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 userDrawn="1"/>
        </p:nvSpPr>
        <p:spPr>
          <a:xfrm rot="20601155">
            <a:off x="3272376" y="743175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 rot="21233132">
            <a:off x="3485245" y="2517787"/>
            <a:ext cx="2134818" cy="2158384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1893091" y="1452463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822700" y="812837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5784429" y="1430928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822700" y="5473424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724190" y="3110020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6931726" y="3107328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5716241" y="4809128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1813125" y="4809128"/>
            <a:ext cx="1334001" cy="11101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16"/>
          <p:cNvGrpSpPr/>
          <p:nvPr userDrawn="1"/>
        </p:nvGrpSpPr>
        <p:grpSpPr>
          <a:xfrm>
            <a:off x="3225960" y="4076591"/>
            <a:ext cx="2616120" cy="2585372"/>
            <a:chOff x="685800" y="1384866"/>
            <a:chExt cx="3301587" cy="3262782"/>
          </a:xfrm>
        </p:grpSpPr>
        <p:pic>
          <p:nvPicPr>
            <p:cNvPr id="38" name="Picture 37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39" name="Picture 38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sp>
        <p:nvSpPr>
          <p:cNvPr id="41" name="Right Arrow 40"/>
          <p:cNvSpPr/>
          <p:nvPr userDrawn="1"/>
        </p:nvSpPr>
        <p:spPr>
          <a:xfrm rot="2573746">
            <a:off x="6034248" y="1919905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 userDrawn="1"/>
        </p:nvSpPr>
        <p:spPr>
          <a:xfrm rot="8194499">
            <a:off x="6034352" y="5120354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 userDrawn="1"/>
        </p:nvSpPr>
        <p:spPr>
          <a:xfrm rot="13600391">
            <a:off x="2681710" y="5113191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 userDrawn="1"/>
        </p:nvSpPr>
        <p:spPr>
          <a:xfrm rot="19428583">
            <a:off x="2779176" y="1877021"/>
            <a:ext cx="360383" cy="368865"/>
          </a:xfrm>
          <a:prstGeom prst="rightArrow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/>
          <p:cNvGrpSpPr/>
          <p:nvPr userDrawn="1"/>
        </p:nvGrpSpPr>
        <p:grpSpPr>
          <a:xfrm>
            <a:off x="3225960" y="951320"/>
            <a:ext cx="2616120" cy="2585372"/>
            <a:chOff x="685800" y="1384866"/>
            <a:chExt cx="3301587" cy="3262782"/>
          </a:xfrm>
        </p:grpSpPr>
        <p:pic>
          <p:nvPicPr>
            <p:cNvPr id="37" name="Picture 36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49" name="Picture 48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50" name="Group 16"/>
          <p:cNvGrpSpPr/>
          <p:nvPr userDrawn="1"/>
        </p:nvGrpSpPr>
        <p:grpSpPr>
          <a:xfrm>
            <a:off x="609840" y="2350117"/>
            <a:ext cx="2616120" cy="2585372"/>
            <a:chOff x="685800" y="1384866"/>
            <a:chExt cx="3301587" cy="3262782"/>
          </a:xfrm>
        </p:grpSpPr>
        <p:pic>
          <p:nvPicPr>
            <p:cNvPr id="51" name="Picture 50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52" name="Picture 51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53" name="Group 16"/>
          <p:cNvGrpSpPr/>
          <p:nvPr userDrawn="1"/>
        </p:nvGrpSpPr>
        <p:grpSpPr>
          <a:xfrm>
            <a:off x="5842080" y="2350117"/>
            <a:ext cx="2616120" cy="2585372"/>
            <a:chOff x="685800" y="1384866"/>
            <a:chExt cx="3301587" cy="3262782"/>
          </a:xfrm>
        </p:grpSpPr>
        <p:pic>
          <p:nvPicPr>
            <p:cNvPr id="54" name="Picture 53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55" name="Picture 54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sp>
        <p:nvSpPr>
          <p:cNvPr id="19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952500" y="2886442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581400" y="4612916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581400" y="1434413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6197600" y="2848342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39208">
            <a:off x="514648" y="553662"/>
            <a:ext cx="8077200" cy="10769600"/>
          </a:xfrm>
          <a:prstGeom prst="rect">
            <a:avLst/>
          </a:prstGeom>
        </p:spPr>
      </p:pic>
      <p:pic>
        <p:nvPicPr>
          <p:cNvPr id="25" name="Picture 24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800" y="685800"/>
            <a:ext cx="7772400" cy="10716768"/>
          </a:xfrm>
          <a:prstGeom prst="rect">
            <a:avLst/>
          </a:prstGeom>
        </p:spPr>
      </p:pic>
      <p:pic>
        <p:nvPicPr>
          <p:cNvPr id="24" name="Picture 23" descr="paper_white_perf_smal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1582" y="927100"/>
            <a:ext cx="4601718" cy="5029200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pic>
        <p:nvPicPr>
          <p:cNvPr id="12" name="Picture 11" descr="paper_offwhite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71800" y="762000"/>
            <a:ext cx="5143500" cy="6858000"/>
          </a:xfrm>
          <a:prstGeom prst="rect">
            <a:avLst/>
          </a:prstGeom>
        </p:spPr>
      </p:pic>
      <p:pic>
        <p:nvPicPr>
          <p:cNvPr id="13" name="Picture 12" descr="paperclip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32938">
            <a:off x="3475641" y="513392"/>
            <a:ext cx="336097" cy="990600"/>
          </a:xfrm>
          <a:prstGeom prst="rect">
            <a:avLst/>
          </a:prstGeom>
        </p:spPr>
      </p:pic>
      <p:sp>
        <p:nvSpPr>
          <p:cNvPr id="1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698946" y="1524000"/>
            <a:ext cx="2501454" cy="38100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657600" y="1828800"/>
            <a:ext cx="4077878" cy="48006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39208">
            <a:off x="47374" y="-24971"/>
            <a:ext cx="9122076" cy="12162768"/>
          </a:xfrm>
          <a:prstGeom prst="rect">
            <a:avLst/>
          </a:prstGeom>
        </p:spPr>
      </p:pic>
      <p:pic>
        <p:nvPicPr>
          <p:cNvPr id="17" name="Picture 16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332" y="103411"/>
            <a:ext cx="8746067" cy="12069715"/>
          </a:xfrm>
          <a:prstGeom prst="rect">
            <a:avLst/>
          </a:prstGeom>
        </p:spPr>
      </p:pic>
      <p:pic>
        <p:nvPicPr>
          <p:cNvPr id="11" name="Picture 10" descr="paper_white_perf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51819" y="1245235"/>
            <a:ext cx="4647619" cy="5079365"/>
          </a:xfrm>
          <a:prstGeom prst="rect">
            <a:avLst/>
          </a:prstGeom>
        </p:spPr>
      </p:pic>
      <p:pic>
        <p:nvPicPr>
          <p:cNvPr id="12" name="Picture 11" descr="paper_offwhit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500" y="238876"/>
            <a:ext cx="4991100" cy="6654800"/>
          </a:xfrm>
          <a:prstGeom prst="rect">
            <a:avLst/>
          </a:prstGeom>
        </p:spPr>
      </p:pic>
      <p:pic>
        <p:nvPicPr>
          <p:cNvPr id="13" name="Picture 12" descr="paperclip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32938">
            <a:off x="7084862" y="56192"/>
            <a:ext cx="336097" cy="990600"/>
          </a:xfrm>
          <a:prstGeom prst="rect">
            <a:avLst/>
          </a:prstGeom>
        </p:spPr>
      </p:pic>
      <p:pic>
        <p:nvPicPr>
          <p:cNvPr id="8" name="Picture 7" descr="tape_clear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6800" y="1245235"/>
            <a:ext cx="1422813" cy="541764"/>
          </a:xfrm>
          <a:prstGeom prst="rect">
            <a:avLst/>
          </a:prstGeom>
        </p:spPr>
      </p:pic>
      <p:sp>
        <p:nvSpPr>
          <p:cNvPr id="9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381000" y="1828800"/>
            <a:ext cx="3619500" cy="3886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724400" y="1245234"/>
            <a:ext cx="3849278" cy="507936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39208">
            <a:off x="47374" y="-24971"/>
            <a:ext cx="9122076" cy="12162768"/>
          </a:xfrm>
          <a:prstGeom prst="rect">
            <a:avLst/>
          </a:prstGeom>
        </p:spPr>
      </p:pic>
      <p:pic>
        <p:nvPicPr>
          <p:cNvPr id="11" name="Picture 10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880" y="84167"/>
            <a:ext cx="8744519" cy="12069715"/>
          </a:xfrm>
          <a:prstGeom prst="rect">
            <a:avLst/>
          </a:prstGeom>
        </p:spPr>
      </p:pic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0" y="333384"/>
            <a:ext cx="4950612" cy="6600816"/>
          </a:xfrm>
          <a:prstGeom prst="rect">
            <a:avLst/>
          </a:prstGeom>
        </p:spPr>
      </p:pic>
      <p:pic>
        <p:nvPicPr>
          <p:cNvPr id="14" name="Picture 13" descr="papercli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32938">
            <a:off x="7084862" y="56192"/>
            <a:ext cx="336097" cy="990600"/>
          </a:xfrm>
          <a:prstGeom prst="rect">
            <a:avLst/>
          </a:prstGeom>
        </p:spPr>
      </p:pic>
      <p:sp>
        <p:nvSpPr>
          <p:cNvPr id="1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495800" y="1295400"/>
            <a:ext cx="4077878" cy="51816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828800" y="1295400"/>
            <a:ext cx="2133600" cy="53340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39208">
            <a:off x="47374" y="-24971"/>
            <a:ext cx="9122076" cy="12162768"/>
          </a:xfrm>
          <a:prstGeom prst="rect">
            <a:avLst/>
          </a:prstGeom>
        </p:spPr>
      </p:pic>
      <p:pic>
        <p:nvPicPr>
          <p:cNvPr id="18" name="Picture 17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880" y="84167"/>
            <a:ext cx="8744519" cy="12069715"/>
          </a:xfrm>
          <a:prstGeom prst="rect">
            <a:avLst/>
          </a:prstGeom>
        </p:spPr>
      </p:pic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0" y="333384"/>
            <a:ext cx="4950612" cy="6600816"/>
          </a:xfrm>
          <a:prstGeom prst="rect">
            <a:avLst/>
          </a:prstGeom>
        </p:spPr>
      </p:pic>
      <p:pic>
        <p:nvPicPr>
          <p:cNvPr id="14" name="Picture 13" descr="papercli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32938">
            <a:off x="7084862" y="56192"/>
            <a:ext cx="336097" cy="990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20766300">
            <a:off x="1463112" y="3313379"/>
            <a:ext cx="2438400" cy="2362200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621592">
            <a:off x="1407678" y="853254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219962">
            <a:off x="5791199" y="4190340"/>
            <a:ext cx="2438400" cy="2362200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495800" y="1295400"/>
            <a:ext cx="4077878" cy="2590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2"/>
          </p:nvPr>
        </p:nvSpPr>
        <p:spPr>
          <a:xfrm rot="645688">
            <a:off x="1588636" y="1062467"/>
            <a:ext cx="2093505" cy="198835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3"/>
          </p:nvPr>
        </p:nvSpPr>
        <p:spPr>
          <a:xfrm rot="20692223">
            <a:off x="1644612" y="3467538"/>
            <a:ext cx="2093505" cy="198835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4"/>
          </p:nvPr>
        </p:nvSpPr>
        <p:spPr>
          <a:xfrm rot="300739">
            <a:off x="6026459" y="4324789"/>
            <a:ext cx="2093505" cy="198835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14" name="Picture 13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4160" y="618822"/>
            <a:ext cx="7778493" cy="107349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469875">
            <a:off x="5640106" y="872073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32938">
            <a:off x="7438041" y="477208"/>
            <a:ext cx="336097" cy="990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16012049">
            <a:off x="5639725" y="3390261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apercli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733912">
            <a:off x="7961214" y="3225190"/>
            <a:ext cx="336097" cy="9906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600200" y="1676400"/>
            <a:ext cx="3887378" cy="458764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6149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612" y="431800"/>
            <a:ext cx="8077200" cy="10769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21425363">
            <a:off x="531140" y="3735450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5672779">
            <a:off x="651910" y="5309040"/>
            <a:ext cx="336097" cy="990600"/>
          </a:xfrm>
          <a:prstGeom prst="rect">
            <a:avLst/>
          </a:prstGeom>
        </p:spPr>
      </p:pic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752600" y="1676400"/>
            <a:ext cx="6172200" cy="19803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846922" y="3886200"/>
            <a:ext cx="4077878" cy="2590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6149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612" y="431800"/>
            <a:ext cx="8077200" cy="10769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469875">
            <a:off x="5640106" y="872073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32938">
            <a:off x="7438041" y="477208"/>
            <a:ext cx="336097" cy="990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66800" y="1066800"/>
            <a:ext cx="1718474" cy="5257800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066800" y="1219200"/>
            <a:ext cx="1718474" cy="5105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2971800" y="3531424"/>
            <a:ext cx="4953000" cy="256457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6149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612" y="431800"/>
            <a:ext cx="8077200" cy="10769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469875">
            <a:off x="5640106" y="872073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32938">
            <a:off x="7438041" y="477208"/>
            <a:ext cx="336097" cy="990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21423213">
            <a:off x="668699" y="4086195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752600" y="1676400"/>
            <a:ext cx="3505200" cy="19803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858379" y="4025086"/>
            <a:ext cx="3505200" cy="19803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 rot="21405628">
            <a:off x="673849" y="4267200"/>
            <a:ext cx="2362201" cy="19803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6149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612" y="431800"/>
            <a:ext cx="8077200" cy="10769600"/>
          </a:xfrm>
          <a:prstGeom prst="rect">
            <a:avLst/>
          </a:prstGeom>
        </p:spPr>
      </p:pic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752600" y="1676400"/>
            <a:ext cx="6096000" cy="4648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tca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4694"/>
            <a:ext cx="9142857" cy="5498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9" y="3353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079" y="1853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40404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2969">
            <a:off x="1162707" y="425828"/>
            <a:ext cx="8515350" cy="11353800"/>
          </a:xfrm>
          <a:prstGeom prst="rect">
            <a:avLst/>
          </a:prstGeom>
        </p:spPr>
      </p:pic>
      <p:pic>
        <p:nvPicPr>
          <p:cNvPr id="7" name="Picture 6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3500" y="698500"/>
            <a:ext cx="4601718" cy="5029200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381000" y="1447800"/>
            <a:ext cx="3733800" cy="3581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/>
          </p:nvPr>
        </p:nvSpPr>
        <p:spPr>
          <a:xfrm rot="166534">
            <a:off x="4509238" y="1922500"/>
            <a:ext cx="4289745" cy="452949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0" y="300224"/>
            <a:ext cx="7147182" cy="9529576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990600" y="1524000"/>
            <a:ext cx="4572000" cy="5029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3" name="Picture 12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25688">
            <a:off x="5318510" y="275610"/>
            <a:ext cx="3776525" cy="4077270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 rot="201745">
            <a:off x="5670975" y="977515"/>
            <a:ext cx="3085927" cy="28968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99" y="369638"/>
            <a:ext cx="7810263" cy="10786179"/>
          </a:xfrm>
          <a:prstGeom prst="rect">
            <a:avLst/>
          </a:prstGeom>
        </p:spPr>
      </p:pic>
      <p:pic>
        <p:nvPicPr>
          <p:cNvPr id="5" name="Picture 4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70055">
            <a:off x="228596" y="193109"/>
            <a:ext cx="8077200" cy="10769600"/>
          </a:xfrm>
          <a:prstGeom prst="rect">
            <a:avLst/>
          </a:prstGeom>
        </p:spPr>
      </p:pic>
      <p:pic>
        <p:nvPicPr>
          <p:cNvPr id="6" name="Picture 5" descr="postcar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2726" y="1130988"/>
            <a:ext cx="9142857" cy="5498412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33400" y="1676400"/>
            <a:ext cx="3657600" cy="4267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2"/>
                </a:solidFill>
              </a:defRPr>
            </a:lvl1pPr>
            <a:lvl2pPr algn="l">
              <a:buNone/>
              <a:defRPr sz="1600" b="0">
                <a:solidFill>
                  <a:schemeClr val="tx2"/>
                </a:solidFill>
              </a:defRPr>
            </a:lvl2pPr>
            <a:lvl3pPr algn="l">
              <a:buNone/>
              <a:defRPr sz="1400" b="0">
                <a:solidFill>
                  <a:schemeClr val="tx2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572000" y="1676400"/>
            <a:ext cx="3810000" cy="4267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1F497D"/>
                </a:solidFill>
              </a:defRPr>
            </a:lvl1pPr>
            <a:lvl2pPr algn="l">
              <a:buNone/>
              <a:defRPr sz="1600" b="0">
                <a:solidFill>
                  <a:srgbClr val="1F497D"/>
                </a:solidFill>
              </a:defRPr>
            </a:lvl2pPr>
            <a:lvl3pPr algn="l">
              <a:buNone/>
              <a:defRPr sz="1400" b="0">
                <a:solidFill>
                  <a:srgbClr val="1F497D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7466">
            <a:off x="1523509" y="492432"/>
            <a:ext cx="8240100" cy="11417316"/>
          </a:xfrm>
          <a:prstGeom prst="rect">
            <a:avLst/>
          </a:prstGeom>
        </p:spPr>
      </p:pic>
      <p:pic>
        <p:nvPicPr>
          <p:cNvPr id="11" name="Picture 10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0092">
            <a:off x="-147988" y="1996534"/>
            <a:ext cx="4601718" cy="5029200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5" name="Rectangle 4"/>
          <p:cNvSpPr/>
          <p:nvPr userDrawn="1"/>
        </p:nvSpPr>
        <p:spPr>
          <a:xfrm>
            <a:off x="1981200" y="944020"/>
            <a:ext cx="2722456" cy="2637379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1979" y="734284"/>
            <a:ext cx="1101642" cy="419471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151021" y="1153755"/>
            <a:ext cx="2465061" cy="227524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1F497D"/>
                </a:solidFill>
              </a:defRPr>
            </a:lvl1pPr>
            <a:lvl2pPr algn="l">
              <a:buNone/>
              <a:defRPr sz="1600" b="0">
                <a:solidFill>
                  <a:srgbClr val="1F497D"/>
                </a:solidFill>
              </a:defRPr>
            </a:lvl2pPr>
            <a:lvl3pPr algn="l">
              <a:buNone/>
              <a:defRPr sz="1400" b="0">
                <a:solidFill>
                  <a:srgbClr val="1F497D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2"/>
          </p:nvPr>
        </p:nvSpPr>
        <p:spPr>
          <a:xfrm rot="21434552">
            <a:off x="418906" y="3656240"/>
            <a:ext cx="3505200" cy="283197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 rot="155093">
            <a:off x="4931963" y="1679857"/>
            <a:ext cx="3722329" cy="480954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212085" y="1301319"/>
            <a:ext cx="7898648" cy="6362800"/>
          </a:xfrm>
          <a:prstGeom prst="rect">
            <a:avLst/>
          </a:prstGeom>
        </p:spPr>
      </p:pic>
      <p:pic>
        <p:nvPicPr>
          <p:cNvPr id="15" name="Picture 14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2258" y="1041399"/>
            <a:ext cx="5186577" cy="7111997"/>
          </a:xfrm>
          <a:prstGeom prst="rect">
            <a:avLst/>
          </a:prstGeom>
        </p:spPr>
      </p:pic>
      <p:pic>
        <p:nvPicPr>
          <p:cNvPr id="6" name="Picture 5" descr="coaste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329521">
            <a:off x="6246658" y="481088"/>
            <a:ext cx="2192302" cy="2099551"/>
          </a:xfrm>
          <a:prstGeom prst="rect">
            <a:avLst/>
          </a:prstGeom>
        </p:spPr>
      </p:pic>
      <p:pic>
        <p:nvPicPr>
          <p:cNvPr id="9" name="Picture 8" descr="coaste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08636" y="2209797"/>
            <a:ext cx="2192302" cy="2099551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1391899">
            <a:off x="6369411" y="2154662"/>
            <a:ext cx="1270751" cy="483863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403436" y="1524000"/>
            <a:ext cx="3747782" cy="5029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257984" y="2676521"/>
            <a:ext cx="1493606" cy="140565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3"/>
          </p:nvPr>
        </p:nvSpPr>
        <p:spPr>
          <a:xfrm rot="352970">
            <a:off x="6596007" y="758642"/>
            <a:ext cx="1493606" cy="140565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587" y="380997"/>
            <a:ext cx="7898648" cy="6362800"/>
          </a:xfrm>
          <a:prstGeom prst="rect">
            <a:avLst/>
          </a:prstGeom>
        </p:spPr>
      </p:pic>
      <p:pic>
        <p:nvPicPr>
          <p:cNvPr id="18" name="Picture 17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128968" y="80834"/>
            <a:ext cx="5178164" cy="7150100"/>
          </a:xfrm>
          <a:prstGeom prst="rect">
            <a:avLst/>
          </a:prstGeom>
        </p:spPr>
      </p:pic>
      <p:pic>
        <p:nvPicPr>
          <p:cNvPr id="9" name="Picture 8" descr="coaste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6698" y="3886200"/>
            <a:ext cx="2192302" cy="2099551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1391899">
            <a:off x="1697473" y="3831065"/>
            <a:ext cx="1270751" cy="483863"/>
          </a:xfrm>
          <a:prstGeom prst="rect">
            <a:avLst/>
          </a:prstGeom>
        </p:spPr>
      </p:pic>
      <p:pic>
        <p:nvPicPr>
          <p:cNvPr id="7" name="Picture 6" descr="coaste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52800" y="3886199"/>
            <a:ext cx="2192302" cy="2099551"/>
          </a:xfrm>
          <a:prstGeom prst="rect">
            <a:avLst/>
          </a:prstGeom>
        </p:spPr>
      </p:pic>
      <p:pic>
        <p:nvPicPr>
          <p:cNvPr id="8" name="Picture 7" descr="tape_clea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350339">
            <a:off x="3813575" y="3831064"/>
            <a:ext cx="1270751" cy="483863"/>
          </a:xfrm>
          <a:prstGeom prst="rect">
            <a:avLst/>
          </a:prstGeom>
        </p:spPr>
      </p:pic>
      <p:pic>
        <p:nvPicPr>
          <p:cNvPr id="10" name="Picture 9" descr="coaste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91200" y="3886200"/>
            <a:ext cx="2192302" cy="2099551"/>
          </a:xfrm>
          <a:prstGeom prst="rect">
            <a:avLst/>
          </a:prstGeom>
        </p:spPr>
      </p:pic>
      <p:pic>
        <p:nvPicPr>
          <p:cNvPr id="12" name="Picture 11" descr="tape_clea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1391899">
            <a:off x="6251975" y="3831065"/>
            <a:ext cx="1270751" cy="483863"/>
          </a:xfrm>
          <a:prstGeom prst="rect">
            <a:avLst/>
          </a:prstGeom>
        </p:spPr>
      </p:pic>
      <p:sp>
        <p:nvSpPr>
          <p:cNvPr id="13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684000" y="1524000"/>
            <a:ext cx="6299502" cy="2057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524000" y="4267200"/>
            <a:ext cx="1493606" cy="140565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687994" y="4267200"/>
            <a:ext cx="1493606" cy="140565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6096000" y="4267200"/>
            <a:ext cx="1493606" cy="140565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587" y="380997"/>
            <a:ext cx="7898648" cy="6362800"/>
          </a:xfrm>
          <a:prstGeom prst="rect">
            <a:avLst/>
          </a:prstGeom>
        </p:spPr>
      </p:pic>
      <p:pic>
        <p:nvPicPr>
          <p:cNvPr id="6" name="Picture 5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128968" y="80834"/>
            <a:ext cx="5178164" cy="71501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460500" y="1498600"/>
            <a:ext cx="6535702" cy="4343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587" y="380997"/>
            <a:ext cx="7898648" cy="6362800"/>
          </a:xfrm>
          <a:prstGeom prst="rect">
            <a:avLst/>
          </a:prstGeom>
        </p:spPr>
      </p:pic>
      <p:pic>
        <p:nvPicPr>
          <p:cNvPr id="9" name="Picture 8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36698" y="3886200"/>
            <a:ext cx="2192302" cy="2099551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1899">
            <a:off x="1697473" y="3831065"/>
            <a:ext cx="1270751" cy="483863"/>
          </a:xfrm>
          <a:prstGeom prst="rect">
            <a:avLst/>
          </a:prstGeom>
        </p:spPr>
      </p:pic>
      <p:pic>
        <p:nvPicPr>
          <p:cNvPr id="7" name="Picture 6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22698" y="3886199"/>
            <a:ext cx="2192302" cy="2099551"/>
          </a:xfrm>
          <a:prstGeom prst="rect">
            <a:avLst/>
          </a:prstGeom>
        </p:spPr>
      </p:pic>
      <p:pic>
        <p:nvPicPr>
          <p:cNvPr id="8" name="Picture 7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350339">
            <a:off x="3983473" y="3831064"/>
            <a:ext cx="1270751" cy="483863"/>
          </a:xfrm>
          <a:prstGeom prst="rect">
            <a:avLst/>
          </a:prstGeom>
        </p:spPr>
      </p:pic>
      <p:pic>
        <p:nvPicPr>
          <p:cNvPr id="10" name="Picture 9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1200" y="3886200"/>
            <a:ext cx="2192302" cy="2099551"/>
          </a:xfrm>
          <a:prstGeom prst="rect">
            <a:avLst/>
          </a:prstGeom>
        </p:spPr>
      </p:pic>
      <p:pic>
        <p:nvPicPr>
          <p:cNvPr id="12" name="Picture 11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91899">
            <a:off x="6251975" y="3831065"/>
            <a:ext cx="1270751" cy="483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9429"/>
            <a:ext cx="8228571" cy="6628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9429"/>
            <a:ext cx="8228571" cy="6628571"/>
          </a:xfrm>
          <a:prstGeom prst="rect">
            <a:avLst/>
          </a:prstGeom>
        </p:spPr>
      </p:pic>
      <p:pic>
        <p:nvPicPr>
          <p:cNvPr id="4" name="Picture 3" descr="paper_off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771" y="838200"/>
            <a:ext cx="4114800" cy="5486400"/>
          </a:xfrm>
          <a:prstGeom prst="rect">
            <a:avLst/>
          </a:prstGeom>
        </p:spPr>
      </p:pic>
      <p:pic>
        <p:nvPicPr>
          <p:cNvPr id="5" name="Picture 4" descr="paper_off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2371" y="838200"/>
            <a:ext cx="4114800" cy="5486400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168400" y="1206500"/>
            <a:ext cx="3275571" cy="47371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827029" y="1206500"/>
            <a:ext cx="3275571" cy="47371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34963" y="762000"/>
            <a:ext cx="8486775" cy="57150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35489" y="761996"/>
            <a:ext cx="8486777" cy="571500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9429"/>
            <a:ext cx="8228571" cy="6628571"/>
          </a:xfrm>
          <a:prstGeom prst="rect">
            <a:avLst/>
          </a:prstGeom>
        </p:spPr>
      </p:pic>
      <p:pic>
        <p:nvPicPr>
          <p:cNvPr id="5" name="Picture 4" descr="paper_off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2371" y="838200"/>
            <a:ext cx="4114800" cy="54864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827029" y="1206500"/>
            <a:ext cx="3275571" cy="47371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9429"/>
            <a:ext cx="8228571" cy="6628571"/>
          </a:xfrm>
          <a:prstGeom prst="rect">
            <a:avLst/>
          </a:prstGeom>
        </p:spPr>
      </p:pic>
      <p:pic>
        <p:nvPicPr>
          <p:cNvPr id="4" name="Picture 3" descr="paper_off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771" y="838200"/>
            <a:ext cx="4114800" cy="5486400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168400" y="1206500"/>
            <a:ext cx="3275571" cy="47371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9429"/>
            <a:ext cx="8228571" cy="6628571"/>
          </a:xfrm>
          <a:prstGeom prst="rect">
            <a:avLst/>
          </a:prstGeom>
        </p:spPr>
      </p:pic>
      <p:pic>
        <p:nvPicPr>
          <p:cNvPr id="8" name="Picture 7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609600"/>
            <a:ext cx="7848600" cy="104648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205243">
            <a:off x="5968700" y="3807130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226835">
            <a:off x="5485423" y="1449418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1"/>
          </p:nvPr>
        </p:nvSpPr>
        <p:spPr>
          <a:xfrm rot="251921">
            <a:off x="5552426" y="1548888"/>
            <a:ext cx="2300301" cy="21288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2"/>
          </p:nvPr>
        </p:nvSpPr>
        <p:spPr>
          <a:xfrm rot="21218949">
            <a:off x="6061819" y="4106965"/>
            <a:ext cx="2300301" cy="197922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905000" y="1371599"/>
            <a:ext cx="3239678" cy="23874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2237903" y="3985812"/>
            <a:ext cx="3239678" cy="23874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991952">
            <a:off x="-44124" y="1148924"/>
            <a:ext cx="7898648" cy="6362800"/>
          </a:xfrm>
          <a:prstGeom prst="rect">
            <a:avLst/>
          </a:prstGeom>
        </p:spPr>
      </p:pic>
      <p:pic>
        <p:nvPicPr>
          <p:cNvPr id="4" name="Picture 3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91952">
            <a:off x="1143000" y="609599"/>
            <a:ext cx="5752999" cy="7670665"/>
          </a:xfrm>
          <a:prstGeom prst="rect">
            <a:avLst/>
          </a:prstGeom>
        </p:spPr>
      </p:pic>
      <p:pic>
        <p:nvPicPr>
          <p:cNvPr id="13" name="Picture 12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91100" y="1113784"/>
            <a:ext cx="3924299" cy="5396160"/>
          </a:xfrm>
          <a:prstGeom prst="rect">
            <a:avLst/>
          </a:prstGeom>
        </p:spPr>
      </p:pic>
      <p:pic>
        <p:nvPicPr>
          <p:cNvPr id="6" name="Picture 5" descr="coaste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329521">
            <a:off x="4688881" y="542734"/>
            <a:ext cx="2192302" cy="2099551"/>
          </a:xfrm>
          <a:prstGeom prst="rect">
            <a:avLst/>
          </a:prstGeom>
        </p:spPr>
      </p:pic>
      <p:sp>
        <p:nvSpPr>
          <p:cNvPr id="8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266990" y="2716976"/>
            <a:ext cx="3419266" cy="35560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 rot="21423762">
            <a:off x="1975785" y="1369783"/>
            <a:ext cx="2688441" cy="51501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paper_clamp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224081">
            <a:off x="5299157" y="154624"/>
            <a:ext cx="689467" cy="712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5991952">
            <a:off x="-44124" y="1148924"/>
            <a:ext cx="7898648" cy="6362800"/>
          </a:xfrm>
          <a:prstGeom prst="rect">
            <a:avLst/>
          </a:prstGeom>
        </p:spPr>
      </p:pic>
      <p:pic>
        <p:nvPicPr>
          <p:cNvPr id="4" name="Picture 3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91952">
            <a:off x="1143000" y="609599"/>
            <a:ext cx="5752999" cy="7670665"/>
          </a:xfrm>
          <a:prstGeom prst="rect">
            <a:avLst/>
          </a:prstGeom>
        </p:spPr>
      </p:pic>
      <p:pic>
        <p:nvPicPr>
          <p:cNvPr id="8" name="Picture 7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91100" y="1113784"/>
            <a:ext cx="3924299" cy="5396160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266990" y="1371600"/>
            <a:ext cx="3419266" cy="4901376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 rot="21423762">
            <a:off x="1975698" y="1366420"/>
            <a:ext cx="2819701" cy="51501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463123" y="1148308"/>
            <a:ext cx="7898648" cy="6362800"/>
          </a:xfrm>
          <a:prstGeom prst="rect">
            <a:avLst/>
          </a:prstGeom>
        </p:spPr>
      </p:pic>
      <p:pic>
        <p:nvPicPr>
          <p:cNvPr id="4" name="Picture 3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001" y="608983"/>
            <a:ext cx="5752999" cy="7670665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676400" y="1524000"/>
            <a:ext cx="4419600" cy="51501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lder_brow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229" y="304800"/>
            <a:ext cx="8228571" cy="6628571"/>
          </a:xfrm>
          <a:prstGeom prst="rect">
            <a:avLst/>
          </a:prstGeom>
        </p:spPr>
      </p:pic>
      <p:pic>
        <p:nvPicPr>
          <p:cNvPr id="18" name="Picture 17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7470" y="684971"/>
            <a:ext cx="8091966" cy="10948229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686829" y="1369943"/>
            <a:ext cx="7239000" cy="495714"/>
            <a:chOff x="609600" y="1790286"/>
            <a:chExt cx="6945702" cy="1219200"/>
          </a:xfrm>
        </p:grpSpPr>
        <p:sp>
          <p:nvSpPr>
            <p:cNvPr id="15" name="Pentagon 14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86829" y="1369943"/>
            <a:ext cx="7009371" cy="495714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066800" y="2133600"/>
            <a:ext cx="6629399" cy="438636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228600"/>
            <a:ext cx="8705850" cy="116078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205243">
            <a:off x="3784900" y="3915324"/>
            <a:ext cx="2438400" cy="2362200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226835">
            <a:off x="1370624" y="3861228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21425205">
            <a:off x="5790224" y="2754708"/>
            <a:ext cx="2438400" cy="2362200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 rot="21431037">
            <a:off x="5958256" y="2843384"/>
            <a:ext cx="2133056" cy="215982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/>
          </p:nvPr>
        </p:nvSpPr>
        <p:spPr>
          <a:xfrm rot="21267292">
            <a:off x="4113897" y="4064380"/>
            <a:ext cx="1621295" cy="21288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3"/>
          </p:nvPr>
        </p:nvSpPr>
        <p:spPr>
          <a:xfrm rot="251921">
            <a:off x="1446446" y="3989886"/>
            <a:ext cx="2300301" cy="21288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rgbClr val="800000"/>
                </a:solidFill>
              </a:defRPr>
            </a:lvl1pPr>
            <a:lvl2pPr algn="l">
              <a:buNone/>
              <a:defRPr sz="1600" b="0">
                <a:solidFill>
                  <a:srgbClr val="800000"/>
                </a:solidFill>
              </a:defRPr>
            </a:lvl2pPr>
            <a:lvl3pPr algn="l">
              <a:buNone/>
              <a:defRPr sz="1400" b="0">
                <a:solidFill>
                  <a:srgbClr val="800000"/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1600201" y="1369783"/>
            <a:ext cx="3962400" cy="2059217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0766300">
            <a:off x="5966005" y="3673669"/>
            <a:ext cx="2438400" cy="2362200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226835">
            <a:off x="608623" y="563588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21425205">
            <a:off x="6306853" y="1234961"/>
            <a:ext cx="2438400" cy="2362200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76600" y="1066800"/>
            <a:ext cx="2438400" cy="2362200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621592">
            <a:off x="2935721" y="4086194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219962">
            <a:off x="911226" y="3617292"/>
            <a:ext cx="2438400" cy="2362200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371852" y="1199214"/>
            <a:ext cx="2245627" cy="20773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4"/>
          </p:nvPr>
        </p:nvSpPr>
        <p:spPr>
          <a:xfrm rot="205176">
            <a:off x="709180" y="723899"/>
            <a:ext cx="2245627" cy="20773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5"/>
          </p:nvPr>
        </p:nvSpPr>
        <p:spPr>
          <a:xfrm rot="21430116">
            <a:off x="6412638" y="1338063"/>
            <a:ext cx="2245627" cy="20773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6"/>
          </p:nvPr>
        </p:nvSpPr>
        <p:spPr>
          <a:xfrm rot="229511">
            <a:off x="1006593" y="3733800"/>
            <a:ext cx="2245627" cy="20773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7"/>
          </p:nvPr>
        </p:nvSpPr>
        <p:spPr>
          <a:xfrm rot="20810938">
            <a:off x="6023879" y="3806392"/>
            <a:ext cx="2245627" cy="2077385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21428137">
            <a:off x="1597175" y="1675858"/>
            <a:ext cx="3103170" cy="3006196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1905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1"/>
          <p:cNvSpPr>
            <a:spLocks noGrp="1"/>
          </p:cNvSpPr>
          <p:nvPr>
            <p:ph type="body" sz="quarter" idx="31"/>
          </p:nvPr>
        </p:nvSpPr>
        <p:spPr>
          <a:xfrm rot="21424612">
            <a:off x="1688646" y="1781210"/>
            <a:ext cx="2944720" cy="281940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228600"/>
            <a:ext cx="8515350" cy="113538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76400" y="1752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76400" y="2260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1676400" y="2768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1676400" y="3276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1676400" y="3784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5"/>
          </p:nvPr>
        </p:nvSpPr>
        <p:spPr>
          <a:xfrm>
            <a:off x="1676400" y="4292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1676400" y="4800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1676400" y="5308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1676400" y="5816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1676400" y="6324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85800" y="990600"/>
            <a:ext cx="7620000" cy="571086"/>
            <a:chOff x="609600" y="1790286"/>
            <a:chExt cx="6945702" cy="1219200"/>
          </a:xfrm>
        </p:grpSpPr>
        <p:sp>
          <p:nvSpPr>
            <p:cNvPr id="15" name="Pentagon 14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85800" y="990600"/>
            <a:ext cx="7315200" cy="57108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29767">
            <a:off x="4490667" y="1573032"/>
            <a:ext cx="3875721" cy="3754605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1651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 rot="206270">
            <a:off x="4580000" y="1721015"/>
            <a:ext cx="3702628" cy="347073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05000" y="1698098"/>
            <a:ext cx="5425466" cy="3178702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1905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019300" y="1774298"/>
            <a:ext cx="5196866" cy="302630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26835">
            <a:off x="608622" y="3799724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349870" y="3952125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21277034">
            <a:off x="6201420" y="3842963"/>
            <a:ext cx="2438400" cy="236220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 rot="21249052">
            <a:off x="6291727" y="3989511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423656" y="4124067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3"/>
          </p:nvPr>
        </p:nvSpPr>
        <p:spPr>
          <a:xfrm rot="255481">
            <a:off x="694979" y="3967523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605041" y="1624143"/>
            <a:ext cx="3067929" cy="423923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621592">
            <a:off x="1008334" y="1760501"/>
            <a:ext cx="3473361" cy="3364818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844831" y="2393909"/>
            <a:ext cx="3184134" cy="25869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816812" y="2269791"/>
            <a:ext cx="1872580" cy="4648200"/>
          </a:xfrm>
          <a:prstGeom prst="rect">
            <a:avLst/>
          </a:prstGeom>
        </p:spPr>
      </p:pic>
      <p:sp>
        <p:nvSpPr>
          <p:cNvPr id="1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270174" y="3835115"/>
            <a:ext cx="3669891" cy="15201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816812" y="34020"/>
            <a:ext cx="1872580" cy="46482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621592">
            <a:off x="1427235" y="952141"/>
            <a:ext cx="2634903" cy="255256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270174" y="1600200"/>
            <a:ext cx="3669891" cy="15201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 rot="21073385">
            <a:off x="1246118" y="3509756"/>
            <a:ext cx="2634903" cy="2552562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101034" y="1849412"/>
            <a:ext cx="1872580" cy="68605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20978408" flipH="1">
            <a:off x="6241078" y="4128013"/>
            <a:ext cx="2453049" cy="2376391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079109" y="4508498"/>
            <a:ext cx="4812891" cy="15201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702512" y="-326690"/>
            <a:ext cx="1872580" cy="640080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621592">
            <a:off x="800727" y="1496596"/>
            <a:ext cx="2453049" cy="2376391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3569109" y="2133600"/>
            <a:ext cx="4812891" cy="15201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854105" y="2360925"/>
            <a:ext cx="1219203" cy="68605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621592">
            <a:off x="878617" y="4934729"/>
            <a:ext cx="1635365" cy="158426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730909" y="5332319"/>
            <a:ext cx="5574891" cy="91608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7" name="Picture 16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4854105" y="-1091795"/>
            <a:ext cx="1219203" cy="6860552"/>
          </a:xfrm>
          <a:prstGeom prst="rect">
            <a:avLst/>
          </a:prstGeom>
        </p:spPr>
      </p:pic>
      <p:pic>
        <p:nvPicPr>
          <p:cNvPr id="18" name="Picture 17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3615268" y="698946"/>
            <a:ext cx="1219203" cy="686055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1281041">
            <a:off x="7188745" y="3272750"/>
            <a:ext cx="1635365" cy="158426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422400" y="3684721"/>
            <a:ext cx="5574891" cy="91608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418777">
            <a:off x="884792" y="1482010"/>
            <a:ext cx="1635365" cy="1584260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730909" y="1879600"/>
            <a:ext cx="5574891" cy="91608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21133">
            <a:off x="717019" y="533400"/>
            <a:ext cx="7570058" cy="10454449"/>
          </a:xfrm>
          <a:prstGeom prst="rect">
            <a:avLst/>
          </a:prstGeom>
        </p:spPr>
      </p:pic>
      <p:pic>
        <p:nvPicPr>
          <p:cNvPr id="12" name="Picture 11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299933">
            <a:off x="1132668" y="653685"/>
            <a:ext cx="7570058" cy="10454449"/>
          </a:xfrm>
          <a:prstGeom prst="rect">
            <a:avLst/>
          </a:prstGeom>
        </p:spPr>
      </p:pic>
      <p:pic>
        <p:nvPicPr>
          <p:cNvPr id="14" name="Picture 13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3750" y="337842"/>
            <a:ext cx="7570058" cy="1046023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21205243">
            <a:off x="6113858" y="3835554"/>
            <a:ext cx="1880871" cy="1822094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226835">
            <a:off x="6154024" y="822027"/>
            <a:ext cx="1880871" cy="1822094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21425205">
            <a:off x="6361117" y="2322629"/>
            <a:ext cx="1880871" cy="1822094"/>
          </a:xfrm>
          <a:prstGeom prst="rect">
            <a:avLst/>
          </a:prstGeom>
          <a:gradFill>
            <a:gsLst>
              <a:gs pos="100000">
                <a:srgbClr val="E7E6CE"/>
              </a:gs>
              <a:gs pos="63000">
                <a:srgbClr val="FFFFDE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345775" y="1448773"/>
            <a:ext cx="3445426" cy="431063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800000" y="800000"/>
            <a:ext cx="8228571" cy="6628571"/>
          </a:xfrm>
          <a:prstGeom prst="rect">
            <a:avLst/>
          </a:prstGeom>
        </p:spPr>
      </p:pic>
      <p:pic>
        <p:nvPicPr>
          <p:cNvPr id="4" name="Picture 3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5372200" y="800001"/>
            <a:ext cx="8228571" cy="6628571"/>
          </a:xfrm>
          <a:prstGeom prst="rect">
            <a:avLst/>
          </a:prstGeom>
        </p:spPr>
      </p:pic>
      <p:pic>
        <p:nvPicPr>
          <p:cNvPr id="9" name="Picture 8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719">
            <a:off x="4515537" y="151633"/>
            <a:ext cx="7570058" cy="10394052"/>
          </a:xfrm>
          <a:prstGeom prst="rect">
            <a:avLst/>
          </a:prstGeom>
        </p:spPr>
      </p:pic>
      <p:pic>
        <p:nvPicPr>
          <p:cNvPr id="11" name="Picture 10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0200" y="188465"/>
            <a:ext cx="7970366" cy="10948229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828800" y="1143000"/>
            <a:ext cx="5638800" cy="54101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61950" y="304800"/>
            <a:ext cx="8228571" cy="6628571"/>
          </a:xfrm>
          <a:prstGeom prst="rect">
            <a:avLst/>
          </a:prstGeom>
        </p:spPr>
      </p:pic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100" y="533400"/>
            <a:ext cx="8172450" cy="10896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226835">
            <a:off x="6182855" y="615036"/>
            <a:ext cx="2618723" cy="4314744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752600" y="1447800"/>
            <a:ext cx="4114800" cy="50291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228600"/>
            <a:ext cx="8515350" cy="113538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76400" y="1752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76400" y="2260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1676400" y="2768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1676400" y="3276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1676400" y="3784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5"/>
          </p:nvPr>
        </p:nvSpPr>
        <p:spPr>
          <a:xfrm>
            <a:off x="1676400" y="4292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1676400" y="4800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1676400" y="5308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1676400" y="5816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1676400" y="6324600"/>
            <a:ext cx="61722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800000" y="877228"/>
            <a:ext cx="8228571" cy="6628571"/>
          </a:xfrm>
          <a:prstGeom prst="rect">
            <a:avLst/>
          </a:prstGeom>
        </p:spPr>
      </p:pic>
      <p:pic>
        <p:nvPicPr>
          <p:cNvPr id="4" name="Picture 3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5372200" y="8772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3795" flipH="1">
            <a:off x="273926" y="457200"/>
            <a:ext cx="7570058" cy="10454449"/>
          </a:xfrm>
          <a:prstGeom prst="rect">
            <a:avLst/>
          </a:prstGeom>
        </p:spPr>
      </p:pic>
      <p:pic>
        <p:nvPicPr>
          <p:cNvPr id="14" name="Picture 13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917" y="626533"/>
            <a:ext cx="7612548" cy="1039405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261022">
            <a:off x="6258280" y="927280"/>
            <a:ext cx="2438400" cy="2362200"/>
          </a:xfrm>
          <a:prstGeom prst="rect">
            <a:avLst/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63000">
                <a:schemeClr val="accent3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23264" y="685800"/>
            <a:ext cx="258536" cy="762000"/>
          </a:xfrm>
          <a:prstGeom prst="rect">
            <a:avLst/>
          </a:prstGeom>
        </p:spPr>
      </p:pic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066800" y="1600200"/>
            <a:ext cx="4660491" cy="152011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066800" y="3378560"/>
            <a:ext cx="5456464" cy="309844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23850" y="685800"/>
            <a:ext cx="8515350" cy="7620000"/>
          </a:xfrm>
          <a:prstGeom prst="roundRect">
            <a:avLst>
              <a:gd name="adj" fmla="val 1834"/>
            </a:avLst>
          </a:prstGeom>
          <a:solidFill>
            <a:srgbClr val="534A3B"/>
          </a:solidFill>
          <a:ln>
            <a:noFill/>
          </a:ln>
          <a:effectLst>
            <a:outerShdw blurRad="203200" dist="23000" dir="5400000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457200"/>
            <a:ext cx="8515350" cy="11353800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676400" y="1905000"/>
            <a:ext cx="6477000" cy="46481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paper_clamp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20695">
            <a:off x="4326629" y="-4420"/>
            <a:ext cx="1327853" cy="1373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00761" y="381829"/>
            <a:ext cx="8228571" cy="6628571"/>
          </a:xfrm>
          <a:prstGeom prst="rect">
            <a:avLst/>
          </a:prstGeom>
        </p:spPr>
      </p:pic>
      <p:pic>
        <p:nvPicPr>
          <p:cNvPr id="3" name="Picture 2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96165">
            <a:off x="1025735" y="954885"/>
            <a:ext cx="7407019" cy="10229288"/>
          </a:xfrm>
          <a:prstGeom prst="rect">
            <a:avLst/>
          </a:prstGeom>
        </p:spPr>
      </p:pic>
      <p:pic>
        <p:nvPicPr>
          <p:cNvPr id="4" name="Picture 3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9960" y="838200"/>
            <a:ext cx="7664207" cy="10218943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2514600" y="2133600"/>
            <a:ext cx="5669114" cy="44195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2" name="Picture 11" descr="paper_clam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8186161" y="1460285"/>
            <a:ext cx="899043" cy="929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25" name="Picture 24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199" y="406400"/>
            <a:ext cx="8433009" cy="11492294"/>
          </a:xfrm>
          <a:prstGeom prst="rect">
            <a:avLst/>
          </a:prstGeom>
        </p:spPr>
      </p:pic>
      <p:pic>
        <p:nvPicPr>
          <p:cNvPr id="22" name="Picture 21" descr="paper_yellow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735" y="1447801"/>
            <a:ext cx="3826531" cy="5272848"/>
          </a:xfrm>
          <a:prstGeom prst="rect">
            <a:avLst/>
          </a:prstGeom>
        </p:spPr>
      </p:pic>
      <p:pic>
        <p:nvPicPr>
          <p:cNvPr id="6" name="Picture 5" descr="coaste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329521">
            <a:off x="5858729" y="607936"/>
            <a:ext cx="3301587" cy="3161905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95400" y="1143000"/>
            <a:ext cx="2216659" cy="844036"/>
          </a:xfrm>
          <a:prstGeom prst="rect">
            <a:avLst/>
          </a:prstGeom>
        </p:spPr>
      </p:pic>
      <p:sp>
        <p:nvSpPr>
          <p:cNvPr id="8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155700" y="2209800"/>
            <a:ext cx="2895600" cy="4267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2"/>
          </p:nvPr>
        </p:nvSpPr>
        <p:spPr>
          <a:xfrm rot="313225">
            <a:off x="6408546" y="1241875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556888" y="3920577"/>
            <a:ext cx="3672712" cy="255642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9" name="Picture 18" descr="paper_clamp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865722">
            <a:off x="7583442" y="23733"/>
            <a:ext cx="1033636" cy="10689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18" name="Picture 17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614" y="2980974"/>
            <a:ext cx="3301587" cy="3161905"/>
          </a:xfrm>
          <a:prstGeom prst="rect">
            <a:avLst/>
          </a:prstGeom>
        </p:spPr>
      </p:pic>
      <p:pic>
        <p:nvPicPr>
          <p:cNvPr id="19" name="Picture 18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71755">
            <a:off x="4522975" y="3106397"/>
            <a:ext cx="3301587" cy="3161905"/>
          </a:xfrm>
          <a:prstGeom prst="rect">
            <a:avLst/>
          </a:prstGeom>
        </p:spPr>
      </p:pic>
      <p:pic>
        <p:nvPicPr>
          <p:cNvPr id="20" name="Picture 19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641494">
            <a:off x="2956426" y="2958088"/>
            <a:ext cx="1447800" cy="551278"/>
          </a:xfrm>
          <a:prstGeom prst="rect">
            <a:avLst/>
          </a:prstGeom>
        </p:spPr>
      </p:pic>
      <p:pic>
        <p:nvPicPr>
          <p:cNvPr id="21" name="Picture 20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57343">
            <a:off x="983252" y="5788094"/>
            <a:ext cx="1447800" cy="551278"/>
          </a:xfrm>
          <a:prstGeom prst="rect">
            <a:avLst/>
          </a:prstGeom>
        </p:spPr>
      </p:pic>
      <p:pic>
        <p:nvPicPr>
          <p:cNvPr id="22" name="Picture 21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3647884">
            <a:off x="3968373" y="5462087"/>
            <a:ext cx="1447800" cy="551278"/>
          </a:xfrm>
          <a:prstGeom prst="rect">
            <a:avLst/>
          </a:prstGeom>
        </p:spPr>
      </p:pic>
      <p:pic>
        <p:nvPicPr>
          <p:cNvPr id="23" name="Picture 22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5887692" y="2948914"/>
            <a:ext cx="1447800" cy="551278"/>
          </a:xfrm>
          <a:prstGeom prst="rect">
            <a:avLst/>
          </a:prstGeom>
        </p:spPr>
      </p:pic>
      <p:sp>
        <p:nvSpPr>
          <p:cNvPr id="9" name="Text Placeholder 31"/>
          <p:cNvSpPr>
            <a:spLocks noGrp="1"/>
          </p:cNvSpPr>
          <p:nvPr>
            <p:ph type="body" sz="quarter" idx="32"/>
          </p:nvPr>
        </p:nvSpPr>
        <p:spPr>
          <a:xfrm rot="330627">
            <a:off x="5021690" y="3642926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505435" y="3525592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19" name="Picture 18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71755">
            <a:off x="4522975" y="3106397"/>
            <a:ext cx="3301587" cy="3161905"/>
          </a:xfrm>
          <a:prstGeom prst="rect">
            <a:avLst/>
          </a:prstGeom>
        </p:spPr>
      </p:pic>
      <p:pic>
        <p:nvPicPr>
          <p:cNvPr id="22" name="Picture 21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3647884">
            <a:off x="3968373" y="5462087"/>
            <a:ext cx="1447800" cy="551278"/>
          </a:xfrm>
          <a:prstGeom prst="rect">
            <a:avLst/>
          </a:prstGeom>
        </p:spPr>
      </p:pic>
      <p:pic>
        <p:nvPicPr>
          <p:cNvPr id="23" name="Picture 22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5887692" y="2948914"/>
            <a:ext cx="1447800" cy="551278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 rot="330627">
            <a:off x="5021690" y="3642926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18" name="Picture 17" descr="coas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614" y="2980974"/>
            <a:ext cx="3301587" cy="3161905"/>
          </a:xfrm>
          <a:prstGeom prst="rect">
            <a:avLst/>
          </a:prstGeom>
        </p:spPr>
      </p:pic>
      <p:pic>
        <p:nvPicPr>
          <p:cNvPr id="20" name="Picture 19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641494">
            <a:off x="2956426" y="2958088"/>
            <a:ext cx="1447800" cy="551278"/>
          </a:xfrm>
          <a:prstGeom prst="rect">
            <a:avLst/>
          </a:prstGeom>
        </p:spPr>
      </p:pic>
      <p:pic>
        <p:nvPicPr>
          <p:cNvPr id="21" name="Picture 20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57343">
            <a:off x="983252" y="5788094"/>
            <a:ext cx="1447800" cy="551278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505435" y="3525592"/>
            <a:ext cx="2266465" cy="204198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20" name="Picture 19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8470" y="904966"/>
            <a:ext cx="4081012" cy="5663282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47800" y="600166"/>
            <a:ext cx="2216659" cy="844036"/>
          </a:xfrm>
          <a:prstGeom prst="rect">
            <a:avLst/>
          </a:prstGeom>
        </p:spPr>
      </p:pic>
      <p:pic>
        <p:nvPicPr>
          <p:cNvPr id="14" name="Picture 13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6166116">
            <a:off x="7630224" y="2039432"/>
            <a:ext cx="373395" cy="1100531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876301" y="1525944"/>
            <a:ext cx="3276599" cy="4722456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6" name="Picture 15" descr="paper_white_perf_small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85460">
            <a:off x="3960980" y="1739941"/>
            <a:ext cx="4369804" cy="4775742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 rot="229671">
            <a:off x="4670483" y="2922048"/>
            <a:ext cx="3152913" cy="288112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14" name="Picture 13" descr="paperclip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6166116">
            <a:off x="7630224" y="2039432"/>
            <a:ext cx="373395" cy="1100531"/>
          </a:xfrm>
          <a:prstGeom prst="rect">
            <a:avLst/>
          </a:prstGeom>
        </p:spPr>
      </p:pic>
      <p:pic>
        <p:nvPicPr>
          <p:cNvPr id="16" name="Picture 15" descr="paper_white_perf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460">
            <a:off x="3960980" y="1739941"/>
            <a:ext cx="4369804" cy="4775742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 rot="229671">
            <a:off x="4670483" y="2922048"/>
            <a:ext cx="3152913" cy="288112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228600"/>
            <a:ext cx="8515350" cy="113538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76400" y="1752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76400" y="2260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1676400" y="2768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1676400" y="3276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1676400" y="3784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5"/>
          </p:nvPr>
        </p:nvSpPr>
        <p:spPr>
          <a:xfrm>
            <a:off x="1676400" y="4292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1676400" y="4800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1676400" y="5308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1676400" y="5816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1676400" y="6324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4953000" y="1752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4953000" y="2260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4953000" y="2768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4953000" y="3276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4953000" y="3784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4953000" y="4292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6"/>
          </p:nvPr>
        </p:nvSpPr>
        <p:spPr>
          <a:xfrm>
            <a:off x="4953000" y="4800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4953000" y="5308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53000" y="5816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953000" y="6324600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29" y="1532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8470" y="904966"/>
            <a:ext cx="4081012" cy="5663282"/>
          </a:xfrm>
          <a:prstGeom prst="rect">
            <a:avLst/>
          </a:prstGeom>
        </p:spPr>
      </p:pic>
      <p:pic>
        <p:nvPicPr>
          <p:cNvPr id="11" name="Picture 10" descr="tape_clear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47800" y="600166"/>
            <a:ext cx="2216659" cy="844036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876301" y="1525944"/>
            <a:ext cx="3543299" cy="4722456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698752" y="228601"/>
            <a:ext cx="8001000" cy="9296399"/>
            <a:chOff x="1143000" y="152399"/>
            <a:chExt cx="6628571" cy="8534400"/>
          </a:xfrm>
        </p:grpSpPr>
        <p:pic>
          <p:nvPicPr>
            <p:cNvPr id="13" name="Picture 12" descr="folder_blu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6200000">
              <a:off x="343000" y="952399"/>
              <a:ext cx="8228571" cy="6628571"/>
            </a:xfrm>
            <a:prstGeom prst="rect">
              <a:avLst/>
            </a:prstGeom>
          </p:spPr>
        </p:pic>
        <p:pic>
          <p:nvPicPr>
            <p:cNvPr id="8" name="Picture 7" descr="paper_white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380999"/>
              <a:ext cx="6229350" cy="83058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 rot="10800000">
              <a:off x="2057400" y="914400"/>
              <a:ext cx="5562600" cy="685800"/>
              <a:chOff x="609600" y="1790286"/>
              <a:chExt cx="6945702" cy="1219200"/>
            </a:xfrm>
          </p:grpSpPr>
          <p:sp>
            <p:nvSpPr>
              <p:cNvPr id="14" name="Pentagon 13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209800" y="1058636"/>
            <a:ext cx="6306998" cy="747033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362199" y="2133600"/>
            <a:ext cx="5461197" cy="44196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lder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217620" y="709733"/>
            <a:ext cx="8963264" cy="8001000"/>
          </a:xfrm>
          <a:prstGeom prst="rect">
            <a:avLst/>
          </a:prstGeom>
        </p:spPr>
      </p:pic>
      <p:pic>
        <p:nvPicPr>
          <p:cNvPr id="8" name="Picture 7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660" y="477612"/>
            <a:ext cx="7519121" cy="9047388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362199" y="1676400"/>
            <a:ext cx="5461197" cy="4876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047248">
            <a:off x="1898568" y="-350085"/>
            <a:ext cx="7519121" cy="9047388"/>
          </a:xfrm>
          <a:prstGeom prst="rect">
            <a:avLst/>
          </a:prstGeom>
        </p:spPr>
      </p:pic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186822">
            <a:off x="2050968" y="-197685"/>
            <a:ext cx="7519121" cy="9047388"/>
          </a:xfrm>
          <a:prstGeom prst="rect">
            <a:avLst/>
          </a:prstGeom>
        </p:spPr>
      </p:pic>
      <p:pic>
        <p:nvPicPr>
          <p:cNvPr id="10" name="Picture 9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991852">
            <a:off x="2355767" y="-45285"/>
            <a:ext cx="7519121" cy="9047388"/>
          </a:xfrm>
          <a:prstGeom prst="rect">
            <a:avLst/>
          </a:prstGeom>
        </p:spPr>
      </p:pic>
      <p:pic>
        <p:nvPicPr>
          <p:cNvPr id="11" name="Picture 10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97733">
            <a:off x="2034211" y="26136"/>
            <a:ext cx="7519121" cy="9047388"/>
          </a:xfrm>
          <a:prstGeom prst="rect">
            <a:avLst/>
          </a:prstGeom>
        </p:spPr>
      </p:pic>
      <p:pic>
        <p:nvPicPr>
          <p:cNvPr id="12" name="Picture 11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78297">
            <a:off x="1597462" y="-162902"/>
            <a:ext cx="7519121" cy="9047388"/>
          </a:xfrm>
          <a:prstGeom prst="rect">
            <a:avLst/>
          </a:prstGeom>
        </p:spPr>
      </p:pic>
      <p:pic>
        <p:nvPicPr>
          <p:cNvPr id="14" name="Picture 13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9862" y="-10502"/>
            <a:ext cx="7519121" cy="9047388"/>
          </a:xfrm>
          <a:prstGeom prst="rect">
            <a:avLst/>
          </a:prstGeom>
          <a:effectLst>
            <a:outerShdw blurRad="190500" dir="2700000">
              <a:srgbClr val="000000">
                <a:alpha val="43000"/>
              </a:srgbClr>
            </a:outerShdw>
          </a:effectLst>
        </p:spPr>
      </p:pic>
      <p:sp>
        <p:nvSpPr>
          <p:cNvPr id="15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971800" y="1143000"/>
            <a:ext cx="5461197" cy="53340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152400"/>
            <a:ext cx="8228571" cy="6628571"/>
          </a:xfrm>
          <a:prstGeom prst="rect">
            <a:avLst/>
          </a:prstGeom>
        </p:spPr>
      </p:pic>
      <p:pic>
        <p:nvPicPr>
          <p:cNvPr id="4" name="Picture 3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457200"/>
            <a:ext cx="7848600" cy="10464800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943100" y="1854199"/>
            <a:ext cx="5829300" cy="492677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paper_clam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352541">
            <a:off x="2738224" y="93250"/>
            <a:ext cx="947233" cy="979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152400"/>
            <a:ext cx="8228571" cy="6628571"/>
          </a:xfrm>
          <a:prstGeom prst="rect">
            <a:avLst/>
          </a:prstGeom>
        </p:spPr>
      </p:pic>
      <p:pic>
        <p:nvPicPr>
          <p:cNvPr id="13" name="Picture 12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6051" y="650971"/>
            <a:ext cx="7568407" cy="10336878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286000" y="1676400"/>
            <a:ext cx="5791200" cy="4722456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paper_clam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12124">
            <a:off x="4189859" y="91774"/>
            <a:ext cx="947233" cy="979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228600"/>
            <a:ext cx="8515350" cy="113538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905001" y="1676400"/>
            <a:ext cx="5918396" cy="4876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9" y="252504"/>
            <a:ext cx="8433009" cy="114922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601" y="397936"/>
            <a:ext cx="8204199" cy="1133686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905000" y="1600200"/>
            <a:ext cx="6400800" cy="5029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396165">
            <a:off x="457200" y="369506"/>
            <a:ext cx="8229600" cy="11365294"/>
          </a:xfrm>
          <a:prstGeom prst="rect">
            <a:avLst/>
          </a:prstGeom>
        </p:spPr>
      </p:pic>
      <p:pic>
        <p:nvPicPr>
          <p:cNvPr id="6" name="Picture 5" descr="paper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228600"/>
            <a:ext cx="8515350" cy="11353800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057400" y="1676400"/>
            <a:ext cx="6553199" cy="4876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" y="228600"/>
            <a:ext cx="8515350" cy="113538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76400" y="1828800"/>
            <a:ext cx="6172200" cy="352425"/>
          </a:xfrm>
          <a:solidFill>
            <a:srgbClr val="CCFFCC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76400" y="23399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1676400" y="28479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4953000" y="23399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4953000" y="28479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1676400" y="3505200"/>
            <a:ext cx="6172200" cy="352425"/>
          </a:xfrm>
          <a:solidFill>
            <a:srgbClr val="CCFFCC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1676400" y="40163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1676400" y="45243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4953000" y="40163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26"/>
          </p:nvPr>
        </p:nvSpPr>
        <p:spPr>
          <a:xfrm>
            <a:off x="4953000" y="45243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76400" y="5181600"/>
            <a:ext cx="6172200" cy="352425"/>
          </a:xfrm>
          <a:solidFill>
            <a:srgbClr val="CCFFCC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1676400" y="56927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1676400" y="62007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953000" y="56927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953000" y="6200775"/>
            <a:ext cx="2971800" cy="352425"/>
          </a:xfrm>
          <a:solidFill>
            <a:srgbClr val="FFEF6E"/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27759">
            <a:off x="323850" y="228600"/>
            <a:ext cx="8515350" cy="11353800"/>
          </a:xfrm>
          <a:prstGeom prst="rect">
            <a:avLst/>
          </a:prstGeom>
        </p:spPr>
      </p:pic>
      <p:pic>
        <p:nvPicPr>
          <p:cNvPr id="8" name="Picture 7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93" y="313245"/>
            <a:ext cx="8218187" cy="11280649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209800" y="1600200"/>
            <a:ext cx="6400800" cy="5029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25930">
            <a:off x="457200" y="369506"/>
            <a:ext cx="8229600" cy="11365294"/>
          </a:xfrm>
          <a:prstGeom prst="rect">
            <a:avLst/>
          </a:prstGeom>
        </p:spPr>
      </p:pic>
      <p:pic>
        <p:nvPicPr>
          <p:cNvPr id="4" name="Picture 3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04800"/>
            <a:ext cx="8229600" cy="11365294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28600"/>
            <a:ext cx="8229600" cy="11365294"/>
          </a:xfrm>
          <a:prstGeom prst="rect">
            <a:avLst/>
          </a:prstGeom>
        </p:spPr>
      </p:pic>
      <p:pic>
        <p:nvPicPr>
          <p:cNvPr id="11" name="Picture 10" descr="paper_yello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13" y="313245"/>
            <a:ext cx="8218187" cy="11280649"/>
          </a:xfrm>
          <a:prstGeom prst="rect">
            <a:avLst/>
          </a:prstGeom>
        </p:spPr>
      </p:pic>
      <p:pic>
        <p:nvPicPr>
          <p:cNvPr id="8" name="Picture 7" descr="paperclip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380427">
            <a:off x="7668897" y="242748"/>
            <a:ext cx="306204" cy="902495"/>
          </a:xfrm>
          <a:prstGeom prst="rect">
            <a:avLst/>
          </a:prstGeom>
        </p:spPr>
      </p:pic>
      <p:sp>
        <p:nvSpPr>
          <p:cNvPr id="9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095500" y="1600200"/>
            <a:ext cx="6400800" cy="5029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427759">
            <a:off x="323850" y="228600"/>
            <a:ext cx="8515350" cy="11353800"/>
          </a:xfrm>
          <a:prstGeom prst="rect">
            <a:avLst/>
          </a:prstGeom>
        </p:spPr>
      </p:pic>
      <p:pic>
        <p:nvPicPr>
          <p:cNvPr id="5" name="Picture 4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8515350" cy="11353800"/>
          </a:xfrm>
          <a:prstGeom prst="rect">
            <a:avLst/>
          </a:prstGeom>
        </p:spPr>
      </p:pic>
      <p:pic>
        <p:nvPicPr>
          <p:cNvPr id="6" name="Picture 5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152400"/>
            <a:ext cx="8515350" cy="11353800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" y="304800"/>
            <a:ext cx="8515350" cy="11353800"/>
          </a:xfrm>
          <a:prstGeom prst="rect">
            <a:avLst/>
          </a:prstGeom>
        </p:spPr>
      </p:pic>
      <p:pic>
        <p:nvPicPr>
          <p:cNvPr id="8" name="Picture 7" descr="paperclip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80427">
            <a:off x="6350498" y="318948"/>
            <a:ext cx="306204" cy="902495"/>
          </a:xfrm>
          <a:prstGeom prst="rect">
            <a:avLst/>
          </a:prstGeom>
        </p:spPr>
      </p:pic>
      <p:sp>
        <p:nvSpPr>
          <p:cNvPr id="10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057401" y="1676400"/>
            <a:ext cx="5765996" cy="4876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r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27100" y="-1282701"/>
            <a:ext cx="7239000" cy="9652000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3"/>
          </p:nvPr>
        </p:nvSpPr>
        <p:spPr>
          <a:xfrm rot="5400000">
            <a:off x="1752598" y="76204"/>
            <a:ext cx="5410203" cy="7391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per_yello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222576" y="-1063422"/>
            <a:ext cx="6781801" cy="9365843"/>
          </a:xfrm>
          <a:prstGeom prst="rect">
            <a:avLst/>
          </a:prstGeom>
        </p:spPr>
      </p:pic>
      <p:sp>
        <p:nvSpPr>
          <p:cNvPr id="4" name="Text Placeholder 31"/>
          <p:cNvSpPr>
            <a:spLocks noGrp="1"/>
          </p:cNvSpPr>
          <p:nvPr>
            <p:ph type="body" sz="quarter" idx="31"/>
          </p:nvPr>
        </p:nvSpPr>
        <p:spPr>
          <a:xfrm rot="5400000">
            <a:off x="2019300" y="419100"/>
            <a:ext cx="5334000" cy="72390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2000250" y="171804"/>
            <a:ext cx="5143500" cy="6858000"/>
          </a:xfrm>
          <a:prstGeom prst="rect">
            <a:avLst/>
          </a:prstGeom>
        </p:spPr>
      </p:pic>
      <p:pic>
        <p:nvPicPr>
          <p:cNvPr id="4" name="Picture 3" descr="tape_clea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800956">
            <a:off x="6823562" y="989487"/>
            <a:ext cx="1371600" cy="522263"/>
          </a:xfrm>
          <a:prstGeom prst="rect">
            <a:avLst/>
          </a:prstGeom>
        </p:spPr>
      </p:pic>
      <p:pic>
        <p:nvPicPr>
          <p:cNvPr id="5" name="Picture 4" descr="tape_clea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99773">
            <a:off x="1184762" y="1068533"/>
            <a:ext cx="1371600" cy="522263"/>
          </a:xfrm>
          <a:prstGeom prst="rect">
            <a:avLst/>
          </a:prstGeom>
        </p:spPr>
      </p:pic>
      <p:sp>
        <p:nvSpPr>
          <p:cNvPr id="6" name="Text Placeholder 31"/>
          <p:cNvSpPr>
            <a:spLocks noGrp="1"/>
          </p:cNvSpPr>
          <p:nvPr>
            <p:ph type="body" sz="quarter" idx="33"/>
          </p:nvPr>
        </p:nvSpPr>
        <p:spPr>
          <a:xfrm rot="5400000">
            <a:off x="2654251" y="913786"/>
            <a:ext cx="3759298" cy="52578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1397" y="305914"/>
            <a:ext cx="4986603" cy="6648804"/>
          </a:xfrm>
          <a:prstGeom prst="rect">
            <a:avLst/>
          </a:prstGeom>
        </p:spPr>
      </p:pic>
      <p:pic>
        <p:nvPicPr>
          <p:cNvPr id="4" name="Picture 3" descr="tape_clea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5563" y="304800"/>
            <a:ext cx="1371600" cy="522263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2895600" y="1066800"/>
            <a:ext cx="3581400" cy="5410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52401" y="914400"/>
            <a:ext cx="4419600" cy="2657899"/>
            <a:chOff x="304801" y="609600"/>
            <a:chExt cx="4419600" cy="2657899"/>
          </a:xfrm>
        </p:grpSpPr>
        <p:pic>
          <p:nvPicPr>
            <p:cNvPr id="28" name="Picture 27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30" name="Pentagon 29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 userDrawn="1"/>
        </p:nvGrpSpPr>
        <p:grpSpPr>
          <a:xfrm>
            <a:off x="4572000" y="914400"/>
            <a:ext cx="4419600" cy="2657899"/>
            <a:chOff x="304801" y="609600"/>
            <a:chExt cx="4419600" cy="2657899"/>
          </a:xfrm>
        </p:grpSpPr>
        <p:pic>
          <p:nvPicPr>
            <p:cNvPr id="35" name="Picture 34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36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37" name="Pentagon 36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 userDrawn="1"/>
        </p:nvGrpSpPr>
        <p:grpSpPr>
          <a:xfrm>
            <a:off x="152401" y="3666701"/>
            <a:ext cx="4419600" cy="2657899"/>
            <a:chOff x="304801" y="609600"/>
            <a:chExt cx="4419600" cy="2657899"/>
          </a:xfrm>
        </p:grpSpPr>
        <p:pic>
          <p:nvPicPr>
            <p:cNvPr id="41" name="Picture 40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42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43" name="Pentagon 42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 userDrawn="1"/>
        </p:nvGrpSpPr>
        <p:grpSpPr>
          <a:xfrm>
            <a:off x="4572000" y="3666701"/>
            <a:ext cx="4419600" cy="2657899"/>
            <a:chOff x="304801" y="609600"/>
            <a:chExt cx="4419600" cy="2657899"/>
          </a:xfrm>
        </p:grpSpPr>
        <p:pic>
          <p:nvPicPr>
            <p:cNvPr id="51" name="Picture 50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52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53" name="Pentagon 52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04800" y="1121585"/>
            <a:ext cx="3657600" cy="55481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304800" y="3873885"/>
            <a:ext cx="3657600" cy="55481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724399" y="1121585"/>
            <a:ext cx="3657600" cy="55481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724399" y="3873886"/>
            <a:ext cx="3657600" cy="55481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75200" y="4572000"/>
            <a:ext cx="3606799" cy="1600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775200" y="1828800"/>
            <a:ext cx="3606799" cy="1600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55601" y="4572000"/>
            <a:ext cx="3606799" cy="1600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55601" y="1828800"/>
            <a:ext cx="3606799" cy="1600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tape_clea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65476">
            <a:off x="861712" y="3038341"/>
            <a:ext cx="1781533" cy="678353"/>
          </a:xfrm>
          <a:prstGeom prst="rect">
            <a:avLst/>
          </a:prstGeom>
        </p:spPr>
      </p:pic>
      <p:pic>
        <p:nvPicPr>
          <p:cNvPr id="20" name="Picture 19" descr="tape_clea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247751">
            <a:off x="3249850" y="3016716"/>
            <a:ext cx="1781533" cy="678353"/>
          </a:xfrm>
          <a:prstGeom prst="rect">
            <a:avLst/>
          </a:prstGeom>
        </p:spPr>
      </p:pic>
      <p:pic>
        <p:nvPicPr>
          <p:cNvPr id="21" name="Picture 20" descr="tape_clea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3106050"/>
            <a:ext cx="1781533" cy="678353"/>
          </a:xfrm>
          <a:prstGeom prst="rect">
            <a:avLst/>
          </a:prstGeom>
        </p:spPr>
      </p:pic>
      <p:pic>
        <p:nvPicPr>
          <p:cNvPr id="28" name="Picture 27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67400" y="3193738"/>
            <a:ext cx="3156330" cy="3435662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pic>
        <p:nvPicPr>
          <p:cNvPr id="29" name="Picture 28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71800" y="3193738"/>
            <a:ext cx="3156330" cy="3435662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pic>
        <p:nvPicPr>
          <p:cNvPr id="30" name="Picture 29" descr="paper_white_perf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3193738"/>
            <a:ext cx="3156330" cy="3435662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2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57200" y="3784403"/>
            <a:ext cx="2362200" cy="2387797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352800" y="3784404"/>
            <a:ext cx="2362200" cy="2387797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248400" y="3784404"/>
            <a:ext cx="2362200" cy="2387797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_white_perf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2525" y="1318492"/>
            <a:ext cx="4601718" cy="5029200"/>
          </a:xfrm>
          <a:prstGeom prst="rect">
            <a:avLst/>
          </a:prstGeom>
          <a:effectLst>
            <a:outerShdw blurRad="241300" dir="2700000">
              <a:srgbClr val="000000">
                <a:alpha val="53000"/>
              </a:srgbClr>
            </a:outerShdw>
          </a:effec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tape_clea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65476">
            <a:off x="3681936" y="1210710"/>
            <a:ext cx="1781533" cy="678353"/>
          </a:xfrm>
          <a:prstGeom prst="rect">
            <a:avLst/>
          </a:prstGeom>
        </p:spPr>
      </p:pic>
      <p:sp>
        <p:nvSpPr>
          <p:cNvPr id="5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2616200" y="1956773"/>
            <a:ext cx="3581400" cy="375822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6149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612" y="431800"/>
            <a:ext cx="8077200" cy="107696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469875">
            <a:off x="5640106" y="872073"/>
            <a:ext cx="3162801" cy="2455326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1143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perclip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32938">
            <a:off x="7438041" y="477208"/>
            <a:ext cx="336097" cy="990600"/>
          </a:xfrm>
          <a:prstGeom prst="rect">
            <a:avLst/>
          </a:prstGeom>
        </p:spPr>
      </p:pic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638300" y="1828800"/>
            <a:ext cx="3849278" cy="4724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04800" y="4343400"/>
            <a:ext cx="2918122" cy="1920486"/>
            <a:chOff x="304801" y="609600"/>
            <a:chExt cx="4419600" cy="2657899"/>
          </a:xfrm>
        </p:grpSpPr>
        <p:pic>
          <p:nvPicPr>
            <p:cNvPr id="17" name="Picture 16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19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22" name="Pentagon 21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 userDrawn="1"/>
        </p:nvGrpSpPr>
        <p:grpSpPr>
          <a:xfrm>
            <a:off x="3122298" y="4343400"/>
            <a:ext cx="2918122" cy="1920486"/>
            <a:chOff x="304801" y="609600"/>
            <a:chExt cx="4419600" cy="2657899"/>
          </a:xfrm>
        </p:grpSpPr>
        <p:pic>
          <p:nvPicPr>
            <p:cNvPr id="26" name="Picture 25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27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28" name="Pentagon 27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 userDrawn="1"/>
        </p:nvGrpSpPr>
        <p:grpSpPr>
          <a:xfrm>
            <a:off x="5987024" y="4343400"/>
            <a:ext cx="2918122" cy="1920486"/>
            <a:chOff x="304801" y="609600"/>
            <a:chExt cx="4419600" cy="2657899"/>
          </a:xfrm>
        </p:grpSpPr>
        <p:pic>
          <p:nvPicPr>
            <p:cNvPr id="32" name="Picture 31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33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34" name="Pentagon 33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46182" y="5029200"/>
            <a:ext cx="2349418" cy="96996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439439" y="5029200"/>
            <a:ext cx="2349418" cy="96996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248400" y="5049838"/>
            <a:ext cx="2349418" cy="96996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05424" y="4493104"/>
            <a:ext cx="2363542" cy="40088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3222922" y="4493104"/>
            <a:ext cx="2363542" cy="40088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6087648" y="4493103"/>
            <a:ext cx="2363542" cy="40088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400" y="3544257"/>
            <a:ext cx="4572000" cy="3008943"/>
            <a:chOff x="304801" y="609600"/>
            <a:chExt cx="4419600" cy="2657899"/>
          </a:xfrm>
        </p:grpSpPr>
        <p:pic>
          <p:nvPicPr>
            <p:cNvPr id="11" name="Picture 10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12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13" name="Pentagon 12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59321" y="4579937"/>
            <a:ext cx="3784079" cy="159226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4482661" y="3544257"/>
            <a:ext cx="4572000" cy="3008943"/>
            <a:chOff x="304801" y="609600"/>
            <a:chExt cx="4419600" cy="2657899"/>
          </a:xfrm>
        </p:grpSpPr>
        <p:pic>
          <p:nvPicPr>
            <p:cNvPr id="19" name="Picture 18" descr="postcard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4801" y="609600"/>
              <a:ext cx="4419600" cy="2657899"/>
            </a:xfrm>
            <a:prstGeom prst="rect">
              <a:avLst/>
            </a:prstGeom>
          </p:spPr>
        </p:pic>
        <p:grpSp>
          <p:nvGrpSpPr>
            <p:cNvPr id="20" name="Group 28"/>
            <p:cNvGrpSpPr/>
            <p:nvPr userDrawn="1"/>
          </p:nvGrpSpPr>
          <p:grpSpPr>
            <a:xfrm>
              <a:off x="457200" y="816785"/>
              <a:ext cx="3886200" cy="554815"/>
              <a:chOff x="609600" y="1790286"/>
              <a:chExt cx="6945702" cy="1219200"/>
            </a:xfrm>
          </p:grpSpPr>
          <p:sp>
            <p:nvSpPr>
              <p:cNvPr id="21" name="Pentagon 20"/>
              <p:cNvSpPr/>
              <p:nvPr userDrawn="1"/>
            </p:nvSpPr>
            <p:spPr>
              <a:xfrm>
                <a:off x="609600" y="1790286"/>
                <a:ext cx="6945702" cy="1219200"/>
              </a:xfrm>
              <a:prstGeom prst="homePlate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3C31"/>
                  </a:gs>
                </a:gsLst>
                <a:lin ang="306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 userDrawn="1"/>
            </p:nvCxnSpPr>
            <p:spPr>
              <a:xfrm>
                <a:off x="762000" y="1981200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762000" y="2817812"/>
                <a:ext cx="6019800" cy="1588"/>
              </a:xfrm>
              <a:prstGeom prst="line">
                <a:avLst/>
              </a:prstGeom>
              <a:ln w="25400" cap="flat" cmpd="sng" algn="ctr">
                <a:solidFill>
                  <a:schemeClr val="tx1">
                    <a:alpha val="19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876443" y="4579937"/>
            <a:ext cx="3784079" cy="159226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22064" y="3784600"/>
            <a:ext cx="3716536" cy="622299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640315" y="3778807"/>
            <a:ext cx="3716536" cy="628092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3048000"/>
            <a:ext cx="3421578" cy="3124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3048000"/>
            <a:ext cx="3421578" cy="3124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93206" y="609600"/>
            <a:ext cx="3421063" cy="2163763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FF3C31"/>
              </a:gs>
            </a:gsLst>
            <a:lin ang="2040000" scaled="0"/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93918" y="838199"/>
            <a:ext cx="3420882" cy="167640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960406" y="609600"/>
            <a:ext cx="3421063" cy="2163763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FF3C31"/>
              </a:gs>
            </a:gsLst>
            <a:lin ang="2040000" scaled="0"/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961118" y="838199"/>
            <a:ext cx="3420882" cy="167640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3048000"/>
            <a:ext cx="3421578" cy="3124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960406" y="609600"/>
            <a:ext cx="3421063" cy="2163763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FF3C31"/>
              </a:gs>
            </a:gsLst>
            <a:lin ang="2040000" scaled="0"/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961118" y="838199"/>
            <a:ext cx="3420882" cy="167640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3048000"/>
            <a:ext cx="3421578" cy="31242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93206" y="609600"/>
            <a:ext cx="3421063" cy="2163763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FF3C31"/>
              </a:gs>
            </a:gsLst>
            <a:lin ang="2040000" scaled="0"/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93918" y="838199"/>
            <a:ext cx="3420882" cy="167640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1565512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1565512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04800" y="837372"/>
            <a:ext cx="3802578" cy="610428"/>
            <a:chOff x="609600" y="1790286"/>
            <a:chExt cx="6945702" cy="1219200"/>
          </a:xfrm>
        </p:grpSpPr>
        <p:sp>
          <p:nvSpPr>
            <p:cNvPr id="15" name="Pentagon 14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 userDrawn="1"/>
        </p:nvGrpSpPr>
        <p:grpSpPr>
          <a:xfrm rot="10800000">
            <a:off x="4960422" y="837372"/>
            <a:ext cx="3802578" cy="610428"/>
            <a:chOff x="609600" y="1790286"/>
            <a:chExt cx="6945702" cy="1219200"/>
          </a:xfrm>
        </p:grpSpPr>
        <p:sp>
          <p:nvSpPr>
            <p:cNvPr id="20" name="Pentagon 19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81000" y="914401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265918" y="914400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1565512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3"/>
          <p:cNvGrpSpPr/>
          <p:nvPr userDrawn="1"/>
        </p:nvGrpSpPr>
        <p:grpSpPr>
          <a:xfrm>
            <a:off x="304800" y="837372"/>
            <a:ext cx="3802578" cy="610428"/>
            <a:chOff x="609600" y="1790286"/>
            <a:chExt cx="6945702" cy="1219200"/>
          </a:xfrm>
        </p:grpSpPr>
        <p:sp>
          <p:nvSpPr>
            <p:cNvPr id="15" name="Pentagon 14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81000" y="914401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1565512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" name="Group 18"/>
          <p:cNvGrpSpPr/>
          <p:nvPr userDrawn="1"/>
        </p:nvGrpSpPr>
        <p:grpSpPr>
          <a:xfrm rot="10800000">
            <a:off x="4960422" y="837372"/>
            <a:ext cx="3802578" cy="610428"/>
            <a:chOff x="609600" y="1790286"/>
            <a:chExt cx="6945702" cy="1219200"/>
          </a:xfrm>
        </p:grpSpPr>
        <p:sp>
          <p:nvSpPr>
            <p:cNvPr id="20" name="Pentagon 19"/>
            <p:cNvSpPr/>
            <p:nvPr userDrawn="1"/>
          </p:nvSpPr>
          <p:spPr>
            <a:xfrm>
              <a:off x="609600" y="1790286"/>
              <a:ext cx="6945702" cy="1219200"/>
            </a:xfrm>
            <a:prstGeom prst="homePlate">
              <a:avLst/>
            </a:prstGeom>
            <a:gradFill flip="none" rotWithShape="1">
              <a:gsLst>
                <a:gs pos="0">
                  <a:srgbClr val="800000"/>
                </a:gs>
                <a:gs pos="100000">
                  <a:srgbClr val="FF3C31"/>
                </a:gs>
              </a:gsLst>
              <a:lin ang="306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>
              <a:off x="762000" y="1981200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62000" y="2817812"/>
              <a:ext cx="6019800" cy="1588"/>
            </a:xfrm>
            <a:prstGeom prst="line">
              <a:avLst/>
            </a:prstGeom>
            <a:ln w="25400" cap="flat" cmpd="sng" algn="ctr">
              <a:solidFill>
                <a:schemeClr val="tx1">
                  <a:alpha val="19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265918" y="914400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990600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990600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7200" y="448709"/>
            <a:ext cx="4667250" cy="6223000"/>
          </a:xfrm>
          <a:prstGeom prst="rect">
            <a:avLst/>
          </a:prstGeom>
        </p:spPr>
      </p:pic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53000" y="990600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lder_manil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" y="229429"/>
            <a:ext cx="8228571" cy="6628571"/>
          </a:xfrm>
          <a:prstGeom prst="rect">
            <a:avLst/>
          </a:prstGeom>
        </p:spPr>
      </p:pic>
      <p:pic>
        <p:nvPicPr>
          <p:cNvPr id="6" name="Picture 5" descr="paper_yellow_stain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445785">
            <a:off x="767379" y="618032"/>
            <a:ext cx="7759254" cy="10715734"/>
          </a:xfrm>
          <a:prstGeom prst="rect">
            <a:avLst/>
          </a:prstGeom>
        </p:spPr>
      </p:pic>
      <p:pic>
        <p:nvPicPr>
          <p:cNvPr id="7" name="Picture 6" descr="paper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431800"/>
            <a:ext cx="8077200" cy="107696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rot="20432445">
            <a:off x="-148980" y="590590"/>
            <a:ext cx="3162801" cy="2850191"/>
            <a:chOff x="5640106" y="477208"/>
            <a:chExt cx="3162801" cy="2850191"/>
          </a:xfrm>
        </p:grpSpPr>
        <p:sp>
          <p:nvSpPr>
            <p:cNvPr id="8" name="Rectangle 7"/>
            <p:cNvSpPr/>
            <p:nvPr userDrawn="1"/>
          </p:nvSpPr>
          <p:spPr>
            <a:xfrm rot="469875">
              <a:off x="5640106" y="872073"/>
              <a:ext cx="3162801" cy="2455326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1143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paperclip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 rot="532938">
              <a:off x="7438041" y="477208"/>
              <a:ext cx="336097" cy="990600"/>
            </a:xfrm>
            <a:prstGeom prst="rect">
              <a:avLst/>
            </a:prstGeom>
          </p:spPr>
        </p:pic>
      </p:grpSp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3429000" y="1828800"/>
            <a:ext cx="4800600" cy="47244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49838"/>
            <a:ext cx="9144000" cy="18081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per_off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8709"/>
            <a:ext cx="4667250" cy="6223000"/>
          </a:xfrm>
          <a:prstGeom prst="rect">
            <a:avLst/>
          </a:prstGeom>
        </p:spPr>
      </p:pic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85800" y="990600"/>
            <a:ext cx="3421578" cy="4606688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371600" y="394818"/>
            <a:ext cx="3301587" cy="3262782"/>
            <a:chOff x="685800" y="1384866"/>
            <a:chExt cx="3301587" cy="3262782"/>
          </a:xfrm>
        </p:grpSpPr>
        <p:pic>
          <p:nvPicPr>
            <p:cNvPr id="15" name="Picture 1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16" name="Picture 15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 userDrawn="1"/>
        </p:nvGrpSpPr>
        <p:grpSpPr>
          <a:xfrm>
            <a:off x="4673187" y="394818"/>
            <a:ext cx="3301587" cy="3262782"/>
            <a:chOff x="685800" y="1384866"/>
            <a:chExt cx="3301587" cy="3262782"/>
          </a:xfrm>
        </p:grpSpPr>
        <p:pic>
          <p:nvPicPr>
            <p:cNvPr id="20" name="Picture 19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1" name="Picture 20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371600" y="3519018"/>
            <a:ext cx="3301587" cy="3262782"/>
            <a:chOff x="685800" y="1384866"/>
            <a:chExt cx="3301587" cy="3262782"/>
          </a:xfrm>
        </p:grpSpPr>
        <p:pic>
          <p:nvPicPr>
            <p:cNvPr id="23" name="Picture 22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4" name="Picture 23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4673187" y="3519018"/>
            <a:ext cx="3301587" cy="3262782"/>
            <a:chOff x="685800" y="1384866"/>
            <a:chExt cx="3301587" cy="3262782"/>
          </a:xfrm>
        </p:grpSpPr>
        <p:pic>
          <p:nvPicPr>
            <p:cNvPr id="26" name="Picture 25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7" name="Picture 26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sp>
        <p:nvSpPr>
          <p:cNvPr id="28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1828800" y="1071669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5105400" y="1071669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1828800" y="4195869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5105400" y="4195869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25398" y="1066800"/>
            <a:ext cx="6413802" cy="2362199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609600"/>
            <a:ext cx="3301587" cy="31619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425398" y="4038600"/>
            <a:ext cx="6413802" cy="2362199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3581400"/>
            <a:ext cx="3301587" cy="3161905"/>
          </a:xfrm>
          <a:prstGeom prst="rect">
            <a:avLst/>
          </a:prstGeom>
        </p:spPr>
      </p:pic>
      <p:sp>
        <p:nvSpPr>
          <p:cNvPr id="7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03766" y="1147869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503766" y="4140200"/>
            <a:ext cx="2446868" cy="2166832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377787" y="1066800"/>
            <a:ext cx="5461413" cy="23621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377787" y="4038600"/>
            <a:ext cx="5461413" cy="2362199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76400" y="1150620"/>
            <a:ext cx="7162800" cy="1371601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1" y="845821"/>
            <a:ext cx="1981200" cy="189738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676400" y="3048000"/>
            <a:ext cx="7162800" cy="1371601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1" y="2743201"/>
            <a:ext cx="1981200" cy="189738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676400" y="4960619"/>
            <a:ext cx="7162800" cy="1371601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1" y="4655820"/>
            <a:ext cx="1981200" cy="1897380"/>
          </a:xfrm>
          <a:prstGeom prst="rect">
            <a:avLst/>
          </a:prstGeom>
        </p:spPr>
      </p:pic>
      <p:sp>
        <p:nvSpPr>
          <p:cNvPr id="13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2057401" y="1150618"/>
            <a:ext cx="6781799" cy="137160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2057401" y="3047998"/>
            <a:ext cx="6781799" cy="137160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2057401" y="4960619"/>
            <a:ext cx="6781799" cy="1371603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 flipH="1">
            <a:off x="76201" y="380999"/>
            <a:ext cx="8991599" cy="6477001"/>
            <a:chOff x="76201" y="380999"/>
            <a:chExt cx="8991599" cy="6477001"/>
          </a:xfrm>
        </p:grpSpPr>
        <p:sp>
          <p:nvSpPr>
            <p:cNvPr id="3" name="Rectangle 2"/>
            <p:cNvSpPr/>
            <p:nvPr userDrawn="1"/>
          </p:nvSpPr>
          <p:spPr>
            <a:xfrm>
              <a:off x="1676400" y="761998"/>
              <a:ext cx="7162800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6201" y="380999"/>
              <a:ext cx="1981200" cy="189738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>
              <a:off x="304800" y="2293619"/>
              <a:ext cx="7162800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86600" y="1904999"/>
              <a:ext cx="1981200" cy="189738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1676400" y="3817619"/>
              <a:ext cx="7162800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6201" y="3436620"/>
              <a:ext cx="1981200" cy="189738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 userDrawn="1"/>
          </p:nvSpPr>
          <p:spPr>
            <a:xfrm>
              <a:off x="304800" y="5349240"/>
              <a:ext cx="7162800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86600" y="4960620"/>
              <a:ext cx="1981200" cy="1897380"/>
            </a:xfrm>
            <a:prstGeom prst="rect">
              <a:avLst/>
            </a:prstGeom>
          </p:spPr>
        </p:pic>
      </p:grpSp>
      <p:sp>
        <p:nvSpPr>
          <p:cNvPr id="1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04801" y="761998"/>
            <a:ext cx="6781799" cy="114300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2057402" y="2293619"/>
            <a:ext cx="6781799" cy="114300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04801" y="3817619"/>
            <a:ext cx="6781799" cy="114300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2057401" y="5334000"/>
            <a:ext cx="6781799" cy="114300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4724401" y="1295400"/>
            <a:ext cx="3809999" cy="1897380"/>
            <a:chOff x="76201" y="4960620"/>
            <a:chExt cx="3809999" cy="1897380"/>
          </a:xfrm>
        </p:grpSpPr>
        <p:sp>
          <p:nvSpPr>
            <p:cNvPr id="24" name="Rectangle 23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4724401" y="3345180"/>
            <a:ext cx="3809999" cy="1897380"/>
            <a:chOff x="76201" y="4960620"/>
            <a:chExt cx="3809999" cy="1897380"/>
          </a:xfrm>
        </p:grpSpPr>
        <p:sp>
          <p:nvSpPr>
            <p:cNvPr id="13" name="Rectangle 12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 userDrawn="1"/>
        </p:nvSpPr>
        <p:spPr>
          <a:xfrm rot="21374702">
            <a:off x="580571" y="1341934"/>
            <a:ext cx="3851366" cy="3893881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654387" y="169164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6654387" y="374142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4191001" y="346710"/>
            <a:ext cx="3809999" cy="1897380"/>
            <a:chOff x="76201" y="4960620"/>
            <a:chExt cx="3809999" cy="1897380"/>
          </a:xfrm>
        </p:grpSpPr>
        <p:sp>
          <p:nvSpPr>
            <p:cNvPr id="24" name="Rectangle 23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 userDrawn="1"/>
        </p:nvGrpSpPr>
        <p:grpSpPr>
          <a:xfrm>
            <a:off x="4191001" y="2396490"/>
            <a:ext cx="3809999" cy="1897380"/>
            <a:chOff x="76201" y="4960620"/>
            <a:chExt cx="3809999" cy="1897380"/>
          </a:xfrm>
        </p:grpSpPr>
        <p:sp>
          <p:nvSpPr>
            <p:cNvPr id="13" name="Rectangle 12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9" name="Group 11"/>
          <p:cNvGrpSpPr/>
          <p:nvPr userDrawn="1"/>
        </p:nvGrpSpPr>
        <p:grpSpPr>
          <a:xfrm>
            <a:off x="4191001" y="4446270"/>
            <a:ext cx="3809999" cy="1897380"/>
            <a:chOff x="76201" y="4960620"/>
            <a:chExt cx="3809999" cy="1897380"/>
          </a:xfrm>
        </p:grpSpPr>
        <p:sp>
          <p:nvSpPr>
            <p:cNvPr id="10" name="Rectangle 9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sp>
        <p:nvSpPr>
          <p:cNvPr id="1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120987" y="73533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6120987" y="278511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120987" y="483489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4724401" y="784860"/>
            <a:ext cx="3809999" cy="1897380"/>
            <a:chOff x="76201" y="4960620"/>
            <a:chExt cx="3809999" cy="1897380"/>
          </a:xfrm>
        </p:grpSpPr>
        <p:sp>
          <p:nvSpPr>
            <p:cNvPr id="24" name="Rectangle 23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3" name="Group 11"/>
          <p:cNvGrpSpPr/>
          <p:nvPr userDrawn="1"/>
        </p:nvGrpSpPr>
        <p:grpSpPr>
          <a:xfrm>
            <a:off x="4724401" y="2834640"/>
            <a:ext cx="3809999" cy="1897380"/>
            <a:chOff x="76201" y="4960620"/>
            <a:chExt cx="3809999" cy="1897380"/>
          </a:xfrm>
        </p:grpSpPr>
        <p:sp>
          <p:nvSpPr>
            <p:cNvPr id="13" name="Rectangle 12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4" name="Group 11"/>
          <p:cNvGrpSpPr/>
          <p:nvPr userDrawn="1"/>
        </p:nvGrpSpPr>
        <p:grpSpPr>
          <a:xfrm>
            <a:off x="4724401" y="4884420"/>
            <a:ext cx="3809999" cy="1897380"/>
            <a:chOff x="76201" y="4960620"/>
            <a:chExt cx="3809999" cy="1897380"/>
          </a:xfrm>
        </p:grpSpPr>
        <p:sp>
          <p:nvSpPr>
            <p:cNvPr id="10" name="Rectangle 9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12" name="Group 10"/>
          <p:cNvGrpSpPr/>
          <p:nvPr userDrawn="1"/>
        </p:nvGrpSpPr>
        <p:grpSpPr>
          <a:xfrm>
            <a:off x="685801" y="784860"/>
            <a:ext cx="3809999" cy="1897380"/>
            <a:chOff x="76201" y="4960620"/>
            <a:chExt cx="3809999" cy="1897380"/>
          </a:xfrm>
        </p:grpSpPr>
        <p:sp>
          <p:nvSpPr>
            <p:cNvPr id="15" name="Rectangle 14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17" name="Group 11"/>
          <p:cNvGrpSpPr/>
          <p:nvPr userDrawn="1"/>
        </p:nvGrpSpPr>
        <p:grpSpPr>
          <a:xfrm>
            <a:off x="685801" y="2834640"/>
            <a:ext cx="3809999" cy="1897380"/>
            <a:chOff x="76201" y="4960620"/>
            <a:chExt cx="3809999" cy="1897380"/>
          </a:xfrm>
        </p:grpSpPr>
        <p:sp>
          <p:nvSpPr>
            <p:cNvPr id="18" name="Rectangle 17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 userDrawn="1"/>
        </p:nvGrpSpPr>
        <p:grpSpPr>
          <a:xfrm>
            <a:off x="685801" y="4884420"/>
            <a:ext cx="3809999" cy="1897380"/>
            <a:chOff x="76201" y="4960620"/>
            <a:chExt cx="3809999" cy="1897380"/>
          </a:xfrm>
        </p:grpSpPr>
        <p:sp>
          <p:nvSpPr>
            <p:cNvPr id="21" name="Rectangle 20"/>
            <p:cNvSpPr/>
            <p:nvPr userDrawn="1"/>
          </p:nvSpPr>
          <p:spPr>
            <a:xfrm flipH="1">
              <a:off x="1676401" y="5349240"/>
              <a:ext cx="2209799" cy="1143001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63000">
                  <a:schemeClr val="bg1"/>
                </a:gs>
              </a:gsLst>
              <a:lin ang="2880000" scaled="0"/>
            </a:gradFill>
            <a:ln>
              <a:noFill/>
            </a:ln>
            <a:effectLst>
              <a:outerShdw blurRad="76200" dist="22987" dir="294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76201" y="4960620"/>
              <a:ext cx="1981200" cy="1897380"/>
            </a:xfrm>
            <a:prstGeom prst="rect">
              <a:avLst/>
            </a:prstGeom>
          </p:spPr>
        </p:pic>
      </p:grpSp>
      <p:sp>
        <p:nvSpPr>
          <p:cNvPr id="32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615787" y="118110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6654387" y="118110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615787" y="322326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6654387" y="322326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2615787" y="527304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6654387" y="5280660"/>
            <a:ext cx="1880013" cy="1135381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25398" y="1066800"/>
            <a:ext cx="6413802" cy="2362199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609600"/>
            <a:ext cx="3301587" cy="31619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81000" y="3848495"/>
            <a:ext cx="6413802" cy="2362199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63000">
                <a:schemeClr val="bg1"/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2413" y="3391295"/>
            <a:ext cx="3301587" cy="3161905"/>
          </a:xfrm>
          <a:prstGeom prst="rect">
            <a:avLst/>
          </a:prstGeom>
        </p:spPr>
      </p:pic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377787" y="1181100"/>
            <a:ext cx="5410613" cy="21336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431800" y="3962794"/>
            <a:ext cx="5410613" cy="2133600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534639" y="3513649"/>
            <a:ext cx="2615787" cy="2585043"/>
            <a:chOff x="685800" y="1384866"/>
            <a:chExt cx="3301587" cy="3262782"/>
          </a:xfrm>
        </p:grpSpPr>
        <p:pic>
          <p:nvPicPr>
            <p:cNvPr id="15" name="Picture 14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16" name="Picture 15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19" name="Group 16"/>
          <p:cNvGrpSpPr/>
          <p:nvPr userDrawn="1"/>
        </p:nvGrpSpPr>
        <p:grpSpPr>
          <a:xfrm>
            <a:off x="3150426" y="3513649"/>
            <a:ext cx="2615787" cy="2585043"/>
            <a:chOff x="685800" y="1384866"/>
            <a:chExt cx="3301587" cy="3262782"/>
          </a:xfrm>
        </p:grpSpPr>
        <p:pic>
          <p:nvPicPr>
            <p:cNvPr id="22" name="Picture 21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25" name="Picture 24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grpSp>
        <p:nvGrpSpPr>
          <p:cNvPr id="32" name="Group 16"/>
          <p:cNvGrpSpPr/>
          <p:nvPr userDrawn="1"/>
        </p:nvGrpSpPr>
        <p:grpSpPr>
          <a:xfrm>
            <a:off x="5766213" y="3513649"/>
            <a:ext cx="2615787" cy="2585043"/>
            <a:chOff x="685800" y="1384866"/>
            <a:chExt cx="3301587" cy="3262782"/>
          </a:xfrm>
        </p:grpSpPr>
        <p:pic>
          <p:nvPicPr>
            <p:cNvPr id="33" name="Picture 32" descr="coaster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5800" y="1485743"/>
              <a:ext cx="3301587" cy="3161905"/>
            </a:xfrm>
            <a:prstGeom prst="rect">
              <a:avLst/>
            </a:prstGeom>
          </p:spPr>
        </p:pic>
        <p:pic>
          <p:nvPicPr>
            <p:cNvPr id="34" name="Picture 33" descr="tape_clear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24000" y="1384866"/>
              <a:ext cx="1777587" cy="676851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 rot="226835">
            <a:off x="752442" y="1287232"/>
            <a:ext cx="2134818" cy="2158384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 rot="21388008">
            <a:off x="6178346" y="1287232"/>
            <a:ext cx="2134818" cy="2158384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3412032" y="1223502"/>
            <a:ext cx="2134818" cy="2158384"/>
          </a:xfrm>
          <a:prstGeom prst="rect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2880000" scaled="0"/>
          </a:gradFill>
          <a:ln>
            <a:noFill/>
          </a:ln>
          <a:effectLst>
            <a:outerShdw blurRad="76200" dist="22987" dir="2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876300" y="4024506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497916" y="4024506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6113867" y="4024506"/>
            <a:ext cx="1934634" cy="1764574"/>
          </a:xfrm>
          <a:ln>
            <a:noFill/>
          </a:ln>
        </p:spPr>
        <p:txBody>
          <a:bodyPr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theme" Target="../theme/theme1.xml"/><Relationship Id="rId10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DE"/>
              </a:gs>
              <a:gs pos="100000">
                <a:srgbClr val="534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8" name="Rectangle 7"/>
          <p:cNvSpPr/>
          <p:nvPr userDrawn="1"/>
        </p:nvSpPr>
        <p:spPr>
          <a:xfrm>
            <a:off x="0" y="15875"/>
            <a:ext cx="9144000" cy="6858000"/>
          </a:xfrm>
          <a:prstGeom prst="rect">
            <a:avLst/>
          </a:prstGeom>
          <a:blipFill rotWithShape="1">
            <a:blip r:embed="rId103">
              <a:alphaModFix amt="4000"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875"/>
            <a:ext cx="868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8" r:id="rId3"/>
    <p:sldLayoutId id="2147484163" r:id="rId4"/>
    <p:sldLayoutId id="2147484164" r:id="rId5"/>
    <p:sldLayoutId id="2147484165" r:id="rId6"/>
    <p:sldLayoutId id="2147484182" r:id="rId7"/>
    <p:sldLayoutId id="2147484151" r:id="rId8"/>
    <p:sldLayoutId id="2147484183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56" r:id="rId15"/>
    <p:sldLayoutId id="2147484155" r:id="rId16"/>
    <p:sldLayoutId id="2147484154" r:id="rId17"/>
    <p:sldLayoutId id="2147484153" r:id="rId18"/>
    <p:sldLayoutId id="2147484152" r:id="rId19"/>
    <p:sldLayoutId id="2147484147" r:id="rId20"/>
    <p:sldLayoutId id="2147484149" r:id="rId21"/>
    <p:sldLayoutId id="2147484150" r:id="rId22"/>
    <p:sldLayoutId id="2147484148" r:id="rId23"/>
    <p:sldLayoutId id="2147484110" r:id="rId24"/>
    <p:sldLayoutId id="2147484125" r:id="rId25"/>
    <p:sldLayoutId id="2147484144" r:id="rId26"/>
    <p:sldLayoutId id="2147484143" r:id="rId27"/>
    <p:sldLayoutId id="2147484118" r:id="rId28"/>
    <p:sldLayoutId id="2147484138" r:id="rId29"/>
    <p:sldLayoutId id="2147484136" r:id="rId30"/>
    <p:sldLayoutId id="2147484137" r:id="rId31"/>
    <p:sldLayoutId id="2147484119" r:id="rId32"/>
    <p:sldLayoutId id="2147484116" r:id="rId33"/>
    <p:sldLayoutId id="2147484134" r:id="rId34"/>
    <p:sldLayoutId id="2147484135" r:id="rId35"/>
    <p:sldLayoutId id="2147484117" r:id="rId36"/>
    <p:sldLayoutId id="2147484120" r:id="rId37"/>
    <p:sldLayoutId id="2147484122" r:id="rId38"/>
    <p:sldLayoutId id="2147484166" r:id="rId39"/>
    <p:sldLayoutId id="2147484168" r:id="rId40"/>
    <p:sldLayoutId id="2147484167" r:id="rId41"/>
    <p:sldLayoutId id="2147484123" r:id="rId42"/>
    <p:sldLayoutId id="2147484178" r:id="rId43"/>
    <p:sldLayoutId id="2147484181" r:id="rId44"/>
    <p:sldLayoutId id="2147484179" r:id="rId45"/>
    <p:sldLayoutId id="2147484180" r:id="rId46"/>
    <p:sldLayoutId id="2147484121" r:id="rId47"/>
    <p:sldLayoutId id="2147484126" r:id="rId48"/>
    <p:sldLayoutId id="2147484128" r:id="rId49"/>
    <p:sldLayoutId id="2147484127" r:id="rId50"/>
    <p:sldLayoutId id="2147484124" r:id="rId51"/>
    <p:sldLayoutId id="2147484111" r:id="rId52"/>
    <p:sldLayoutId id="2147484115" r:id="rId53"/>
    <p:sldLayoutId id="2147484109" r:id="rId54"/>
    <p:sldLayoutId id="2147484114" r:id="rId55"/>
    <p:sldLayoutId id="2147484146" r:id="rId56"/>
    <p:sldLayoutId id="2147484145" r:id="rId57"/>
    <p:sldLayoutId id="2147484113" r:id="rId58"/>
    <p:sldLayoutId id="2147484186" r:id="rId59"/>
    <p:sldLayoutId id="2147484140" r:id="rId60"/>
    <p:sldLayoutId id="2147484112" r:id="rId61"/>
    <p:sldLayoutId id="2147484139" r:id="rId62"/>
    <p:sldLayoutId id="2147484142" r:id="rId63"/>
    <p:sldLayoutId id="2147484107" r:id="rId64"/>
    <p:sldLayoutId id="2147484108" r:id="rId65"/>
    <p:sldLayoutId id="2147484097" r:id="rId66"/>
    <p:sldLayoutId id="2147483991" r:id="rId67"/>
    <p:sldLayoutId id="2147484092" r:id="rId68"/>
    <p:sldLayoutId id="2147484094" r:id="rId69"/>
    <p:sldLayoutId id="2147484093" r:id="rId70"/>
    <p:sldLayoutId id="2147484096" r:id="rId71"/>
    <p:sldLayoutId id="2147484095" r:id="rId72"/>
    <p:sldLayoutId id="2147484129" r:id="rId73"/>
    <p:sldLayoutId id="2147484130" r:id="rId74"/>
    <p:sldLayoutId id="2147484132" r:id="rId75"/>
    <p:sldLayoutId id="2147484133" r:id="rId76"/>
    <p:sldLayoutId id="2147484004" r:id="rId77"/>
    <p:sldLayoutId id="2147484005" r:id="rId78"/>
    <p:sldLayoutId id="2147484131" r:id="rId79"/>
    <p:sldLayoutId id="2147484007" r:id="rId80"/>
    <p:sldLayoutId id="2147484008" r:id="rId81"/>
    <p:sldLayoutId id="2147484100" r:id="rId82"/>
    <p:sldLayoutId id="2147484102" r:id="rId83"/>
    <p:sldLayoutId id="2147484101" r:id="rId84"/>
    <p:sldLayoutId id="2147484021" r:id="rId85"/>
    <p:sldLayoutId id="2147484104" r:id="rId86"/>
    <p:sldLayoutId id="2147484103" r:id="rId87"/>
    <p:sldLayoutId id="2147484099" r:id="rId88"/>
    <p:sldLayoutId id="2147484106" r:id="rId89"/>
    <p:sldLayoutId id="2147484105" r:id="rId90"/>
    <p:sldLayoutId id="2147484038" r:id="rId91"/>
    <p:sldLayoutId id="2147484169" r:id="rId92"/>
    <p:sldLayoutId id="2147484171" r:id="rId93"/>
    <p:sldLayoutId id="2147484172" r:id="rId94"/>
    <p:sldLayoutId id="2147484173" r:id="rId95"/>
    <p:sldLayoutId id="2147484174" r:id="rId96"/>
    <p:sldLayoutId id="2147484175" r:id="rId97"/>
    <p:sldLayoutId id="2147484170" r:id="rId98"/>
    <p:sldLayoutId id="2147484162" r:id="rId99"/>
    <p:sldLayoutId id="2147484176" r:id="rId100"/>
    <p:sldLayoutId id="2147484177" r:id="rId101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2500" kern="1200">
          <a:solidFill>
            <a:srgbClr val="FFFFFF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9" charset="0"/>
        <a:defRPr sz="3200" kern="1200">
          <a:solidFill>
            <a:srgbClr val="40404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-109" charset="0"/>
        <a:defRPr sz="2800" kern="1200">
          <a:solidFill>
            <a:srgbClr val="404040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-109" charset="0"/>
        <a:defRPr sz="2400" kern="1200">
          <a:solidFill>
            <a:srgbClr val="404040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-109" charset="0"/>
        <a:defRPr sz="2000" kern="1200">
          <a:solidFill>
            <a:srgbClr val="404040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-109" charset="0"/>
        <a:defRPr sz="2000" kern="1200">
          <a:solidFill>
            <a:srgbClr val="404040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15570</TotalTime>
  <Words>0</Words>
  <Application>Microsoft Macintosh PowerPoint</Application>
  <PresentationFormat>On-screen Show (4:3)</PresentationFormat>
  <Paragraphs>0</Paragraphs>
  <Slides>101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</vt:vector>
  </TitlesOfParts>
  <Company>eLearning Brothers,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Shawn Scivally</cp:lastModifiedBy>
  <cp:revision>443</cp:revision>
  <dcterms:created xsi:type="dcterms:W3CDTF">2012-07-09T21:42:08Z</dcterms:created>
  <dcterms:modified xsi:type="dcterms:W3CDTF">2012-07-09T21:45:08Z</dcterms:modified>
</cp:coreProperties>
</file>