
<file path=[Content_Types].xml><?xml version="1.0" encoding="utf-8"?>
<Types xmlns="http://schemas.openxmlformats.org/package/2006/content-types">
  <Override PartName="/ppt/slides/slide30.xml" ContentType="application/vnd.openxmlformats-officedocument.presentationml.slide+xml"/>
  <Override PartName="/ppt/slides/slide88.xml" ContentType="application/vnd.openxmlformats-officedocument.presentationml.slide+xml"/>
  <Override PartName="/ppt/slides/slide24.xml" ContentType="application/vnd.openxmlformats-officedocument.presentationml.slide+xml"/>
  <Override PartName="/ppt/slideLayouts/slideLayout9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s/slide72.xml" ContentType="application/vnd.openxmlformats-officedocument.presentationml.slide+xml"/>
  <Override PartName="/ppt/slideLayouts/slideLayout35.xml" ContentType="application/vnd.openxmlformats-officedocument.presentationml.slideLayout+xml"/>
  <Override PartName="/ppt/slides/slide66.xml" ContentType="application/vnd.openxmlformats-officedocument.presentationml.slide+xml"/>
  <Override PartName="/ppt/slideLayouts/slideLayout77.xml" ContentType="application/vnd.openxmlformats-officedocument.presentationml.slideLayout+xml"/>
  <Override PartName="/ppt/slides/slide50.xml" ContentType="application/vnd.openxmlformats-officedocument.presentationml.slide+xml"/>
  <Override PartName="/ppt/slides/slide11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44.xml" ContentType="application/vnd.openxmlformats-officedocument.presentationml.slide+xml"/>
  <Override PartName="/ppt/slideLayouts/slideLayout105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86.xml" ContentType="application/vnd.openxmlformats-officedocument.presentationml.slide+xml"/>
  <Override PartName="/ppt/slides/slide22.xml" ContentType="application/vnd.openxmlformats-officedocument.presentationml.slide+xml"/>
  <Override PartName="/ppt/slideLayouts/slideLayout9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64.xml" ContentType="application/vnd.openxmlformats-officedocument.presentationml.slide+xml"/>
  <Override PartName="/ppt/slideLayouts/slideLayout75.xml" ContentType="application/vnd.openxmlformats-officedocument.presentationml.slideLayout+xml"/>
  <Default Extension="xml" ContentType="application/xml"/>
  <Override PartName="/ppt/slides/slide11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s/slide42.xml" ContentType="application/vnd.openxmlformats-officedocument.presentationml.slide+xml"/>
  <Override PartName="/ppt/slideLayouts/slideLayout103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Layouts/slideLayout9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62.xml" ContentType="application/vnd.openxmlformats-officedocument.presentationml.slide+xml"/>
  <Override PartName="/ppt/slideLayouts/slideLayout7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s/slide40.xml" ContentType="application/vnd.openxmlformats-officedocument.presentationml.slide+xml"/>
  <Override PartName="/ppt/slides/slide102.xml" ContentType="application/vnd.openxmlformats-officedocument.presentationml.slide+xml"/>
  <Override PartName="/ppt/slideLayouts/slideLayout101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51.xml" ContentType="application/vnd.openxmlformats-officedocument.presentationml.slideLayout+xml"/>
  <Override PartName="/ppt/slides/slide82.xml" ContentType="application/vnd.openxmlformats-officedocument.presentationml.slide+xml"/>
  <Override PartName="/ppt/slideLayouts/slideLayout93.xml" ContentType="application/vnd.openxmlformats-officedocument.presentationml.slideLayout+xml"/>
  <Override PartName="/ppt/slideLayouts/slideLayout87.xml" ContentType="application/vnd.openxmlformats-officedocument.presentationml.slideLayout+xml"/>
  <Override PartName="/docProps/app.xml" ContentType="application/vnd.openxmlformats-officedocument.extended-properties+xml"/>
  <Override PartName="/ppt/slides/slide109.xml" ContentType="application/vnd.openxmlformats-officedocument.presentationml.slide+xml"/>
  <Override PartName="/ppt/slides/slide60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s/slide10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80.xml" ContentType="application/vnd.openxmlformats-officedocument.presentationml.slide+xml"/>
  <Override PartName="/ppt/slideLayouts/slideLayout91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s/slide10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113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s/slide94.xml" ContentType="application/vnd.openxmlformats-officedocument.presentationml.slide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slideLayouts/slideLayout28.xml" ContentType="application/vnd.openxmlformats-officedocument.presentationml.slideLayout+xml"/>
  <Override PartName="/ppt/slides/slide59.xml" ContentType="application/vnd.openxmlformats-officedocument.presentationml.slide+xml"/>
  <Override PartName="/ppt/slideLayouts/slideLayout83.xml" ContentType="application/vnd.openxmlformats-officedocument.presentationml.slideLayout+xml"/>
  <Override PartName="/ppt/slides/slide10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37.xml" ContentType="application/vnd.openxmlformats-officedocument.presentationml.slide+xml"/>
  <Override PartName="/ppt/slideLayouts/slideLayout1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s/slide79.xml" ContentType="application/vnd.openxmlformats-officedocument.presentationml.slide+xml"/>
  <Override PartName="/ppt/slides/slide9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Layouts/slideLayout26.xml" ContentType="application/vnd.openxmlformats-officedocument.presentationml.slideLayout+xml"/>
  <Override PartName="/ppt/slides/slide57.xml" ContentType="application/vnd.openxmlformats-officedocument.presentationml.slide+xml"/>
  <Override PartName="/ppt/slides/slide70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s/slide9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Layouts/slideLayout46.xml" ContentType="application/vnd.openxmlformats-officedocument.presentationml.slideLayout+xml"/>
  <Override PartName="/ppt/slides/slide77.xml" ContentType="application/vnd.openxmlformats-officedocument.presentationml.slide+xml"/>
  <Override PartName="/ppt/slides/slide90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Layouts/slideLayout24.xml" ContentType="application/vnd.openxmlformats-officedocument.presentationml.slideLayout+xml"/>
  <Override PartName="/ppt/slides/slide117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55.xml" ContentType="application/vnd.openxmlformats-officedocument.presentationml.slide+xml"/>
  <Override PartName="/ppt/slides/slide49.xml" ContentType="application/vnd.openxmlformats-officedocument.presentationml.slide+xml"/>
  <Override PartName="/ppt/slideLayouts/slideLayout66.xml" ContentType="application/vnd.openxmlformats-officedocument.presentationml.slideLayout+xml"/>
  <Override PartName="/ppt/slides/slide97.xml" ContentType="application/vnd.openxmlformats-officedocument.presentationml.slide+xml"/>
  <Override PartName="/ppt/theme/theme3.xml" ContentType="application/vnd.openxmlformats-officedocument.theme+xml"/>
  <Override PartName="/ppt/slides/slide33.xml" ContentType="application/vnd.openxmlformats-officedocument.presentationml.slide+xml"/>
  <Override PartName="/ppt/viewProps.xml" ContentType="application/vnd.openxmlformats-officedocument.presentationml.viewProps+xml"/>
  <Override PartName="/ppt/slideLayouts/slideLayout44.xml" ContentType="application/vnd.openxmlformats-officedocument.presentationml.slideLayout+xml"/>
  <Override PartName="/ppt/slides/slide27.xml" ContentType="application/vnd.openxmlformats-officedocument.presentationml.slide+xml"/>
  <Override PartName="/ppt/slides/slide75.xml" ContentType="application/vnd.openxmlformats-officedocument.presentationml.slide+xml"/>
  <Override PartName="/ppt/slideLayouts/slideLayout38.xml" ContentType="application/vnd.openxmlformats-officedocument.presentationml.slideLayout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s/slide69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115.xml" ContentType="application/vnd.openxmlformats-officedocument.presentationml.slide+xml"/>
  <Override PartName="/ppt/slides/slide47.xml" ContentType="application/vnd.openxmlformats-officedocument.presentationml.slide+xml"/>
  <Override PartName="/ppt/slideLayouts/slideLayout108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.xml" ContentType="application/vnd.openxmlformats-officedocument.theme+xml"/>
  <Override PartName="/ppt/slideLayouts/slideLayout58.xml" ContentType="application/vnd.openxmlformats-officedocument.presentationml.slideLayout+xml"/>
  <Override PartName="/ppt/slides/slide31.xml" ContentType="application/vnd.openxmlformats-officedocument.presentationml.slide+xml"/>
  <Override PartName="/ppt/slides/slide89.xml" ContentType="application/vnd.openxmlformats-officedocument.presentationml.slide+xml"/>
  <Override PartName="/ppt/slides/slide25.xml" ContentType="application/vnd.openxmlformats-officedocument.presentationml.slide+xml"/>
  <Override PartName="/ppt/slideLayouts/slideLayout42.xml" ContentType="application/vnd.openxmlformats-officedocument.presentationml.slideLayout+xml"/>
  <Override PartName="/ppt/slides/slide73.xml" ContentType="application/vnd.openxmlformats-officedocument.presentationml.slide+xml"/>
  <Override PartName="/ppt/slideLayouts/slideLayout36.xml" ContentType="application/vnd.openxmlformats-officedocument.presentationml.slideLayout+xml"/>
  <Override PartName="/ppt/slides/slide67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s/slide51.xml" ContentType="application/vnd.openxmlformats-officedocument.presentationml.slide+xml"/>
  <Override PartName="/ppt/slides/slide113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45.xml" ContentType="application/vnd.openxmlformats-officedocument.presentationml.slide+xml"/>
  <Override PartName="/ppt/slideLayouts/slideLayout10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87.xml" ContentType="application/vnd.openxmlformats-officedocument.presentationml.slide+xml"/>
  <Override PartName="/ppt/slides/slide23.xml" ContentType="application/vnd.openxmlformats-officedocument.presentationml.slide+xml"/>
  <Override PartName="/ppt/slideLayouts/slideLayout9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s/slide65.xml" ContentType="application/vnd.openxmlformats-officedocument.presentationml.slide+xml"/>
  <Override PartName="/ppt/slideLayouts/slideLayout76.xml" ContentType="application/vnd.openxmlformats-officedocument.presentationml.slideLayout+xml"/>
  <Override PartName="/ppt/slides/slide111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43.xml" ContentType="application/vnd.openxmlformats-officedocument.presentationml.slide+xml"/>
  <Override PartName="/ppt/slideLayouts/slideLayout10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s/slide85.xml" ContentType="application/vnd.openxmlformats-officedocument.presentationml.slide+xml"/>
  <Override PartName="/ppt/slides/slide21.xml" ContentType="application/vnd.openxmlformats-officedocument.presentationml.slide+xml"/>
  <Override PartName="/ppt/slideLayouts/slideLayout96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63.xml" ContentType="application/vnd.openxmlformats-officedocument.presentationml.slide+xml"/>
  <Override PartName="/ppt/slideLayouts/slideLayout74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1.xml" ContentType="application/vnd.openxmlformats-officedocument.presentationml.slide+xml"/>
  <Override PartName="/ppt/slides/slide103.xml" ContentType="application/vnd.openxmlformats-officedocument.presentationml.slide+xml"/>
  <Override PartName="/ppt/slideLayouts/slideLayout102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2.xml" ContentType="application/vnd.openxmlformats-officedocument.presentationml.slideLayout+xml"/>
  <Override PartName="/ppt/slides/slide83.xml" ContentType="application/vnd.openxmlformats-officedocument.presentationml.slide+xml"/>
  <Override PartName="/ppt/slideLayouts/slideLayout94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s/slide61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s/slide101.xml" ContentType="application/vnd.openxmlformats-officedocument.presentationml.slide+xml"/>
  <Override PartName="/ppt/slideLayouts/slideLayout10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0.xml" ContentType="application/vnd.openxmlformats-officedocument.presentationml.slideLayout+xml"/>
  <Override PartName="/ppt/slides/slide81.xml" ContentType="application/vnd.openxmlformats-officedocument.presentationml.slide+xml"/>
  <Override PartName="/ppt/slideLayouts/slideLayout92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10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95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106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slides/slide38.xml" ContentType="application/vnd.openxmlformats-officedocument.presentationml.slide+xml"/>
  <Override PartName="/ppt/slideLayouts/slideLayout1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2.xml" ContentType="application/vnd.openxmlformats-officedocument.presentationml.slideLayout+xml"/>
  <Default Extension="bin" ContentType="application/vnd.openxmlformats-officedocument.presentationml.printerSettings"/>
  <Override PartName="/ppt/slides/slide93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58.xml" ContentType="application/vnd.openxmlformats-officedocument.presentationml.slide+xml"/>
  <Override PartName="/ppt/slides/slide71.xml" ContentType="application/vnd.openxmlformats-officedocument.presentationml.slide+xml"/>
  <Override PartName="/ppt/slideLayouts/slideLayout6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s/slide104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36.xml" ContentType="application/vnd.openxmlformats-officedocument.presentationml.slide+xml"/>
  <Override PartName="/ppt/slideLayouts/slideLayout1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78.xml" ContentType="application/vnd.openxmlformats-officedocument.presentationml.slide+xml"/>
  <Override PartName="/ppt/slides/slide91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Layouts/slideLayout8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s/slide56.xml" ContentType="application/vnd.openxmlformats-officedocument.presentationml.slide+xml"/>
  <Override PartName="/ppt/slideLayouts/slideLayout1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9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34.xml" ContentType="application/vnd.openxmlformats-officedocument.presentationml.slide+xml"/>
  <Override PartName="/ppt/slides/slide28.xml" ContentType="application/vnd.openxmlformats-officedocument.presentationml.slide+xml"/>
  <Override PartName="/ppt/slideLayouts/slideLayout45.xml" ContentType="application/vnd.openxmlformats-officedocument.presentationml.slideLayout+xml"/>
  <Override PartName="/ppt/slides/slide76.xml" ContentType="application/vnd.openxmlformats-officedocument.presentationml.slide+xml"/>
  <Override PartName="/ppt/slideLayouts/slideLayout39.xml" ContentType="application/vnd.openxmlformats-officedocument.presentationml.slideLayout+xml"/>
  <Override PartName="/ppt/slides/slide12.xml" ContentType="application/vnd.openxmlformats-officedocument.presentationml.slide+xml"/>
  <Default Extension="png" ContentType="image/png"/>
  <Override PartName="/ppt/slideLayouts/slideLayout23.xml" ContentType="application/vnd.openxmlformats-officedocument.presentationml.slideLayout+xml"/>
  <Override PartName="/ppt/slides/slide54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116.xml" ContentType="application/vnd.openxmlformats-officedocument.presentationml.slide+xml"/>
  <Default Extension="rels" ContentType="application/vnd.openxmlformats-package.relationships+xml"/>
  <Override PartName="/ppt/slides/slide48.xml" ContentType="application/vnd.openxmlformats-officedocument.presentationml.slide+xml"/>
  <Override PartName="/ppt/slideLayouts/slideLayout6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s/slide96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s/slide32.xml" ContentType="application/vnd.openxmlformats-officedocument.presentationml.slide+xml"/>
  <Override PartName="/ppt/slideLayouts/slideLayout43.xml" ContentType="application/vnd.openxmlformats-officedocument.presentationml.slideLayout+xml"/>
  <Override PartName="/ppt/slides/slide26.xml" ContentType="application/vnd.openxmlformats-officedocument.presentationml.slide+xml"/>
  <Override PartName="/ppt/slides/slide74.xml" ContentType="application/vnd.openxmlformats-officedocument.presentationml.slide+xml"/>
  <Override PartName="/ppt/slideLayouts/slideLayout37.xml" ContentType="application/vnd.openxmlformats-officedocument.presentationml.slideLayout+xml"/>
  <Override PartName="/ppt/slides/slide10.xml" ContentType="application/vnd.openxmlformats-officedocument.presentationml.slide+xml"/>
  <Override PartName="/ppt/slides/slide68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114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10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5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19"/>
  </p:notesMasterIdLst>
  <p:handoutMasterIdLst>
    <p:handoutMasterId r:id="rId120"/>
  </p:handoutMasterIdLst>
  <p:sldIdLst>
    <p:sldId id="256" r:id="rId2"/>
    <p:sldId id="257" r:id="rId3"/>
    <p:sldId id="30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72" r:id="rId97"/>
    <p:sldId id="371" r:id="rId98"/>
    <p:sldId id="370" r:id="rId99"/>
    <p:sldId id="369" r:id="rId100"/>
    <p:sldId id="368" r:id="rId101"/>
    <p:sldId id="367" r:id="rId102"/>
    <p:sldId id="366" r:id="rId103"/>
    <p:sldId id="365" r:id="rId104"/>
    <p:sldId id="364" r:id="rId105"/>
    <p:sldId id="363" r:id="rId106"/>
    <p:sldId id="362" r:id="rId107"/>
    <p:sldId id="361" r:id="rId108"/>
    <p:sldId id="360" r:id="rId109"/>
    <p:sldId id="359" r:id="rId110"/>
    <p:sldId id="358" r:id="rId111"/>
    <p:sldId id="357" r:id="rId112"/>
    <p:sldId id="356" r:id="rId113"/>
    <p:sldId id="355" r:id="rId114"/>
    <p:sldId id="354" r:id="rId115"/>
    <p:sldId id="353" r:id="rId116"/>
    <p:sldId id="352" r:id="rId117"/>
    <p:sldId id="351" r:id="rId1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645B4E"/>
    <a:srgbClr val="27231E"/>
    <a:srgbClr val="51402B"/>
    <a:srgbClr val="FFEFA7"/>
    <a:srgbClr val="514A3C"/>
    <a:srgbClr val="FFEBC4"/>
    <a:srgbClr val="ABDAFF"/>
    <a:srgbClr val="FF3C31"/>
    <a:srgbClr val="2C6DA5"/>
    <a:srgbClr val="10293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>
    <p:restoredLeft sz="8966" autoAdjust="0"/>
    <p:restoredTop sz="95597" autoAdjust="0"/>
  </p:normalViewPr>
  <p:slideViewPr>
    <p:cSldViewPr snapToObjects="1">
      <p:cViewPr>
        <p:scale>
          <a:sx n="100" d="100"/>
          <a:sy n="100" d="100"/>
        </p:scale>
        <p:origin x="-3136" y="-1352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handoutMaster" Target="handoutMasters/handoutMaster1.xml"/><Relationship Id="rId121" Type="http://schemas.openxmlformats.org/officeDocument/2006/relationships/printerSettings" Target="printerSettings/printerSettings1.bin"/><Relationship Id="rId122" Type="http://schemas.openxmlformats.org/officeDocument/2006/relationships/presProps" Target="presProps.xml"/><Relationship Id="rId123" Type="http://schemas.openxmlformats.org/officeDocument/2006/relationships/viewProps" Target="viewProps.xml"/><Relationship Id="rId124" Type="http://schemas.openxmlformats.org/officeDocument/2006/relationships/theme" Target="theme/theme1.xml"/><Relationship Id="rId12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notesMaster" Target="notesMasters/notesMaster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F29FF-C158-1842-81ED-52B0B318E829}" type="datetimeFigureOut">
              <a:rPr lang="en-US" smtClean="0"/>
              <a:pPr/>
              <a:t>7/9/12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A8A22-659B-2C45-8A47-008ECE1CE2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0D9FE-79DA-4348-8F82-7499FF8ADD54}" type="datetimeFigureOut">
              <a:rPr lang="en-US" smtClean="0"/>
              <a:pPr/>
              <a:t>7/9/12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A5A4C-7753-1848-843B-0A0703048C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500" y="2133600"/>
            <a:ext cx="82550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ounded Rectangle 12"/>
          <p:cNvSpPr/>
          <p:nvPr userDrawn="1"/>
        </p:nvSpPr>
        <p:spPr>
          <a:xfrm rot="10800000">
            <a:off x="4221481" y="1749267"/>
            <a:ext cx="4312918" cy="4343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10800000">
            <a:off x="685799" y="2054067"/>
            <a:ext cx="3535682" cy="3810000"/>
          </a:xfrm>
          <a:prstGeom prst="roundRect">
            <a:avLst>
              <a:gd name="adj" fmla="val 3462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10800000" flipH="1">
            <a:off x="3992881" y="2054067"/>
            <a:ext cx="259082" cy="381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 rot="16200000">
            <a:off x="6093458" y="-361476"/>
            <a:ext cx="563886" cy="3657600"/>
          </a:xfrm>
          <a:prstGeom prst="roundRect">
            <a:avLst>
              <a:gd name="adj" fmla="val 14187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 rot="16200000" flipH="1">
            <a:off x="6245857" y="-178591"/>
            <a:ext cx="259083" cy="365760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4546601" y="1185380"/>
            <a:ext cx="3657598" cy="563887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838200" y="2743200"/>
            <a:ext cx="3200400" cy="2677571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838200" y="2209800"/>
            <a:ext cx="3200400" cy="40011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spAutoFit/>
          </a:bodyPr>
          <a:lstStyle>
            <a:lvl1pPr algn="ctr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46602" y="2054067"/>
            <a:ext cx="3657599" cy="38100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0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 userDrawn="1"/>
        </p:nvSpPr>
        <p:spPr>
          <a:xfrm>
            <a:off x="304800" y="1295400"/>
            <a:ext cx="8610600" cy="5181600"/>
          </a:xfrm>
          <a:prstGeom prst="roundRect">
            <a:avLst>
              <a:gd name="adj" fmla="val 4986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31"/>
          <p:cNvSpPr>
            <a:spLocks noGrp="1"/>
          </p:cNvSpPr>
          <p:nvPr>
            <p:ph type="body" sz="quarter" idx="34" hasCustomPrompt="1"/>
          </p:nvPr>
        </p:nvSpPr>
        <p:spPr>
          <a:xfrm>
            <a:off x="571500" y="1524000"/>
            <a:ext cx="8077200" cy="47244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Rounded Rectangle 15"/>
          <p:cNvSpPr/>
          <p:nvPr userDrawn="1"/>
        </p:nvSpPr>
        <p:spPr>
          <a:xfrm rot="16200000">
            <a:off x="1838958" y="245167"/>
            <a:ext cx="487682" cy="1600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 rot="16200000" flipH="1">
            <a:off x="1953258" y="389949"/>
            <a:ext cx="259082" cy="1600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16200000">
            <a:off x="3515358" y="245165"/>
            <a:ext cx="487682" cy="1600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16200000" flipH="1">
            <a:off x="3629658" y="389947"/>
            <a:ext cx="259082" cy="1600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 userDrawn="1"/>
        </p:nvSpPr>
        <p:spPr>
          <a:xfrm rot="16200000">
            <a:off x="5191758" y="245164"/>
            <a:ext cx="487682" cy="1600200"/>
          </a:xfrm>
          <a:prstGeom prst="roundRect">
            <a:avLst>
              <a:gd name="adj" fmla="val 22741"/>
            </a:avLst>
          </a:prstGeom>
          <a:solidFill>
            <a:schemeClr val="tx1">
              <a:lumMod val="85000"/>
              <a:lumOff val="1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 rot="16200000" flipH="1">
            <a:off x="5306058" y="389946"/>
            <a:ext cx="259082" cy="1600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  <a:gs pos="69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 rot="16200000">
            <a:off x="6868158" y="245167"/>
            <a:ext cx="487682" cy="1600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 rot="16200000" flipH="1">
            <a:off x="6982458" y="389949"/>
            <a:ext cx="259082" cy="1600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1282699" y="801422"/>
            <a:ext cx="1600201" cy="48768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2959098" y="801422"/>
            <a:ext cx="1600201" cy="48768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4635499" y="801422"/>
            <a:ext cx="1600201" cy="48768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6311899" y="801422"/>
            <a:ext cx="1600201" cy="48768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0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 userDrawn="1"/>
        </p:nvSpPr>
        <p:spPr>
          <a:xfrm>
            <a:off x="304800" y="1295400"/>
            <a:ext cx="8610600" cy="5181600"/>
          </a:xfrm>
          <a:prstGeom prst="roundRect">
            <a:avLst>
              <a:gd name="adj" fmla="val 4986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31"/>
          <p:cNvSpPr>
            <a:spLocks noGrp="1"/>
          </p:cNvSpPr>
          <p:nvPr>
            <p:ph type="body" sz="quarter" idx="34" hasCustomPrompt="1"/>
          </p:nvPr>
        </p:nvSpPr>
        <p:spPr>
          <a:xfrm>
            <a:off x="571500" y="1524000"/>
            <a:ext cx="8077200" cy="47244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ounded Rectangle 16"/>
          <p:cNvSpPr/>
          <p:nvPr userDrawn="1"/>
        </p:nvSpPr>
        <p:spPr>
          <a:xfrm rot="16200000">
            <a:off x="1838958" y="245167"/>
            <a:ext cx="487682" cy="1600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16200000" flipH="1">
            <a:off x="1953258" y="389949"/>
            <a:ext cx="259082" cy="1600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16200000">
            <a:off x="3515358" y="245165"/>
            <a:ext cx="487682" cy="1600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 userDrawn="1"/>
        </p:nvSpPr>
        <p:spPr>
          <a:xfrm rot="16200000" flipH="1">
            <a:off x="3629658" y="389947"/>
            <a:ext cx="259082" cy="1600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 rot="16200000">
            <a:off x="5191758" y="245164"/>
            <a:ext cx="487682" cy="1600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 rot="16200000" flipH="1">
            <a:off x="5306058" y="389946"/>
            <a:ext cx="259082" cy="1600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 rot="16200000">
            <a:off x="6868158" y="245167"/>
            <a:ext cx="487682" cy="1600200"/>
          </a:xfrm>
          <a:prstGeom prst="roundRect">
            <a:avLst>
              <a:gd name="adj" fmla="val 22741"/>
            </a:avLst>
          </a:prstGeom>
          <a:solidFill>
            <a:schemeClr val="tx1">
              <a:lumMod val="85000"/>
              <a:lumOff val="1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 rot="16200000" flipH="1">
            <a:off x="6982458" y="389949"/>
            <a:ext cx="259082" cy="1600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  <a:gs pos="69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1282699" y="801422"/>
            <a:ext cx="1600201" cy="48768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2959098" y="801422"/>
            <a:ext cx="1600201" cy="48768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4635499" y="801422"/>
            <a:ext cx="1600201" cy="48768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6311899" y="801422"/>
            <a:ext cx="1600201" cy="48768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9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380999" y="990600"/>
            <a:ext cx="4312918" cy="5486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4693916" y="1384300"/>
            <a:ext cx="3916684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flipH="1">
            <a:off x="4663435" y="13843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4693916" y="19050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flipH="1">
            <a:off x="4663435" y="1905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4693916" y="24130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flipH="1">
            <a:off x="4663435" y="2413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4693916" y="29337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 flipH="1">
            <a:off x="4663435" y="29337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>
            <a:off x="4693916" y="34544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 flipH="1">
            <a:off x="4663435" y="34544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>
            <a:off x="4693916" y="39751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 flipH="1">
            <a:off x="4663435" y="39751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4693916" y="45066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 flipH="1">
            <a:off x="4663435" y="45066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 userDrawn="1"/>
        </p:nvSpPr>
        <p:spPr>
          <a:xfrm>
            <a:off x="4693916" y="50273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 userDrawn="1"/>
        </p:nvSpPr>
        <p:spPr>
          <a:xfrm flipH="1">
            <a:off x="4663435" y="50273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 userDrawn="1"/>
        </p:nvSpPr>
        <p:spPr>
          <a:xfrm>
            <a:off x="4693916" y="55480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 userDrawn="1"/>
        </p:nvSpPr>
        <p:spPr>
          <a:xfrm flipH="1">
            <a:off x="4663435" y="55480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31"/>
          <p:cNvSpPr>
            <a:spLocks noGrp="1"/>
          </p:cNvSpPr>
          <p:nvPr>
            <p:ph type="body" sz="quarter" idx="39" hasCustomPrompt="1"/>
          </p:nvPr>
        </p:nvSpPr>
        <p:spPr>
          <a:xfrm>
            <a:off x="546100" y="1346200"/>
            <a:ext cx="3937000" cy="47244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7" name="Text Placeholder 31"/>
          <p:cNvSpPr>
            <a:spLocks noGrp="1"/>
          </p:cNvSpPr>
          <p:nvPr>
            <p:ph type="body" sz="quarter" idx="47"/>
          </p:nvPr>
        </p:nvSpPr>
        <p:spPr>
          <a:xfrm>
            <a:off x="4693919" y="13843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8" name="Text Placeholder 31"/>
          <p:cNvSpPr>
            <a:spLocks noGrp="1"/>
          </p:cNvSpPr>
          <p:nvPr>
            <p:ph type="body" sz="quarter" idx="48"/>
          </p:nvPr>
        </p:nvSpPr>
        <p:spPr>
          <a:xfrm>
            <a:off x="4693920" y="19050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1"/>
          <p:cNvSpPr>
            <a:spLocks noGrp="1"/>
          </p:cNvSpPr>
          <p:nvPr>
            <p:ph type="body" sz="quarter" idx="49"/>
          </p:nvPr>
        </p:nvSpPr>
        <p:spPr>
          <a:xfrm>
            <a:off x="4693918" y="24130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0" name="Text Placeholder 31"/>
          <p:cNvSpPr>
            <a:spLocks noGrp="1"/>
          </p:cNvSpPr>
          <p:nvPr>
            <p:ph type="body" sz="quarter" idx="50"/>
          </p:nvPr>
        </p:nvSpPr>
        <p:spPr>
          <a:xfrm>
            <a:off x="4693919" y="29337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1" name="Text Placeholder 31"/>
          <p:cNvSpPr>
            <a:spLocks noGrp="1"/>
          </p:cNvSpPr>
          <p:nvPr>
            <p:ph type="body" sz="quarter" idx="51"/>
          </p:nvPr>
        </p:nvSpPr>
        <p:spPr>
          <a:xfrm>
            <a:off x="4693917" y="34544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2" name="Text Placeholder 31"/>
          <p:cNvSpPr>
            <a:spLocks noGrp="1"/>
          </p:cNvSpPr>
          <p:nvPr>
            <p:ph type="body" sz="quarter" idx="52"/>
          </p:nvPr>
        </p:nvSpPr>
        <p:spPr>
          <a:xfrm>
            <a:off x="4693918" y="39751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3" name="Text Placeholder 31"/>
          <p:cNvSpPr>
            <a:spLocks noGrp="1"/>
          </p:cNvSpPr>
          <p:nvPr>
            <p:ph type="body" sz="quarter" idx="53"/>
          </p:nvPr>
        </p:nvSpPr>
        <p:spPr>
          <a:xfrm>
            <a:off x="4693916" y="45066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4" name="Text Placeholder 31"/>
          <p:cNvSpPr>
            <a:spLocks noGrp="1"/>
          </p:cNvSpPr>
          <p:nvPr>
            <p:ph type="body" sz="quarter" idx="54"/>
          </p:nvPr>
        </p:nvSpPr>
        <p:spPr>
          <a:xfrm>
            <a:off x="4693917" y="50273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5" name="Text Placeholder 31"/>
          <p:cNvSpPr>
            <a:spLocks noGrp="1"/>
          </p:cNvSpPr>
          <p:nvPr>
            <p:ph type="body" sz="quarter" idx="55"/>
          </p:nvPr>
        </p:nvSpPr>
        <p:spPr>
          <a:xfrm>
            <a:off x="4693916" y="55480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380999" y="990600"/>
            <a:ext cx="4312918" cy="5486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31"/>
          <p:cNvSpPr>
            <a:spLocks noGrp="1"/>
          </p:cNvSpPr>
          <p:nvPr>
            <p:ph type="body" sz="quarter" idx="39" hasCustomPrompt="1"/>
          </p:nvPr>
        </p:nvSpPr>
        <p:spPr>
          <a:xfrm>
            <a:off x="546100" y="1346200"/>
            <a:ext cx="3937000" cy="47244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>
          <a:xfrm>
            <a:off x="4693916" y="1384300"/>
            <a:ext cx="3916684" cy="457200"/>
          </a:xfrm>
          <a:prstGeom prst="roundRect">
            <a:avLst>
              <a:gd name="adj" fmla="val 22741"/>
            </a:avLst>
          </a:prstGeom>
          <a:solidFill>
            <a:schemeClr val="tx1">
              <a:lumMod val="85000"/>
              <a:lumOff val="1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 flipH="1">
            <a:off x="4663435" y="13843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  <a:gs pos="69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>
            <a:off x="4693916" y="19050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 flipH="1">
            <a:off x="4663435" y="1905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4693916" y="24130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 flipH="1">
            <a:off x="4663435" y="2413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 userDrawn="1"/>
        </p:nvSpPr>
        <p:spPr>
          <a:xfrm>
            <a:off x="4693916" y="29337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 userDrawn="1"/>
        </p:nvSpPr>
        <p:spPr>
          <a:xfrm flipH="1">
            <a:off x="4663435" y="29337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 userDrawn="1"/>
        </p:nvSpPr>
        <p:spPr>
          <a:xfrm>
            <a:off x="4693916" y="34544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 userDrawn="1"/>
        </p:nvSpPr>
        <p:spPr>
          <a:xfrm flipH="1">
            <a:off x="4663435" y="34544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 userDrawn="1"/>
        </p:nvSpPr>
        <p:spPr>
          <a:xfrm>
            <a:off x="4693916" y="39751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 userDrawn="1"/>
        </p:nvSpPr>
        <p:spPr>
          <a:xfrm flipH="1">
            <a:off x="4663435" y="39751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 userDrawn="1"/>
        </p:nvSpPr>
        <p:spPr>
          <a:xfrm>
            <a:off x="4693916" y="45066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 userDrawn="1"/>
        </p:nvSpPr>
        <p:spPr>
          <a:xfrm flipH="1">
            <a:off x="4663435" y="45066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 userDrawn="1"/>
        </p:nvSpPr>
        <p:spPr>
          <a:xfrm>
            <a:off x="4693916" y="50273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 userDrawn="1"/>
        </p:nvSpPr>
        <p:spPr>
          <a:xfrm flipH="1">
            <a:off x="4663435" y="50273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 userDrawn="1"/>
        </p:nvSpPr>
        <p:spPr>
          <a:xfrm>
            <a:off x="4693916" y="55480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 userDrawn="1"/>
        </p:nvSpPr>
        <p:spPr>
          <a:xfrm flipH="1">
            <a:off x="4663435" y="55480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31"/>
          <p:cNvSpPr>
            <a:spLocks noGrp="1"/>
          </p:cNvSpPr>
          <p:nvPr>
            <p:ph type="body" sz="quarter" idx="47"/>
          </p:nvPr>
        </p:nvSpPr>
        <p:spPr>
          <a:xfrm>
            <a:off x="4693919" y="13843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5" name="Text Placeholder 31"/>
          <p:cNvSpPr>
            <a:spLocks noGrp="1"/>
          </p:cNvSpPr>
          <p:nvPr>
            <p:ph type="body" sz="quarter" idx="48"/>
          </p:nvPr>
        </p:nvSpPr>
        <p:spPr>
          <a:xfrm>
            <a:off x="4693920" y="19050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1" name="Text Placeholder 31"/>
          <p:cNvSpPr>
            <a:spLocks noGrp="1"/>
          </p:cNvSpPr>
          <p:nvPr>
            <p:ph type="body" sz="quarter" idx="49"/>
          </p:nvPr>
        </p:nvSpPr>
        <p:spPr>
          <a:xfrm>
            <a:off x="4693918" y="24130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2" name="Text Placeholder 31"/>
          <p:cNvSpPr>
            <a:spLocks noGrp="1"/>
          </p:cNvSpPr>
          <p:nvPr>
            <p:ph type="body" sz="quarter" idx="50"/>
          </p:nvPr>
        </p:nvSpPr>
        <p:spPr>
          <a:xfrm>
            <a:off x="4693919" y="29337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3" name="Text Placeholder 31"/>
          <p:cNvSpPr>
            <a:spLocks noGrp="1"/>
          </p:cNvSpPr>
          <p:nvPr>
            <p:ph type="body" sz="quarter" idx="51"/>
          </p:nvPr>
        </p:nvSpPr>
        <p:spPr>
          <a:xfrm>
            <a:off x="4693917" y="34544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4" name="Text Placeholder 31"/>
          <p:cNvSpPr>
            <a:spLocks noGrp="1"/>
          </p:cNvSpPr>
          <p:nvPr>
            <p:ph type="body" sz="quarter" idx="52"/>
          </p:nvPr>
        </p:nvSpPr>
        <p:spPr>
          <a:xfrm>
            <a:off x="4693918" y="39751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5" name="Text Placeholder 31"/>
          <p:cNvSpPr>
            <a:spLocks noGrp="1"/>
          </p:cNvSpPr>
          <p:nvPr>
            <p:ph type="body" sz="quarter" idx="53"/>
          </p:nvPr>
        </p:nvSpPr>
        <p:spPr>
          <a:xfrm>
            <a:off x="4693916" y="45066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6" name="Text Placeholder 31"/>
          <p:cNvSpPr>
            <a:spLocks noGrp="1"/>
          </p:cNvSpPr>
          <p:nvPr>
            <p:ph type="body" sz="quarter" idx="54"/>
          </p:nvPr>
        </p:nvSpPr>
        <p:spPr>
          <a:xfrm>
            <a:off x="4693917" y="50273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7" name="Text Placeholder 31"/>
          <p:cNvSpPr>
            <a:spLocks noGrp="1"/>
          </p:cNvSpPr>
          <p:nvPr>
            <p:ph type="body" sz="quarter" idx="55"/>
          </p:nvPr>
        </p:nvSpPr>
        <p:spPr>
          <a:xfrm>
            <a:off x="4693916" y="55480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380999" y="990600"/>
            <a:ext cx="4312918" cy="5486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31"/>
          <p:cNvSpPr>
            <a:spLocks noGrp="1"/>
          </p:cNvSpPr>
          <p:nvPr>
            <p:ph type="body" sz="quarter" idx="39" hasCustomPrompt="1"/>
          </p:nvPr>
        </p:nvSpPr>
        <p:spPr>
          <a:xfrm>
            <a:off x="546100" y="1346200"/>
            <a:ext cx="3937000" cy="47244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Rounded Rectangle 27"/>
          <p:cNvSpPr/>
          <p:nvPr userDrawn="1"/>
        </p:nvSpPr>
        <p:spPr>
          <a:xfrm>
            <a:off x="4693916" y="1384300"/>
            <a:ext cx="3916684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 flipH="1">
            <a:off x="4663435" y="13843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 userDrawn="1"/>
        </p:nvSpPr>
        <p:spPr>
          <a:xfrm>
            <a:off x="4693916" y="19050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tx1">
              <a:lumMod val="85000"/>
              <a:lumOff val="1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 userDrawn="1"/>
        </p:nvSpPr>
        <p:spPr>
          <a:xfrm flipH="1">
            <a:off x="4663435" y="1905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  <a:gs pos="69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 userDrawn="1"/>
        </p:nvSpPr>
        <p:spPr>
          <a:xfrm>
            <a:off x="4693916" y="24130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 userDrawn="1"/>
        </p:nvSpPr>
        <p:spPr>
          <a:xfrm flipH="1">
            <a:off x="4663435" y="2413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 userDrawn="1"/>
        </p:nvSpPr>
        <p:spPr>
          <a:xfrm>
            <a:off x="4693916" y="29337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 userDrawn="1"/>
        </p:nvSpPr>
        <p:spPr>
          <a:xfrm flipH="1">
            <a:off x="4663435" y="29337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 userDrawn="1"/>
        </p:nvSpPr>
        <p:spPr>
          <a:xfrm>
            <a:off x="4693916" y="34544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 userDrawn="1"/>
        </p:nvSpPr>
        <p:spPr>
          <a:xfrm flipH="1">
            <a:off x="4663435" y="34544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 userDrawn="1"/>
        </p:nvSpPr>
        <p:spPr>
          <a:xfrm>
            <a:off x="4693916" y="39751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 userDrawn="1"/>
        </p:nvSpPr>
        <p:spPr>
          <a:xfrm flipH="1">
            <a:off x="4663435" y="39751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 userDrawn="1"/>
        </p:nvSpPr>
        <p:spPr>
          <a:xfrm>
            <a:off x="4693916" y="45066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 userDrawn="1"/>
        </p:nvSpPr>
        <p:spPr>
          <a:xfrm flipH="1">
            <a:off x="4663435" y="45066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 userDrawn="1"/>
        </p:nvSpPr>
        <p:spPr>
          <a:xfrm>
            <a:off x="4693916" y="50273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 userDrawn="1"/>
        </p:nvSpPr>
        <p:spPr>
          <a:xfrm flipH="1">
            <a:off x="4663435" y="50273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 userDrawn="1"/>
        </p:nvSpPr>
        <p:spPr>
          <a:xfrm>
            <a:off x="4693916" y="55480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 userDrawn="1"/>
        </p:nvSpPr>
        <p:spPr>
          <a:xfrm flipH="1">
            <a:off x="4663435" y="55480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31"/>
          <p:cNvSpPr>
            <a:spLocks noGrp="1"/>
          </p:cNvSpPr>
          <p:nvPr>
            <p:ph type="body" sz="quarter" idx="47"/>
          </p:nvPr>
        </p:nvSpPr>
        <p:spPr>
          <a:xfrm>
            <a:off x="4693919" y="13843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8" name="Text Placeholder 31"/>
          <p:cNvSpPr>
            <a:spLocks noGrp="1"/>
          </p:cNvSpPr>
          <p:nvPr>
            <p:ph type="body" sz="quarter" idx="48"/>
          </p:nvPr>
        </p:nvSpPr>
        <p:spPr>
          <a:xfrm>
            <a:off x="4693920" y="19050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1"/>
          <p:cNvSpPr>
            <a:spLocks noGrp="1"/>
          </p:cNvSpPr>
          <p:nvPr>
            <p:ph type="body" sz="quarter" idx="49"/>
          </p:nvPr>
        </p:nvSpPr>
        <p:spPr>
          <a:xfrm>
            <a:off x="4693918" y="24130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0" name="Text Placeholder 31"/>
          <p:cNvSpPr>
            <a:spLocks noGrp="1"/>
          </p:cNvSpPr>
          <p:nvPr>
            <p:ph type="body" sz="quarter" idx="50"/>
          </p:nvPr>
        </p:nvSpPr>
        <p:spPr>
          <a:xfrm>
            <a:off x="4693919" y="29337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1" name="Text Placeholder 31"/>
          <p:cNvSpPr>
            <a:spLocks noGrp="1"/>
          </p:cNvSpPr>
          <p:nvPr>
            <p:ph type="body" sz="quarter" idx="51"/>
          </p:nvPr>
        </p:nvSpPr>
        <p:spPr>
          <a:xfrm>
            <a:off x="4693917" y="34544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2" name="Text Placeholder 31"/>
          <p:cNvSpPr>
            <a:spLocks noGrp="1"/>
          </p:cNvSpPr>
          <p:nvPr>
            <p:ph type="body" sz="quarter" idx="52"/>
          </p:nvPr>
        </p:nvSpPr>
        <p:spPr>
          <a:xfrm>
            <a:off x="4693918" y="39751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3" name="Text Placeholder 31"/>
          <p:cNvSpPr>
            <a:spLocks noGrp="1"/>
          </p:cNvSpPr>
          <p:nvPr>
            <p:ph type="body" sz="quarter" idx="53"/>
          </p:nvPr>
        </p:nvSpPr>
        <p:spPr>
          <a:xfrm>
            <a:off x="4693916" y="45066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4" name="Text Placeholder 31"/>
          <p:cNvSpPr>
            <a:spLocks noGrp="1"/>
          </p:cNvSpPr>
          <p:nvPr>
            <p:ph type="body" sz="quarter" idx="54"/>
          </p:nvPr>
        </p:nvSpPr>
        <p:spPr>
          <a:xfrm>
            <a:off x="4693917" y="50273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5" name="Text Placeholder 31"/>
          <p:cNvSpPr>
            <a:spLocks noGrp="1"/>
          </p:cNvSpPr>
          <p:nvPr>
            <p:ph type="body" sz="quarter" idx="55"/>
          </p:nvPr>
        </p:nvSpPr>
        <p:spPr>
          <a:xfrm>
            <a:off x="4693916" y="55480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380999" y="990600"/>
            <a:ext cx="4312918" cy="5486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31"/>
          <p:cNvSpPr>
            <a:spLocks noGrp="1"/>
          </p:cNvSpPr>
          <p:nvPr>
            <p:ph type="body" sz="quarter" idx="39" hasCustomPrompt="1"/>
          </p:nvPr>
        </p:nvSpPr>
        <p:spPr>
          <a:xfrm>
            <a:off x="546100" y="1346200"/>
            <a:ext cx="3937000" cy="47244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>
          <a:xfrm>
            <a:off x="4693916" y="1384300"/>
            <a:ext cx="3916684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 flipH="1">
            <a:off x="4663435" y="13843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>
            <a:off x="4693916" y="19050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 userDrawn="1"/>
        </p:nvSpPr>
        <p:spPr>
          <a:xfrm flipH="1">
            <a:off x="4663435" y="1905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 userDrawn="1"/>
        </p:nvSpPr>
        <p:spPr>
          <a:xfrm>
            <a:off x="4693916" y="24130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tx1">
              <a:lumMod val="85000"/>
              <a:lumOff val="1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 userDrawn="1"/>
        </p:nvSpPr>
        <p:spPr>
          <a:xfrm flipH="1">
            <a:off x="4663435" y="2413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69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 userDrawn="1"/>
        </p:nvSpPr>
        <p:spPr>
          <a:xfrm>
            <a:off x="4693916" y="29337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 userDrawn="1"/>
        </p:nvSpPr>
        <p:spPr>
          <a:xfrm flipH="1">
            <a:off x="4663435" y="29337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 userDrawn="1"/>
        </p:nvSpPr>
        <p:spPr>
          <a:xfrm>
            <a:off x="4693916" y="34544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 userDrawn="1"/>
        </p:nvSpPr>
        <p:spPr>
          <a:xfrm flipH="1">
            <a:off x="4663435" y="34544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 userDrawn="1"/>
        </p:nvSpPr>
        <p:spPr>
          <a:xfrm>
            <a:off x="4693916" y="39751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 userDrawn="1"/>
        </p:nvSpPr>
        <p:spPr>
          <a:xfrm flipH="1">
            <a:off x="4663435" y="39751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 userDrawn="1"/>
        </p:nvSpPr>
        <p:spPr>
          <a:xfrm>
            <a:off x="4693916" y="45066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 userDrawn="1"/>
        </p:nvSpPr>
        <p:spPr>
          <a:xfrm flipH="1">
            <a:off x="4663435" y="45066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 userDrawn="1"/>
        </p:nvSpPr>
        <p:spPr>
          <a:xfrm>
            <a:off x="4693916" y="50273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 userDrawn="1"/>
        </p:nvSpPr>
        <p:spPr>
          <a:xfrm flipH="1">
            <a:off x="4663435" y="50273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 userDrawn="1"/>
        </p:nvSpPr>
        <p:spPr>
          <a:xfrm>
            <a:off x="4693916" y="55480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 flipH="1">
            <a:off x="4663435" y="55480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31"/>
          <p:cNvSpPr>
            <a:spLocks noGrp="1"/>
          </p:cNvSpPr>
          <p:nvPr>
            <p:ph type="body" sz="quarter" idx="47"/>
          </p:nvPr>
        </p:nvSpPr>
        <p:spPr>
          <a:xfrm>
            <a:off x="4693919" y="13843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8" name="Text Placeholder 31"/>
          <p:cNvSpPr>
            <a:spLocks noGrp="1"/>
          </p:cNvSpPr>
          <p:nvPr>
            <p:ph type="body" sz="quarter" idx="48"/>
          </p:nvPr>
        </p:nvSpPr>
        <p:spPr>
          <a:xfrm>
            <a:off x="4693920" y="19050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1"/>
          <p:cNvSpPr>
            <a:spLocks noGrp="1"/>
          </p:cNvSpPr>
          <p:nvPr>
            <p:ph type="body" sz="quarter" idx="49"/>
          </p:nvPr>
        </p:nvSpPr>
        <p:spPr>
          <a:xfrm>
            <a:off x="4693918" y="24130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0" name="Text Placeholder 31"/>
          <p:cNvSpPr>
            <a:spLocks noGrp="1"/>
          </p:cNvSpPr>
          <p:nvPr>
            <p:ph type="body" sz="quarter" idx="50"/>
          </p:nvPr>
        </p:nvSpPr>
        <p:spPr>
          <a:xfrm>
            <a:off x="4693919" y="29337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1" name="Text Placeholder 31"/>
          <p:cNvSpPr>
            <a:spLocks noGrp="1"/>
          </p:cNvSpPr>
          <p:nvPr>
            <p:ph type="body" sz="quarter" idx="51"/>
          </p:nvPr>
        </p:nvSpPr>
        <p:spPr>
          <a:xfrm>
            <a:off x="4693917" y="34544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2" name="Text Placeholder 31"/>
          <p:cNvSpPr>
            <a:spLocks noGrp="1"/>
          </p:cNvSpPr>
          <p:nvPr>
            <p:ph type="body" sz="quarter" idx="52"/>
          </p:nvPr>
        </p:nvSpPr>
        <p:spPr>
          <a:xfrm>
            <a:off x="4693918" y="39751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3" name="Text Placeholder 31"/>
          <p:cNvSpPr>
            <a:spLocks noGrp="1"/>
          </p:cNvSpPr>
          <p:nvPr>
            <p:ph type="body" sz="quarter" idx="53"/>
          </p:nvPr>
        </p:nvSpPr>
        <p:spPr>
          <a:xfrm>
            <a:off x="4693916" y="45066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4" name="Text Placeholder 31"/>
          <p:cNvSpPr>
            <a:spLocks noGrp="1"/>
          </p:cNvSpPr>
          <p:nvPr>
            <p:ph type="body" sz="quarter" idx="54"/>
          </p:nvPr>
        </p:nvSpPr>
        <p:spPr>
          <a:xfrm>
            <a:off x="4693917" y="50273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5" name="Text Placeholder 31"/>
          <p:cNvSpPr>
            <a:spLocks noGrp="1"/>
          </p:cNvSpPr>
          <p:nvPr>
            <p:ph type="body" sz="quarter" idx="55"/>
          </p:nvPr>
        </p:nvSpPr>
        <p:spPr>
          <a:xfrm>
            <a:off x="4693916" y="55480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380999" y="990600"/>
            <a:ext cx="4312918" cy="5486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31"/>
          <p:cNvSpPr>
            <a:spLocks noGrp="1"/>
          </p:cNvSpPr>
          <p:nvPr>
            <p:ph type="body" sz="quarter" idx="39" hasCustomPrompt="1"/>
          </p:nvPr>
        </p:nvSpPr>
        <p:spPr>
          <a:xfrm>
            <a:off x="546100" y="1346200"/>
            <a:ext cx="3937000" cy="47244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>
          <a:xfrm>
            <a:off x="4693916" y="1384300"/>
            <a:ext cx="3916684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 flipH="1">
            <a:off x="4663435" y="13843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>
            <a:off x="4693916" y="19050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 userDrawn="1"/>
        </p:nvSpPr>
        <p:spPr>
          <a:xfrm flipH="1">
            <a:off x="4663435" y="1905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 userDrawn="1"/>
        </p:nvSpPr>
        <p:spPr>
          <a:xfrm>
            <a:off x="4693916" y="24130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 userDrawn="1"/>
        </p:nvSpPr>
        <p:spPr>
          <a:xfrm flipH="1">
            <a:off x="4663435" y="2413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 userDrawn="1"/>
        </p:nvSpPr>
        <p:spPr>
          <a:xfrm>
            <a:off x="4693916" y="29337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tx1">
              <a:lumMod val="85000"/>
              <a:lumOff val="1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 userDrawn="1"/>
        </p:nvSpPr>
        <p:spPr>
          <a:xfrm flipH="1">
            <a:off x="4663435" y="29337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69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 userDrawn="1"/>
        </p:nvSpPr>
        <p:spPr>
          <a:xfrm>
            <a:off x="4693916" y="34544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 userDrawn="1"/>
        </p:nvSpPr>
        <p:spPr>
          <a:xfrm flipH="1">
            <a:off x="4663435" y="34544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 userDrawn="1"/>
        </p:nvSpPr>
        <p:spPr>
          <a:xfrm>
            <a:off x="4693916" y="39751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 userDrawn="1"/>
        </p:nvSpPr>
        <p:spPr>
          <a:xfrm flipH="1">
            <a:off x="4663435" y="39751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 userDrawn="1"/>
        </p:nvSpPr>
        <p:spPr>
          <a:xfrm>
            <a:off x="4693916" y="45066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 userDrawn="1"/>
        </p:nvSpPr>
        <p:spPr>
          <a:xfrm flipH="1">
            <a:off x="4663435" y="45066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 userDrawn="1"/>
        </p:nvSpPr>
        <p:spPr>
          <a:xfrm>
            <a:off x="4693916" y="50273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 flipH="1">
            <a:off x="4663435" y="50273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 userDrawn="1"/>
        </p:nvSpPr>
        <p:spPr>
          <a:xfrm>
            <a:off x="4693916" y="55480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 userDrawn="1"/>
        </p:nvSpPr>
        <p:spPr>
          <a:xfrm flipH="1">
            <a:off x="4663435" y="55480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31"/>
          <p:cNvSpPr>
            <a:spLocks noGrp="1"/>
          </p:cNvSpPr>
          <p:nvPr>
            <p:ph type="body" sz="quarter" idx="47"/>
          </p:nvPr>
        </p:nvSpPr>
        <p:spPr>
          <a:xfrm>
            <a:off x="4693919" y="13843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1"/>
          <p:cNvSpPr>
            <a:spLocks noGrp="1"/>
          </p:cNvSpPr>
          <p:nvPr>
            <p:ph type="body" sz="quarter" idx="48"/>
          </p:nvPr>
        </p:nvSpPr>
        <p:spPr>
          <a:xfrm>
            <a:off x="4693920" y="19050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0" name="Text Placeholder 31"/>
          <p:cNvSpPr>
            <a:spLocks noGrp="1"/>
          </p:cNvSpPr>
          <p:nvPr>
            <p:ph type="body" sz="quarter" idx="49"/>
          </p:nvPr>
        </p:nvSpPr>
        <p:spPr>
          <a:xfrm>
            <a:off x="4693918" y="24130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1" name="Text Placeholder 31"/>
          <p:cNvSpPr>
            <a:spLocks noGrp="1"/>
          </p:cNvSpPr>
          <p:nvPr>
            <p:ph type="body" sz="quarter" idx="50"/>
          </p:nvPr>
        </p:nvSpPr>
        <p:spPr>
          <a:xfrm>
            <a:off x="4693919" y="29337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2" name="Text Placeholder 31"/>
          <p:cNvSpPr>
            <a:spLocks noGrp="1"/>
          </p:cNvSpPr>
          <p:nvPr>
            <p:ph type="body" sz="quarter" idx="51"/>
          </p:nvPr>
        </p:nvSpPr>
        <p:spPr>
          <a:xfrm>
            <a:off x="4693917" y="34544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3" name="Text Placeholder 31"/>
          <p:cNvSpPr>
            <a:spLocks noGrp="1"/>
          </p:cNvSpPr>
          <p:nvPr>
            <p:ph type="body" sz="quarter" idx="52"/>
          </p:nvPr>
        </p:nvSpPr>
        <p:spPr>
          <a:xfrm>
            <a:off x="4693918" y="39751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4" name="Text Placeholder 31"/>
          <p:cNvSpPr>
            <a:spLocks noGrp="1"/>
          </p:cNvSpPr>
          <p:nvPr>
            <p:ph type="body" sz="quarter" idx="53"/>
          </p:nvPr>
        </p:nvSpPr>
        <p:spPr>
          <a:xfrm>
            <a:off x="4693916" y="45066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5" name="Text Placeholder 31"/>
          <p:cNvSpPr>
            <a:spLocks noGrp="1"/>
          </p:cNvSpPr>
          <p:nvPr>
            <p:ph type="body" sz="quarter" idx="54"/>
          </p:nvPr>
        </p:nvSpPr>
        <p:spPr>
          <a:xfrm>
            <a:off x="4693917" y="50273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6" name="Text Placeholder 31"/>
          <p:cNvSpPr>
            <a:spLocks noGrp="1"/>
          </p:cNvSpPr>
          <p:nvPr>
            <p:ph type="body" sz="quarter" idx="55"/>
          </p:nvPr>
        </p:nvSpPr>
        <p:spPr>
          <a:xfrm>
            <a:off x="4693916" y="55480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380999" y="990600"/>
            <a:ext cx="4312918" cy="5486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31"/>
          <p:cNvSpPr>
            <a:spLocks noGrp="1"/>
          </p:cNvSpPr>
          <p:nvPr>
            <p:ph type="body" sz="quarter" idx="39" hasCustomPrompt="1"/>
          </p:nvPr>
        </p:nvSpPr>
        <p:spPr>
          <a:xfrm>
            <a:off x="546100" y="1346200"/>
            <a:ext cx="3937000" cy="47244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Rounded Rectangle 27"/>
          <p:cNvSpPr/>
          <p:nvPr userDrawn="1"/>
        </p:nvSpPr>
        <p:spPr>
          <a:xfrm>
            <a:off x="4693916" y="1384300"/>
            <a:ext cx="3916684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 flipH="1">
            <a:off x="4663435" y="13843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 userDrawn="1"/>
        </p:nvSpPr>
        <p:spPr>
          <a:xfrm>
            <a:off x="4693916" y="19050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 userDrawn="1"/>
        </p:nvSpPr>
        <p:spPr>
          <a:xfrm flipH="1">
            <a:off x="4663435" y="1905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 userDrawn="1"/>
        </p:nvSpPr>
        <p:spPr>
          <a:xfrm>
            <a:off x="4693916" y="24130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 userDrawn="1"/>
        </p:nvSpPr>
        <p:spPr>
          <a:xfrm flipH="1">
            <a:off x="4663435" y="2413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 userDrawn="1"/>
        </p:nvSpPr>
        <p:spPr>
          <a:xfrm>
            <a:off x="4693916" y="29337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 userDrawn="1"/>
        </p:nvSpPr>
        <p:spPr>
          <a:xfrm flipH="1">
            <a:off x="4663435" y="29337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 userDrawn="1"/>
        </p:nvSpPr>
        <p:spPr>
          <a:xfrm>
            <a:off x="4693916" y="34544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tx1">
              <a:lumMod val="85000"/>
              <a:lumOff val="1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 userDrawn="1"/>
        </p:nvSpPr>
        <p:spPr>
          <a:xfrm flipH="1">
            <a:off x="4663435" y="34544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69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 userDrawn="1"/>
        </p:nvSpPr>
        <p:spPr>
          <a:xfrm>
            <a:off x="4693916" y="39751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 userDrawn="1"/>
        </p:nvSpPr>
        <p:spPr>
          <a:xfrm flipH="1">
            <a:off x="4663435" y="39751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 userDrawn="1"/>
        </p:nvSpPr>
        <p:spPr>
          <a:xfrm>
            <a:off x="4693916" y="45066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 userDrawn="1"/>
        </p:nvSpPr>
        <p:spPr>
          <a:xfrm flipH="1">
            <a:off x="4663435" y="45066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>
            <a:off x="4693916" y="50273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 userDrawn="1"/>
        </p:nvSpPr>
        <p:spPr>
          <a:xfrm flipH="1">
            <a:off x="4663435" y="50273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 userDrawn="1"/>
        </p:nvSpPr>
        <p:spPr>
          <a:xfrm>
            <a:off x="4693916" y="55480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 userDrawn="1"/>
        </p:nvSpPr>
        <p:spPr>
          <a:xfrm flipH="1">
            <a:off x="4663435" y="55480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31"/>
          <p:cNvSpPr>
            <a:spLocks noGrp="1"/>
          </p:cNvSpPr>
          <p:nvPr>
            <p:ph type="body" sz="quarter" idx="47"/>
          </p:nvPr>
        </p:nvSpPr>
        <p:spPr>
          <a:xfrm>
            <a:off x="4693919" y="13843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0" name="Text Placeholder 31"/>
          <p:cNvSpPr>
            <a:spLocks noGrp="1"/>
          </p:cNvSpPr>
          <p:nvPr>
            <p:ph type="body" sz="quarter" idx="48"/>
          </p:nvPr>
        </p:nvSpPr>
        <p:spPr>
          <a:xfrm>
            <a:off x="4693920" y="19050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1" name="Text Placeholder 31"/>
          <p:cNvSpPr>
            <a:spLocks noGrp="1"/>
          </p:cNvSpPr>
          <p:nvPr>
            <p:ph type="body" sz="quarter" idx="49"/>
          </p:nvPr>
        </p:nvSpPr>
        <p:spPr>
          <a:xfrm>
            <a:off x="4693918" y="24130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2" name="Text Placeholder 31"/>
          <p:cNvSpPr>
            <a:spLocks noGrp="1"/>
          </p:cNvSpPr>
          <p:nvPr>
            <p:ph type="body" sz="quarter" idx="50"/>
          </p:nvPr>
        </p:nvSpPr>
        <p:spPr>
          <a:xfrm>
            <a:off x="4693919" y="29337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3" name="Text Placeholder 31"/>
          <p:cNvSpPr>
            <a:spLocks noGrp="1"/>
          </p:cNvSpPr>
          <p:nvPr>
            <p:ph type="body" sz="quarter" idx="51"/>
          </p:nvPr>
        </p:nvSpPr>
        <p:spPr>
          <a:xfrm>
            <a:off x="4693917" y="34544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4" name="Text Placeholder 31"/>
          <p:cNvSpPr>
            <a:spLocks noGrp="1"/>
          </p:cNvSpPr>
          <p:nvPr>
            <p:ph type="body" sz="quarter" idx="52"/>
          </p:nvPr>
        </p:nvSpPr>
        <p:spPr>
          <a:xfrm>
            <a:off x="4693918" y="39751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5" name="Text Placeholder 31"/>
          <p:cNvSpPr>
            <a:spLocks noGrp="1"/>
          </p:cNvSpPr>
          <p:nvPr>
            <p:ph type="body" sz="quarter" idx="53"/>
          </p:nvPr>
        </p:nvSpPr>
        <p:spPr>
          <a:xfrm>
            <a:off x="4693916" y="45066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6" name="Text Placeholder 31"/>
          <p:cNvSpPr>
            <a:spLocks noGrp="1"/>
          </p:cNvSpPr>
          <p:nvPr>
            <p:ph type="body" sz="quarter" idx="54"/>
          </p:nvPr>
        </p:nvSpPr>
        <p:spPr>
          <a:xfrm>
            <a:off x="4693917" y="50273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7" name="Text Placeholder 31"/>
          <p:cNvSpPr>
            <a:spLocks noGrp="1"/>
          </p:cNvSpPr>
          <p:nvPr>
            <p:ph type="body" sz="quarter" idx="55"/>
          </p:nvPr>
        </p:nvSpPr>
        <p:spPr>
          <a:xfrm>
            <a:off x="4693916" y="55480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380999" y="990600"/>
            <a:ext cx="4312918" cy="5486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31"/>
          <p:cNvSpPr>
            <a:spLocks noGrp="1"/>
          </p:cNvSpPr>
          <p:nvPr>
            <p:ph type="body" sz="quarter" idx="39" hasCustomPrompt="1"/>
          </p:nvPr>
        </p:nvSpPr>
        <p:spPr>
          <a:xfrm>
            <a:off x="546100" y="1346200"/>
            <a:ext cx="3937000" cy="47244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>
          <a:xfrm>
            <a:off x="4693916" y="1384300"/>
            <a:ext cx="3916684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 flipH="1">
            <a:off x="4663435" y="13843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>
            <a:off x="4693916" y="19050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 userDrawn="1"/>
        </p:nvSpPr>
        <p:spPr>
          <a:xfrm flipH="1">
            <a:off x="4663435" y="1905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 userDrawn="1"/>
        </p:nvSpPr>
        <p:spPr>
          <a:xfrm>
            <a:off x="4693916" y="24130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 userDrawn="1"/>
        </p:nvSpPr>
        <p:spPr>
          <a:xfrm flipH="1">
            <a:off x="4663435" y="2413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 userDrawn="1"/>
        </p:nvSpPr>
        <p:spPr>
          <a:xfrm>
            <a:off x="4693916" y="29337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 userDrawn="1"/>
        </p:nvSpPr>
        <p:spPr>
          <a:xfrm flipH="1">
            <a:off x="4663435" y="29337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 userDrawn="1"/>
        </p:nvSpPr>
        <p:spPr>
          <a:xfrm>
            <a:off x="4693916" y="34544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 userDrawn="1"/>
        </p:nvSpPr>
        <p:spPr>
          <a:xfrm flipH="1">
            <a:off x="4663435" y="34544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 userDrawn="1"/>
        </p:nvSpPr>
        <p:spPr>
          <a:xfrm>
            <a:off x="4693916" y="39751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tx1">
              <a:lumMod val="85000"/>
              <a:lumOff val="1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 userDrawn="1"/>
        </p:nvSpPr>
        <p:spPr>
          <a:xfrm flipH="1">
            <a:off x="4663435" y="39751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69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 userDrawn="1"/>
        </p:nvSpPr>
        <p:spPr>
          <a:xfrm>
            <a:off x="4693916" y="45066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 flipH="1">
            <a:off x="4663435" y="45066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 userDrawn="1"/>
        </p:nvSpPr>
        <p:spPr>
          <a:xfrm>
            <a:off x="4693916" y="50273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 userDrawn="1"/>
        </p:nvSpPr>
        <p:spPr>
          <a:xfrm flipH="1">
            <a:off x="4663435" y="50273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 userDrawn="1"/>
        </p:nvSpPr>
        <p:spPr>
          <a:xfrm>
            <a:off x="4693916" y="55480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 userDrawn="1"/>
        </p:nvSpPr>
        <p:spPr>
          <a:xfrm flipH="1">
            <a:off x="4663435" y="55480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31"/>
          <p:cNvSpPr>
            <a:spLocks noGrp="1"/>
          </p:cNvSpPr>
          <p:nvPr>
            <p:ph type="body" sz="quarter" idx="47"/>
          </p:nvPr>
        </p:nvSpPr>
        <p:spPr>
          <a:xfrm>
            <a:off x="4693919" y="13843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1" name="Text Placeholder 31"/>
          <p:cNvSpPr>
            <a:spLocks noGrp="1"/>
          </p:cNvSpPr>
          <p:nvPr>
            <p:ph type="body" sz="quarter" idx="48"/>
          </p:nvPr>
        </p:nvSpPr>
        <p:spPr>
          <a:xfrm>
            <a:off x="4693920" y="19050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2" name="Text Placeholder 31"/>
          <p:cNvSpPr>
            <a:spLocks noGrp="1"/>
          </p:cNvSpPr>
          <p:nvPr>
            <p:ph type="body" sz="quarter" idx="49"/>
          </p:nvPr>
        </p:nvSpPr>
        <p:spPr>
          <a:xfrm>
            <a:off x="4693918" y="24130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3" name="Text Placeholder 31"/>
          <p:cNvSpPr>
            <a:spLocks noGrp="1"/>
          </p:cNvSpPr>
          <p:nvPr>
            <p:ph type="body" sz="quarter" idx="50"/>
          </p:nvPr>
        </p:nvSpPr>
        <p:spPr>
          <a:xfrm>
            <a:off x="4693919" y="29337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4" name="Text Placeholder 31"/>
          <p:cNvSpPr>
            <a:spLocks noGrp="1"/>
          </p:cNvSpPr>
          <p:nvPr>
            <p:ph type="body" sz="quarter" idx="51"/>
          </p:nvPr>
        </p:nvSpPr>
        <p:spPr>
          <a:xfrm>
            <a:off x="4693917" y="34544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5" name="Text Placeholder 31"/>
          <p:cNvSpPr>
            <a:spLocks noGrp="1"/>
          </p:cNvSpPr>
          <p:nvPr>
            <p:ph type="body" sz="quarter" idx="52"/>
          </p:nvPr>
        </p:nvSpPr>
        <p:spPr>
          <a:xfrm>
            <a:off x="4693918" y="39751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6" name="Text Placeholder 31"/>
          <p:cNvSpPr>
            <a:spLocks noGrp="1"/>
          </p:cNvSpPr>
          <p:nvPr>
            <p:ph type="body" sz="quarter" idx="53"/>
          </p:nvPr>
        </p:nvSpPr>
        <p:spPr>
          <a:xfrm>
            <a:off x="4693916" y="45066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7" name="Text Placeholder 31"/>
          <p:cNvSpPr>
            <a:spLocks noGrp="1"/>
          </p:cNvSpPr>
          <p:nvPr>
            <p:ph type="body" sz="quarter" idx="54"/>
          </p:nvPr>
        </p:nvSpPr>
        <p:spPr>
          <a:xfrm>
            <a:off x="4693917" y="50273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8" name="Text Placeholder 31"/>
          <p:cNvSpPr>
            <a:spLocks noGrp="1"/>
          </p:cNvSpPr>
          <p:nvPr>
            <p:ph type="body" sz="quarter" idx="55"/>
          </p:nvPr>
        </p:nvSpPr>
        <p:spPr>
          <a:xfrm>
            <a:off x="4693916" y="55480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380999" y="990600"/>
            <a:ext cx="4312918" cy="5486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31"/>
          <p:cNvSpPr>
            <a:spLocks noGrp="1"/>
          </p:cNvSpPr>
          <p:nvPr>
            <p:ph type="body" sz="quarter" idx="39" hasCustomPrompt="1"/>
          </p:nvPr>
        </p:nvSpPr>
        <p:spPr>
          <a:xfrm>
            <a:off x="546100" y="1346200"/>
            <a:ext cx="3937000" cy="47244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Rounded Rectangle 27"/>
          <p:cNvSpPr/>
          <p:nvPr userDrawn="1"/>
        </p:nvSpPr>
        <p:spPr>
          <a:xfrm>
            <a:off x="4693916" y="1384300"/>
            <a:ext cx="3916684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 flipH="1">
            <a:off x="4663435" y="13843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 userDrawn="1"/>
        </p:nvSpPr>
        <p:spPr>
          <a:xfrm>
            <a:off x="4693916" y="19050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 userDrawn="1"/>
        </p:nvSpPr>
        <p:spPr>
          <a:xfrm flipH="1">
            <a:off x="4663435" y="1905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 userDrawn="1"/>
        </p:nvSpPr>
        <p:spPr>
          <a:xfrm>
            <a:off x="4693916" y="24130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 userDrawn="1"/>
        </p:nvSpPr>
        <p:spPr>
          <a:xfrm flipH="1">
            <a:off x="4663435" y="2413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 userDrawn="1"/>
        </p:nvSpPr>
        <p:spPr>
          <a:xfrm>
            <a:off x="4693916" y="29337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 userDrawn="1"/>
        </p:nvSpPr>
        <p:spPr>
          <a:xfrm flipH="1">
            <a:off x="4663435" y="29337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 userDrawn="1"/>
        </p:nvSpPr>
        <p:spPr>
          <a:xfrm>
            <a:off x="4693916" y="34544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 userDrawn="1"/>
        </p:nvSpPr>
        <p:spPr>
          <a:xfrm flipH="1">
            <a:off x="4663435" y="34544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 userDrawn="1"/>
        </p:nvSpPr>
        <p:spPr>
          <a:xfrm>
            <a:off x="4693916" y="39751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 userDrawn="1"/>
        </p:nvSpPr>
        <p:spPr>
          <a:xfrm flipH="1">
            <a:off x="4663435" y="39751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>
            <a:off x="4693916" y="45066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tx1">
              <a:lumMod val="85000"/>
              <a:lumOff val="1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 userDrawn="1"/>
        </p:nvSpPr>
        <p:spPr>
          <a:xfrm flipH="1">
            <a:off x="4663435" y="45066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69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 userDrawn="1"/>
        </p:nvSpPr>
        <p:spPr>
          <a:xfrm>
            <a:off x="4693916" y="50273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 userDrawn="1"/>
        </p:nvSpPr>
        <p:spPr>
          <a:xfrm flipH="1">
            <a:off x="4663435" y="50273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 userDrawn="1"/>
        </p:nvSpPr>
        <p:spPr>
          <a:xfrm>
            <a:off x="4693916" y="55480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 userDrawn="1"/>
        </p:nvSpPr>
        <p:spPr>
          <a:xfrm flipH="1">
            <a:off x="4663435" y="55480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31"/>
          <p:cNvSpPr>
            <a:spLocks noGrp="1"/>
          </p:cNvSpPr>
          <p:nvPr>
            <p:ph type="body" sz="quarter" idx="47"/>
          </p:nvPr>
        </p:nvSpPr>
        <p:spPr>
          <a:xfrm>
            <a:off x="4693919" y="13843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2" name="Text Placeholder 31"/>
          <p:cNvSpPr>
            <a:spLocks noGrp="1"/>
          </p:cNvSpPr>
          <p:nvPr>
            <p:ph type="body" sz="quarter" idx="48"/>
          </p:nvPr>
        </p:nvSpPr>
        <p:spPr>
          <a:xfrm>
            <a:off x="4693920" y="19050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3" name="Text Placeholder 31"/>
          <p:cNvSpPr>
            <a:spLocks noGrp="1"/>
          </p:cNvSpPr>
          <p:nvPr>
            <p:ph type="body" sz="quarter" idx="49"/>
          </p:nvPr>
        </p:nvSpPr>
        <p:spPr>
          <a:xfrm>
            <a:off x="4693918" y="24130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4" name="Text Placeholder 31"/>
          <p:cNvSpPr>
            <a:spLocks noGrp="1"/>
          </p:cNvSpPr>
          <p:nvPr>
            <p:ph type="body" sz="quarter" idx="50"/>
          </p:nvPr>
        </p:nvSpPr>
        <p:spPr>
          <a:xfrm>
            <a:off x="4693919" y="29337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5" name="Text Placeholder 31"/>
          <p:cNvSpPr>
            <a:spLocks noGrp="1"/>
          </p:cNvSpPr>
          <p:nvPr>
            <p:ph type="body" sz="quarter" idx="51"/>
          </p:nvPr>
        </p:nvSpPr>
        <p:spPr>
          <a:xfrm>
            <a:off x="4693917" y="34544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6" name="Text Placeholder 31"/>
          <p:cNvSpPr>
            <a:spLocks noGrp="1"/>
          </p:cNvSpPr>
          <p:nvPr>
            <p:ph type="body" sz="quarter" idx="52"/>
          </p:nvPr>
        </p:nvSpPr>
        <p:spPr>
          <a:xfrm>
            <a:off x="4693918" y="39751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7" name="Text Placeholder 31"/>
          <p:cNvSpPr>
            <a:spLocks noGrp="1"/>
          </p:cNvSpPr>
          <p:nvPr>
            <p:ph type="body" sz="quarter" idx="53"/>
          </p:nvPr>
        </p:nvSpPr>
        <p:spPr>
          <a:xfrm>
            <a:off x="4693916" y="45066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8" name="Text Placeholder 31"/>
          <p:cNvSpPr>
            <a:spLocks noGrp="1"/>
          </p:cNvSpPr>
          <p:nvPr>
            <p:ph type="body" sz="quarter" idx="54"/>
          </p:nvPr>
        </p:nvSpPr>
        <p:spPr>
          <a:xfrm>
            <a:off x="4693917" y="50273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9" name="Text Placeholder 31"/>
          <p:cNvSpPr>
            <a:spLocks noGrp="1"/>
          </p:cNvSpPr>
          <p:nvPr>
            <p:ph type="body" sz="quarter" idx="55"/>
          </p:nvPr>
        </p:nvSpPr>
        <p:spPr>
          <a:xfrm>
            <a:off x="4693916" y="55480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>
          <a:xfrm rot="10800000">
            <a:off x="4221482" y="1752600"/>
            <a:ext cx="4312918" cy="4343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 rot="10800000">
            <a:off x="685800" y="2057400"/>
            <a:ext cx="3535682" cy="3810000"/>
          </a:xfrm>
          <a:prstGeom prst="roundRect">
            <a:avLst>
              <a:gd name="adj" fmla="val 3462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10800000" flipH="1">
            <a:off x="3992882" y="2057400"/>
            <a:ext cx="259082" cy="381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838200" y="2743200"/>
            <a:ext cx="3200400" cy="2677571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838200" y="2209800"/>
            <a:ext cx="3200400" cy="40011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spAutoFit/>
          </a:bodyPr>
          <a:lstStyle>
            <a:lvl1pPr algn="ctr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46602" y="2054067"/>
            <a:ext cx="3657599" cy="38100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380999" y="990600"/>
            <a:ext cx="4312918" cy="5486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31"/>
          <p:cNvSpPr>
            <a:spLocks noGrp="1"/>
          </p:cNvSpPr>
          <p:nvPr>
            <p:ph type="body" sz="quarter" idx="39" hasCustomPrompt="1"/>
          </p:nvPr>
        </p:nvSpPr>
        <p:spPr>
          <a:xfrm>
            <a:off x="546100" y="1346200"/>
            <a:ext cx="3937000" cy="47244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>
          <a:xfrm>
            <a:off x="4693916" y="1384300"/>
            <a:ext cx="3916684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 flipH="1">
            <a:off x="4663435" y="13843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>
            <a:off x="4693916" y="19050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 userDrawn="1"/>
        </p:nvSpPr>
        <p:spPr>
          <a:xfrm flipH="1">
            <a:off x="4663435" y="1905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 userDrawn="1"/>
        </p:nvSpPr>
        <p:spPr>
          <a:xfrm>
            <a:off x="4693916" y="24130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 userDrawn="1"/>
        </p:nvSpPr>
        <p:spPr>
          <a:xfrm flipH="1">
            <a:off x="4663435" y="2413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 userDrawn="1"/>
        </p:nvSpPr>
        <p:spPr>
          <a:xfrm>
            <a:off x="4693916" y="29337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 userDrawn="1"/>
        </p:nvSpPr>
        <p:spPr>
          <a:xfrm flipH="1">
            <a:off x="4663435" y="29337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 userDrawn="1"/>
        </p:nvSpPr>
        <p:spPr>
          <a:xfrm>
            <a:off x="4693916" y="34544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 userDrawn="1"/>
        </p:nvSpPr>
        <p:spPr>
          <a:xfrm flipH="1">
            <a:off x="4663435" y="34544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 userDrawn="1"/>
        </p:nvSpPr>
        <p:spPr>
          <a:xfrm>
            <a:off x="4693916" y="39751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 flipH="1">
            <a:off x="4663435" y="39751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 userDrawn="1"/>
        </p:nvSpPr>
        <p:spPr>
          <a:xfrm>
            <a:off x="4693916" y="50273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tx1">
              <a:lumMod val="85000"/>
              <a:lumOff val="1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 userDrawn="1"/>
        </p:nvSpPr>
        <p:spPr>
          <a:xfrm flipH="1">
            <a:off x="4663435" y="50273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69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 userDrawn="1"/>
        </p:nvSpPr>
        <p:spPr>
          <a:xfrm>
            <a:off x="4693916" y="55480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 userDrawn="1"/>
        </p:nvSpPr>
        <p:spPr>
          <a:xfrm flipH="1">
            <a:off x="4663435" y="55480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 userDrawn="1"/>
        </p:nvSpPr>
        <p:spPr>
          <a:xfrm>
            <a:off x="4693916" y="45066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 userDrawn="1"/>
        </p:nvSpPr>
        <p:spPr>
          <a:xfrm flipH="1">
            <a:off x="4663435" y="45066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31"/>
          <p:cNvSpPr>
            <a:spLocks noGrp="1"/>
          </p:cNvSpPr>
          <p:nvPr>
            <p:ph type="body" sz="quarter" idx="47"/>
          </p:nvPr>
        </p:nvSpPr>
        <p:spPr>
          <a:xfrm>
            <a:off x="4693919" y="13843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5" name="Text Placeholder 31"/>
          <p:cNvSpPr>
            <a:spLocks noGrp="1"/>
          </p:cNvSpPr>
          <p:nvPr>
            <p:ph type="body" sz="quarter" idx="48"/>
          </p:nvPr>
        </p:nvSpPr>
        <p:spPr>
          <a:xfrm>
            <a:off x="4693920" y="19050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6" name="Text Placeholder 31"/>
          <p:cNvSpPr>
            <a:spLocks noGrp="1"/>
          </p:cNvSpPr>
          <p:nvPr>
            <p:ph type="body" sz="quarter" idx="49"/>
          </p:nvPr>
        </p:nvSpPr>
        <p:spPr>
          <a:xfrm>
            <a:off x="4693918" y="24130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7" name="Text Placeholder 31"/>
          <p:cNvSpPr>
            <a:spLocks noGrp="1"/>
          </p:cNvSpPr>
          <p:nvPr>
            <p:ph type="body" sz="quarter" idx="50"/>
          </p:nvPr>
        </p:nvSpPr>
        <p:spPr>
          <a:xfrm>
            <a:off x="4693919" y="29337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8" name="Text Placeholder 31"/>
          <p:cNvSpPr>
            <a:spLocks noGrp="1"/>
          </p:cNvSpPr>
          <p:nvPr>
            <p:ph type="body" sz="quarter" idx="51"/>
          </p:nvPr>
        </p:nvSpPr>
        <p:spPr>
          <a:xfrm>
            <a:off x="4693917" y="34544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9" name="Text Placeholder 31"/>
          <p:cNvSpPr>
            <a:spLocks noGrp="1"/>
          </p:cNvSpPr>
          <p:nvPr>
            <p:ph type="body" sz="quarter" idx="52"/>
          </p:nvPr>
        </p:nvSpPr>
        <p:spPr>
          <a:xfrm>
            <a:off x="4693918" y="39751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0" name="Text Placeholder 31"/>
          <p:cNvSpPr>
            <a:spLocks noGrp="1"/>
          </p:cNvSpPr>
          <p:nvPr>
            <p:ph type="body" sz="quarter" idx="53"/>
          </p:nvPr>
        </p:nvSpPr>
        <p:spPr>
          <a:xfrm>
            <a:off x="4693916" y="45066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1" name="Text Placeholder 31"/>
          <p:cNvSpPr>
            <a:spLocks noGrp="1"/>
          </p:cNvSpPr>
          <p:nvPr>
            <p:ph type="body" sz="quarter" idx="54"/>
          </p:nvPr>
        </p:nvSpPr>
        <p:spPr>
          <a:xfrm>
            <a:off x="4693917" y="50273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2" name="Text Placeholder 31"/>
          <p:cNvSpPr>
            <a:spLocks noGrp="1"/>
          </p:cNvSpPr>
          <p:nvPr>
            <p:ph type="body" sz="quarter" idx="55"/>
          </p:nvPr>
        </p:nvSpPr>
        <p:spPr>
          <a:xfrm>
            <a:off x="4693916" y="55480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380999" y="990600"/>
            <a:ext cx="4312918" cy="5486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31"/>
          <p:cNvSpPr>
            <a:spLocks noGrp="1"/>
          </p:cNvSpPr>
          <p:nvPr>
            <p:ph type="body" sz="quarter" idx="39" hasCustomPrompt="1"/>
          </p:nvPr>
        </p:nvSpPr>
        <p:spPr>
          <a:xfrm>
            <a:off x="546100" y="1346200"/>
            <a:ext cx="3937000" cy="47244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Rounded Rectangle 27"/>
          <p:cNvSpPr/>
          <p:nvPr userDrawn="1"/>
        </p:nvSpPr>
        <p:spPr>
          <a:xfrm>
            <a:off x="4693916" y="1384300"/>
            <a:ext cx="3916684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 flipH="1">
            <a:off x="4663435" y="13843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 userDrawn="1"/>
        </p:nvSpPr>
        <p:spPr>
          <a:xfrm>
            <a:off x="4693916" y="19050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 userDrawn="1"/>
        </p:nvSpPr>
        <p:spPr>
          <a:xfrm flipH="1">
            <a:off x="4663435" y="1905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 userDrawn="1"/>
        </p:nvSpPr>
        <p:spPr>
          <a:xfrm>
            <a:off x="4693916" y="29337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 userDrawn="1"/>
        </p:nvSpPr>
        <p:spPr>
          <a:xfrm flipH="1">
            <a:off x="4663435" y="29337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 userDrawn="1"/>
        </p:nvSpPr>
        <p:spPr>
          <a:xfrm>
            <a:off x="4693916" y="34544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 userDrawn="1"/>
        </p:nvSpPr>
        <p:spPr>
          <a:xfrm flipH="1">
            <a:off x="4663435" y="34544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 userDrawn="1"/>
        </p:nvSpPr>
        <p:spPr>
          <a:xfrm>
            <a:off x="4693916" y="39751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 userDrawn="1"/>
        </p:nvSpPr>
        <p:spPr>
          <a:xfrm flipH="1">
            <a:off x="4663435" y="39751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 userDrawn="1"/>
        </p:nvSpPr>
        <p:spPr>
          <a:xfrm>
            <a:off x="4693916" y="45066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 userDrawn="1"/>
        </p:nvSpPr>
        <p:spPr>
          <a:xfrm flipH="1">
            <a:off x="4663435" y="45066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 userDrawn="1"/>
        </p:nvSpPr>
        <p:spPr>
          <a:xfrm>
            <a:off x="4693916" y="50273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 userDrawn="1"/>
        </p:nvSpPr>
        <p:spPr>
          <a:xfrm flipH="1">
            <a:off x="4663435" y="50273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>
            <a:off x="4693916" y="554809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tx1">
              <a:lumMod val="85000"/>
              <a:lumOff val="1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 userDrawn="1"/>
        </p:nvSpPr>
        <p:spPr>
          <a:xfrm flipH="1">
            <a:off x="4663435" y="55480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  <a:gs pos="69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 userDrawn="1"/>
        </p:nvSpPr>
        <p:spPr>
          <a:xfrm>
            <a:off x="4693916" y="2413000"/>
            <a:ext cx="3916683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 userDrawn="1"/>
        </p:nvSpPr>
        <p:spPr>
          <a:xfrm flipH="1">
            <a:off x="4663435" y="2413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31"/>
          <p:cNvSpPr>
            <a:spLocks noGrp="1"/>
          </p:cNvSpPr>
          <p:nvPr>
            <p:ph type="body" sz="quarter" idx="47"/>
          </p:nvPr>
        </p:nvSpPr>
        <p:spPr>
          <a:xfrm>
            <a:off x="4693919" y="13843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0" name="Text Placeholder 31"/>
          <p:cNvSpPr>
            <a:spLocks noGrp="1"/>
          </p:cNvSpPr>
          <p:nvPr>
            <p:ph type="body" sz="quarter" idx="48"/>
          </p:nvPr>
        </p:nvSpPr>
        <p:spPr>
          <a:xfrm>
            <a:off x="4693920" y="19050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1" name="Text Placeholder 31"/>
          <p:cNvSpPr>
            <a:spLocks noGrp="1"/>
          </p:cNvSpPr>
          <p:nvPr>
            <p:ph type="body" sz="quarter" idx="49"/>
          </p:nvPr>
        </p:nvSpPr>
        <p:spPr>
          <a:xfrm>
            <a:off x="4693918" y="24130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2" name="Text Placeholder 31"/>
          <p:cNvSpPr>
            <a:spLocks noGrp="1"/>
          </p:cNvSpPr>
          <p:nvPr>
            <p:ph type="body" sz="quarter" idx="50"/>
          </p:nvPr>
        </p:nvSpPr>
        <p:spPr>
          <a:xfrm>
            <a:off x="4693919" y="29337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3" name="Text Placeholder 31"/>
          <p:cNvSpPr>
            <a:spLocks noGrp="1"/>
          </p:cNvSpPr>
          <p:nvPr>
            <p:ph type="body" sz="quarter" idx="51"/>
          </p:nvPr>
        </p:nvSpPr>
        <p:spPr>
          <a:xfrm>
            <a:off x="4693917" y="34544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4" name="Text Placeholder 31"/>
          <p:cNvSpPr>
            <a:spLocks noGrp="1"/>
          </p:cNvSpPr>
          <p:nvPr>
            <p:ph type="body" sz="quarter" idx="52"/>
          </p:nvPr>
        </p:nvSpPr>
        <p:spPr>
          <a:xfrm>
            <a:off x="4693918" y="397510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5" name="Text Placeholder 31"/>
          <p:cNvSpPr>
            <a:spLocks noGrp="1"/>
          </p:cNvSpPr>
          <p:nvPr>
            <p:ph type="body" sz="quarter" idx="53"/>
          </p:nvPr>
        </p:nvSpPr>
        <p:spPr>
          <a:xfrm>
            <a:off x="4693916" y="45066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1" name="Text Placeholder 31"/>
          <p:cNvSpPr>
            <a:spLocks noGrp="1"/>
          </p:cNvSpPr>
          <p:nvPr>
            <p:ph type="body" sz="quarter" idx="54"/>
          </p:nvPr>
        </p:nvSpPr>
        <p:spPr>
          <a:xfrm>
            <a:off x="4693917" y="50273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2" name="Text Placeholder 31"/>
          <p:cNvSpPr>
            <a:spLocks noGrp="1"/>
          </p:cNvSpPr>
          <p:nvPr>
            <p:ph type="body" sz="quarter" idx="55"/>
          </p:nvPr>
        </p:nvSpPr>
        <p:spPr>
          <a:xfrm>
            <a:off x="4693916" y="5548090"/>
            <a:ext cx="3916680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380998" y="990600"/>
            <a:ext cx="7589519" cy="5486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970518" y="13843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flipH="1">
            <a:off x="7940036" y="13843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7970518" y="19050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flipH="1">
            <a:off x="7940036" y="1905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7970518" y="24130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flipH="1">
            <a:off x="7940036" y="2413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7970518" y="29337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 flipH="1">
            <a:off x="7940036" y="29337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>
            <a:off x="7970518" y="34544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 flipH="1">
            <a:off x="7940036" y="34544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>
            <a:off x="7970518" y="39751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 flipH="1">
            <a:off x="7940036" y="39751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7970518" y="45066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 flipH="1">
            <a:off x="7940036" y="45066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 userDrawn="1"/>
        </p:nvSpPr>
        <p:spPr>
          <a:xfrm>
            <a:off x="7970518" y="50273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 userDrawn="1"/>
        </p:nvSpPr>
        <p:spPr>
          <a:xfrm flipH="1">
            <a:off x="7940036" y="50273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001000" y="13843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3" name="Rounded Rectangle 32"/>
          <p:cNvSpPr/>
          <p:nvPr userDrawn="1"/>
        </p:nvSpPr>
        <p:spPr>
          <a:xfrm>
            <a:off x="7970518" y="55480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 userDrawn="1"/>
        </p:nvSpPr>
        <p:spPr>
          <a:xfrm flipH="1">
            <a:off x="7940036" y="55480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31"/>
          <p:cNvSpPr>
            <a:spLocks noGrp="1"/>
          </p:cNvSpPr>
          <p:nvPr>
            <p:ph type="body" sz="quarter" idx="39" hasCustomPrompt="1"/>
          </p:nvPr>
        </p:nvSpPr>
        <p:spPr>
          <a:xfrm>
            <a:off x="546100" y="1346200"/>
            <a:ext cx="7226300" cy="47244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8" name="Text Placeholder 31"/>
          <p:cNvSpPr>
            <a:spLocks noGrp="1"/>
          </p:cNvSpPr>
          <p:nvPr>
            <p:ph type="body" sz="quarter" idx="40"/>
          </p:nvPr>
        </p:nvSpPr>
        <p:spPr>
          <a:xfrm>
            <a:off x="8001000" y="19050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9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8001000" y="24130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50" name="Text Placeholder 31"/>
          <p:cNvSpPr>
            <a:spLocks noGrp="1"/>
          </p:cNvSpPr>
          <p:nvPr>
            <p:ph type="body" sz="quarter" idx="42"/>
          </p:nvPr>
        </p:nvSpPr>
        <p:spPr>
          <a:xfrm>
            <a:off x="8001000" y="29337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51" name="Text Placeholder 31"/>
          <p:cNvSpPr>
            <a:spLocks noGrp="1"/>
          </p:cNvSpPr>
          <p:nvPr>
            <p:ph type="body" sz="quarter" idx="43"/>
          </p:nvPr>
        </p:nvSpPr>
        <p:spPr>
          <a:xfrm>
            <a:off x="8001000" y="34544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8001000" y="39751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53" name="Text Placeholder 31"/>
          <p:cNvSpPr>
            <a:spLocks noGrp="1"/>
          </p:cNvSpPr>
          <p:nvPr>
            <p:ph type="body" sz="quarter" idx="45"/>
          </p:nvPr>
        </p:nvSpPr>
        <p:spPr>
          <a:xfrm>
            <a:off x="8001000" y="45066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54" name="Text Placeholder 31"/>
          <p:cNvSpPr>
            <a:spLocks noGrp="1"/>
          </p:cNvSpPr>
          <p:nvPr>
            <p:ph type="body" sz="quarter" idx="46"/>
          </p:nvPr>
        </p:nvSpPr>
        <p:spPr>
          <a:xfrm>
            <a:off x="8001000" y="50273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55" name="Text Placeholder 31"/>
          <p:cNvSpPr>
            <a:spLocks noGrp="1"/>
          </p:cNvSpPr>
          <p:nvPr>
            <p:ph type="body" sz="quarter" idx="47"/>
          </p:nvPr>
        </p:nvSpPr>
        <p:spPr>
          <a:xfrm>
            <a:off x="8001000" y="55480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380998" y="990600"/>
            <a:ext cx="7589519" cy="5486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3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546100" y="1346200"/>
            <a:ext cx="7226300" cy="47244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7" name="Rounded Rectangle 56"/>
          <p:cNvSpPr/>
          <p:nvPr userDrawn="1"/>
        </p:nvSpPr>
        <p:spPr>
          <a:xfrm>
            <a:off x="7970518" y="19050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 userDrawn="1"/>
        </p:nvSpPr>
        <p:spPr>
          <a:xfrm flipH="1">
            <a:off x="7940036" y="1905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 userDrawn="1"/>
        </p:nvSpPr>
        <p:spPr>
          <a:xfrm>
            <a:off x="7970518" y="24130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 userDrawn="1"/>
        </p:nvSpPr>
        <p:spPr>
          <a:xfrm flipH="1">
            <a:off x="7940036" y="2413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 userDrawn="1"/>
        </p:nvSpPr>
        <p:spPr>
          <a:xfrm>
            <a:off x="7970518" y="29337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 userDrawn="1"/>
        </p:nvSpPr>
        <p:spPr>
          <a:xfrm flipH="1">
            <a:off x="7940036" y="29337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 userDrawn="1"/>
        </p:nvSpPr>
        <p:spPr>
          <a:xfrm>
            <a:off x="7970518" y="34544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 userDrawn="1"/>
        </p:nvSpPr>
        <p:spPr>
          <a:xfrm flipH="1">
            <a:off x="7940036" y="34544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 userDrawn="1"/>
        </p:nvSpPr>
        <p:spPr>
          <a:xfrm>
            <a:off x="7970518" y="39751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 userDrawn="1"/>
        </p:nvSpPr>
        <p:spPr>
          <a:xfrm flipH="1">
            <a:off x="7940036" y="39751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 userDrawn="1"/>
        </p:nvSpPr>
        <p:spPr>
          <a:xfrm>
            <a:off x="7970518" y="45066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 userDrawn="1"/>
        </p:nvSpPr>
        <p:spPr>
          <a:xfrm flipH="1">
            <a:off x="7940036" y="45066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 userDrawn="1"/>
        </p:nvSpPr>
        <p:spPr>
          <a:xfrm>
            <a:off x="7970518" y="50273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 userDrawn="1"/>
        </p:nvSpPr>
        <p:spPr>
          <a:xfrm flipH="1">
            <a:off x="7940036" y="50273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 userDrawn="1"/>
        </p:nvSpPr>
        <p:spPr>
          <a:xfrm>
            <a:off x="7970518" y="55480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 userDrawn="1"/>
        </p:nvSpPr>
        <p:spPr>
          <a:xfrm flipH="1">
            <a:off x="7940036" y="55480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 userDrawn="1"/>
        </p:nvSpPr>
        <p:spPr>
          <a:xfrm>
            <a:off x="7970518" y="13843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tx1">
              <a:lumMod val="85000"/>
              <a:lumOff val="1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 userDrawn="1"/>
        </p:nvSpPr>
        <p:spPr>
          <a:xfrm flipH="1">
            <a:off x="7940036" y="13843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69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001000" y="13843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85" name="Text Placeholder 31"/>
          <p:cNvSpPr>
            <a:spLocks noGrp="1"/>
          </p:cNvSpPr>
          <p:nvPr>
            <p:ph type="body" sz="quarter" idx="40"/>
          </p:nvPr>
        </p:nvSpPr>
        <p:spPr>
          <a:xfrm>
            <a:off x="8001000" y="19050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86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8001000" y="24130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87" name="Text Placeholder 31"/>
          <p:cNvSpPr>
            <a:spLocks noGrp="1"/>
          </p:cNvSpPr>
          <p:nvPr>
            <p:ph type="body" sz="quarter" idx="42"/>
          </p:nvPr>
        </p:nvSpPr>
        <p:spPr>
          <a:xfrm>
            <a:off x="8001000" y="29337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88" name="Text Placeholder 31"/>
          <p:cNvSpPr>
            <a:spLocks noGrp="1"/>
          </p:cNvSpPr>
          <p:nvPr>
            <p:ph type="body" sz="quarter" idx="43"/>
          </p:nvPr>
        </p:nvSpPr>
        <p:spPr>
          <a:xfrm>
            <a:off x="8001000" y="34544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89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8001000" y="39751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90" name="Text Placeholder 31"/>
          <p:cNvSpPr>
            <a:spLocks noGrp="1"/>
          </p:cNvSpPr>
          <p:nvPr>
            <p:ph type="body" sz="quarter" idx="45"/>
          </p:nvPr>
        </p:nvSpPr>
        <p:spPr>
          <a:xfrm>
            <a:off x="8001000" y="45066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91" name="Text Placeholder 31"/>
          <p:cNvSpPr>
            <a:spLocks noGrp="1"/>
          </p:cNvSpPr>
          <p:nvPr>
            <p:ph type="body" sz="quarter" idx="46"/>
          </p:nvPr>
        </p:nvSpPr>
        <p:spPr>
          <a:xfrm>
            <a:off x="8001000" y="50273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92" name="Text Placeholder 31"/>
          <p:cNvSpPr>
            <a:spLocks noGrp="1"/>
          </p:cNvSpPr>
          <p:nvPr>
            <p:ph type="body" sz="quarter" idx="47"/>
          </p:nvPr>
        </p:nvSpPr>
        <p:spPr>
          <a:xfrm>
            <a:off x="8001000" y="55480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380998" y="990600"/>
            <a:ext cx="7589519" cy="5486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3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546100" y="1346200"/>
            <a:ext cx="7226300" cy="47244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5" name="Rounded Rectangle 44"/>
          <p:cNvSpPr/>
          <p:nvPr userDrawn="1"/>
        </p:nvSpPr>
        <p:spPr>
          <a:xfrm>
            <a:off x="7970518" y="19050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tx1">
              <a:lumMod val="85000"/>
              <a:lumOff val="1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 userDrawn="1"/>
        </p:nvSpPr>
        <p:spPr>
          <a:xfrm flipH="1">
            <a:off x="7940036" y="1905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  <a:gs pos="69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 userDrawn="1"/>
        </p:nvSpPr>
        <p:spPr>
          <a:xfrm>
            <a:off x="7970518" y="24130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 userDrawn="1"/>
        </p:nvSpPr>
        <p:spPr>
          <a:xfrm flipH="1">
            <a:off x="7940036" y="2413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 userDrawn="1"/>
        </p:nvSpPr>
        <p:spPr>
          <a:xfrm>
            <a:off x="7970518" y="29337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 userDrawn="1"/>
        </p:nvSpPr>
        <p:spPr>
          <a:xfrm flipH="1">
            <a:off x="7940036" y="29337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 userDrawn="1"/>
        </p:nvSpPr>
        <p:spPr>
          <a:xfrm>
            <a:off x="7970518" y="34544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 userDrawn="1"/>
        </p:nvSpPr>
        <p:spPr>
          <a:xfrm flipH="1">
            <a:off x="7940036" y="34544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 userDrawn="1"/>
        </p:nvSpPr>
        <p:spPr>
          <a:xfrm>
            <a:off x="7970518" y="39751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 flipH="1">
            <a:off x="7940036" y="39751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 userDrawn="1"/>
        </p:nvSpPr>
        <p:spPr>
          <a:xfrm>
            <a:off x="7970518" y="45066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 userDrawn="1"/>
        </p:nvSpPr>
        <p:spPr>
          <a:xfrm flipH="1">
            <a:off x="7940036" y="45066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 userDrawn="1"/>
        </p:nvSpPr>
        <p:spPr>
          <a:xfrm>
            <a:off x="7970518" y="50273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 userDrawn="1"/>
        </p:nvSpPr>
        <p:spPr>
          <a:xfrm flipH="1">
            <a:off x="7940036" y="50273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 userDrawn="1"/>
        </p:nvSpPr>
        <p:spPr>
          <a:xfrm>
            <a:off x="7970518" y="55480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 userDrawn="1"/>
        </p:nvSpPr>
        <p:spPr>
          <a:xfrm flipH="1">
            <a:off x="7940036" y="55480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 userDrawn="1"/>
        </p:nvSpPr>
        <p:spPr>
          <a:xfrm>
            <a:off x="7970518" y="13843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 userDrawn="1"/>
        </p:nvSpPr>
        <p:spPr>
          <a:xfrm flipH="1">
            <a:off x="7940036" y="13843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001000" y="13843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5" name="Text Placeholder 31"/>
          <p:cNvSpPr>
            <a:spLocks noGrp="1"/>
          </p:cNvSpPr>
          <p:nvPr>
            <p:ph type="body" sz="quarter" idx="40"/>
          </p:nvPr>
        </p:nvSpPr>
        <p:spPr>
          <a:xfrm>
            <a:off x="8001000" y="19050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6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8001000" y="24130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7" name="Text Placeholder 31"/>
          <p:cNvSpPr>
            <a:spLocks noGrp="1"/>
          </p:cNvSpPr>
          <p:nvPr>
            <p:ph type="body" sz="quarter" idx="42"/>
          </p:nvPr>
        </p:nvSpPr>
        <p:spPr>
          <a:xfrm>
            <a:off x="8001000" y="29337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8" name="Text Placeholder 31"/>
          <p:cNvSpPr>
            <a:spLocks noGrp="1"/>
          </p:cNvSpPr>
          <p:nvPr>
            <p:ph type="body" sz="quarter" idx="43"/>
          </p:nvPr>
        </p:nvSpPr>
        <p:spPr>
          <a:xfrm>
            <a:off x="8001000" y="34544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9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8001000" y="39751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70" name="Text Placeholder 31"/>
          <p:cNvSpPr>
            <a:spLocks noGrp="1"/>
          </p:cNvSpPr>
          <p:nvPr>
            <p:ph type="body" sz="quarter" idx="45"/>
          </p:nvPr>
        </p:nvSpPr>
        <p:spPr>
          <a:xfrm>
            <a:off x="8001000" y="45066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71" name="Text Placeholder 31"/>
          <p:cNvSpPr>
            <a:spLocks noGrp="1"/>
          </p:cNvSpPr>
          <p:nvPr>
            <p:ph type="body" sz="quarter" idx="46"/>
          </p:nvPr>
        </p:nvSpPr>
        <p:spPr>
          <a:xfrm>
            <a:off x="8001000" y="50273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72" name="Text Placeholder 31"/>
          <p:cNvSpPr>
            <a:spLocks noGrp="1"/>
          </p:cNvSpPr>
          <p:nvPr>
            <p:ph type="body" sz="quarter" idx="47"/>
          </p:nvPr>
        </p:nvSpPr>
        <p:spPr>
          <a:xfrm>
            <a:off x="8001000" y="55480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380998" y="990600"/>
            <a:ext cx="7589519" cy="5486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3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546100" y="1346200"/>
            <a:ext cx="7226300" cy="47244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5" name="Rounded Rectangle 44"/>
          <p:cNvSpPr/>
          <p:nvPr userDrawn="1"/>
        </p:nvSpPr>
        <p:spPr>
          <a:xfrm>
            <a:off x="7970518" y="19050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 userDrawn="1"/>
        </p:nvSpPr>
        <p:spPr>
          <a:xfrm flipH="1">
            <a:off x="7940036" y="1905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 userDrawn="1"/>
        </p:nvSpPr>
        <p:spPr>
          <a:xfrm>
            <a:off x="7970518" y="24130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tx1">
              <a:lumMod val="85000"/>
              <a:lumOff val="1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 userDrawn="1"/>
        </p:nvSpPr>
        <p:spPr>
          <a:xfrm flipH="1">
            <a:off x="7940036" y="2413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  <a:gs pos="69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 userDrawn="1"/>
        </p:nvSpPr>
        <p:spPr>
          <a:xfrm>
            <a:off x="7970518" y="29337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 userDrawn="1"/>
        </p:nvSpPr>
        <p:spPr>
          <a:xfrm flipH="1">
            <a:off x="7940036" y="29337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 userDrawn="1"/>
        </p:nvSpPr>
        <p:spPr>
          <a:xfrm>
            <a:off x="7970518" y="34544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 userDrawn="1"/>
        </p:nvSpPr>
        <p:spPr>
          <a:xfrm flipH="1">
            <a:off x="7940036" y="34544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 userDrawn="1"/>
        </p:nvSpPr>
        <p:spPr>
          <a:xfrm>
            <a:off x="7970518" y="39751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 flipH="1">
            <a:off x="7940036" y="39751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 userDrawn="1"/>
        </p:nvSpPr>
        <p:spPr>
          <a:xfrm>
            <a:off x="7970518" y="45066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 userDrawn="1"/>
        </p:nvSpPr>
        <p:spPr>
          <a:xfrm flipH="1">
            <a:off x="7940036" y="45066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 userDrawn="1"/>
        </p:nvSpPr>
        <p:spPr>
          <a:xfrm>
            <a:off x="7970518" y="50273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 userDrawn="1"/>
        </p:nvSpPr>
        <p:spPr>
          <a:xfrm flipH="1">
            <a:off x="7940036" y="50273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 userDrawn="1"/>
        </p:nvSpPr>
        <p:spPr>
          <a:xfrm>
            <a:off x="7970518" y="55480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 userDrawn="1"/>
        </p:nvSpPr>
        <p:spPr>
          <a:xfrm flipH="1">
            <a:off x="7940036" y="55480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 userDrawn="1"/>
        </p:nvSpPr>
        <p:spPr>
          <a:xfrm>
            <a:off x="7970518" y="13843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 userDrawn="1"/>
        </p:nvSpPr>
        <p:spPr>
          <a:xfrm flipH="1">
            <a:off x="7940036" y="13843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001000" y="13843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5" name="Text Placeholder 31"/>
          <p:cNvSpPr>
            <a:spLocks noGrp="1"/>
          </p:cNvSpPr>
          <p:nvPr>
            <p:ph type="body" sz="quarter" idx="40"/>
          </p:nvPr>
        </p:nvSpPr>
        <p:spPr>
          <a:xfrm>
            <a:off x="8001000" y="19050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6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8001000" y="24130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7" name="Text Placeholder 31"/>
          <p:cNvSpPr>
            <a:spLocks noGrp="1"/>
          </p:cNvSpPr>
          <p:nvPr>
            <p:ph type="body" sz="quarter" idx="42"/>
          </p:nvPr>
        </p:nvSpPr>
        <p:spPr>
          <a:xfrm>
            <a:off x="8001000" y="29337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8" name="Text Placeholder 31"/>
          <p:cNvSpPr>
            <a:spLocks noGrp="1"/>
          </p:cNvSpPr>
          <p:nvPr>
            <p:ph type="body" sz="quarter" idx="43"/>
          </p:nvPr>
        </p:nvSpPr>
        <p:spPr>
          <a:xfrm>
            <a:off x="8001000" y="34544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9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8001000" y="39751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70" name="Text Placeholder 31"/>
          <p:cNvSpPr>
            <a:spLocks noGrp="1"/>
          </p:cNvSpPr>
          <p:nvPr>
            <p:ph type="body" sz="quarter" idx="45"/>
          </p:nvPr>
        </p:nvSpPr>
        <p:spPr>
          <a:xfrm>
            <a:off x="8001000" y="45066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71" name="Text Placeholder 31"/>
          <p:cNvSpPr>
            <a:spLocks noGrp="1"/>
          </p:cNvSpPr>
          <p:nvPr>
            <p:ph type="body" sz="quarter" idx="46"/>
          </p:nvPr>
        </p:nvSpPr>
        <p:spPr>
          <a:xfrm>
            <a:off x="8001000" y="50273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72" name="Text Placeholder 31"/>
          <p:cNvSpPr>
            <a:spLocks noGrp="1"/>
          </p:cNvSpPr>
          <p:nvPr>
            <p:ph type="body" sz="quarter" idx="47"/>
          </p:nvPr>
        </p:nvSpPr>
        <p:spPr>
          <a:xfrm>
            <a:off x="8001000" y="55480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380998" y="990600"/>
            <a:ext cx="7589519" cy="5486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3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546100" y="1346200"/>
            <a:ext cx="7226300" cy="47244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5" name="Rounded Rectangle 44"/>
          <p:cNvSpPr/>
          <p:nvPr userDrawn="1"/>
        </p:nvSpPr>
        <p:spPr>
          <a:xfrm>
            <a:off x="7970518" y="19050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 userDrawn="1"/>
        </p:nvSpPr>
        <p:spPr>
          <a:xfrm flipH="1">
            <a:off x="7940036" y="1905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 userDrawn="1"/>
        </p:nvSpPr>
        <p:spPr>
          <a:xfrm>
            <a:off x="7970518" y="24130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 userDrawn="1"/>
        </p:nvSpPr>
        <p:spPr>
          <a:xfrm flipH="1">
            <a:off x="7940036" y="2413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 userDrawn="1"/>
        </p:nvSpPr>
        <p:spPr>
          <a:xfrm>
            <a:off x="7970518" y="29337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tx1">
              <a:lumMod val="85000"/>
              <a:lumOff val="1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 userDrawn="1"/>
        </p:nvSpPr>
        <p:spPr>
          <a:xfrm flipH="1">
            <a:off x="7940036" y="29337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  <a:gs pos="69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 userDrawn="1"/>
        </p:nvSpPr>
        <p:spPr>
          <a:xfrm>
            <a:off x="7970518" y="34544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 userDrawn="1"/>
        </p:nvSpPr>
        <p:spPr>
          <a:xfrm flipH="1">
            <a:off x="7940036" y="34544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 userDrawn="1"/>
        </p:nvSpPr>
        <p:spPr>
          <a:xfrm>
            <a:off x="7970518" y="39751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 flipH="1">
            <a:off x="7940036" y="39751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 userDrawn="1"/>
        </p:nvSpPr>
        <p:spPr>
          <a:xfrm>
            <a:off x="7970518" y="45066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 userDrawn="1"/>
        </p:nvSpPr>
        <p:spPr>
          <a:xfrm flipH="1">
            <a:off x="7940036" y="45066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 userDrawn="1"/>
        </p:nvSpPr>
        <p:spPr>
          <a:xfrm>
            <a:off x="7970518" y="50273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 userDrawn="1"/>
        </p:nvSpPr>
        <p:spPr>
          <a:xfrm flipH="1">
            <a:off x="7940036" y="50273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 userDrawn="1"/>
        </p:nvSpPr>
        <p:spPr>
          <a:xfrm>
            <a:off x="7970518" y="55480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 userDrawn="1"/>
        </p:nvSpPr>
        <p:spPr>
          <a:xfrm flipH="1">
            <a:off x="7940036" y="55480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 userDrawn="1"/>
        </p:nvSpPr>
        <p:spPr>
          <a:xfrm>
            <a:off x="7970518" y="13843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 userDrawn="1"/>
        </p:nvSpPr>
        <p:spPr>
          <a:xfrm flipH="1">
            <a:off x="7940036" y="13843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001000" y="13843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5" name="Text Placeholder 31"/>
          <p:cNvSpPr>
            <a:spLocks noGrp="1"/>
          </p:cNvSpPr>
          <p:nvPr>
            <p:ph type="body" sz="quarter" idx="40"/>
          </p:nvPr>
        </p:nvSpPr>
        <p:spPr>
          <a:xfrm>
            <a:off x="8001000" y="19050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6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8001000" y="24130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7" name="Text Placeholder 31"/>
          <p:cNvSpPr>
            <a:spLocks noGrp="1"/>
          </p:cNvSpPr>
          <p:nvPr>
            <p:ph type="body" sz="quarter" idx="42"/>
          </p:nvPr>
        </p:nvSpPr>
        <p:spPr>
          <a:xfrm>
            <a:off x="8001000" y="29337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8" name="Text Placeholder 31"/>
          <p:cNvSpPr>
            <a:spLocks noGrp="1"/>
          </p:cNvSpPr>
          <p:nvPr>
            <p:ph type="body" sz="quarter" idx="43"/>
          </p:nvPr>
        </p:nvSpPr>
        <p:spPr>
          <a:xfrm>
            <a:off x="8001000" y="34544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9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8001000" y="39751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70" name="Text Placeholder 31"/>
          <p:cNvSpPr>
            <a:spLocks noGrp="1"/>
          </p:cNvSpPr>
          <p:nvPr>
            <p:ph type="body" sz="quarter" idx="45"/>
          </p:nvPr>
        </p:nvSpPr>
        <p:spPr>
          <a:xfrm>
            <a:off x="8001000" y="45066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71" name="Text Placeholder 31"/>
          <p:cNvSpPr>
            <a:spLocks noGrp="1"/>
          </p:cNvSpPr>
          <p:nvPr>
            <p:ph type="body" sz="quarter" idx="46"/>
          </p:nvPr>
        </p:nvSpPr>
        <p:spPr>
          <a:xfrm>
            <a:off x="8001000" y="50273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72" name="Text Placeholder 31"/>
          <p:cNvSpPr>
            <a:spLocks noGrp="1"/>
          </p:cNvSpPr>
          <p:nvPr>
            <p:ph type="body" sz="quarter" idx="47"/>
          </p:nvPr>
        </p:nvSpPr>
        <p:spPr>
          <a:xfrm>
            <a:off x="8001000" y="55480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380998" y="990600"/>
            <a:ext cx="7589519" cy="5486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3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546100" y="1346200"/>
            <a:ext cx="7226300" cy="47244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5" name="Rounded Rectangle 44"/>
          <p:cNvSpPr/>
          <p:nvPr userDrawn="1"/>
        </p:nvSpPr>
        <p:spPr>
          <a:xfrm>
            <a:off x="7970518" y="19050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 userDrawn="1"/>
        </p:nvSpPr>
        <p:spPr>
          <a:xfrm flipH="1">
            <a:off x="7940036" y="1905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 userDrawn="1"/>
        </p:nvSpPr>
        <p:spPr>
          <a:xfrm>
            <a:off x="7970518" y="24130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 userDrawn="1"/>
        </p:nvSpPr>
        <p:spPr>
          <a:xfrm flipH="1">
            <a:off x="7940036" y="2413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 userDrawn="1"/>
        </p:nvSpPr>
        <p:spPr>
          <a:xfrm>
            <a:off x="7970518" y="29337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 userDrawn="1"/>
        </p:nvSpPr>
        <p:spPr>
          <a:xfrm flipH="1">
            <a:off x="7940036" y="29337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 userDrawn="1"/>
        </p:nvSpPr>
        <p:spPr>
          <a:xfrm>
            <a:off x="7970518" y="34544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tx1">
              <a:lumMod val="85000"/>
              <a:lumOff val="1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 userDrawn="1"/>
        </p:nvSpPr>
        <p:spPr>
          <a:xfrm flipH="1">
            <a:off x="7940036" y="34544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  <a:gs pos="69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 userDrawn="1"/>
        </p:nvSpPr>
        <p:spPr>
          <a:xfrm>
            <a:off x="7970518" y="39751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 flipH="1">
            <a:off x="7940036" y="39751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 userDrawn="1"/>
        </p:nvSpPr>
        <p:spPr>
          <a:xfrm>
            <a:off x="7970518" y="45066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 userDrawn="1"/>
        </p:nvSpPr>
        <p:spPr>
          <a:xfrm flipH="1">
            <a:off x="7940036" y="45066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 userDrawn="1"/>
        </p:nvSpPr>
        <p:spPr>
          <a:xfrm>
            <a:off x="7970518" y="50273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 userDrawn="1"/>
        </p:nvSpPr>
        <p:spPr>
          <a:xfrm flipH="1">
            <a:off x="7940036" y="50273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 userDrawn="1"/>
        </p:nvSpPr>
        <p:spPr>
          <a:xfrm>
            <a:off x="7970518" y="55480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 userDrawn="1"/>
        </p:nvSpPr>
        <p:spPr>
          <a:xfrm flipH="1">
            <a:off x="7940036" y="55480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 userDrawn="1"/>
        </p:nvSpPr>
        <p:spPr>
          <a:xfrm>
            <a:off x="7970518" y="13843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 userDrawn="1"/>
        </p:nvSpPr>
        <p:spPr>
          <a:xfrm flipH="1">
            <a:off x="7940036" y="13843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001000" y="13843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5" name="Text Placeholder 31"/>
          <p:cNvSpPr>
            <a:spLocks noGrp="1"/>
          </p:cNvSpPr>
          <p:nvPr>
            <p:ph type="body" sz="quarter" idx="40"/>
          </p:nvPr>
        </p:nvSpPr>
        <p:spPr>
          <a:xfrm>
            <a:off x="8001000" y="19050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6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8001000" y="24130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7" name="Text Placeholder 31"/>
          <p:cNvSpPr>
            <a:spLocks noGrp="1"/>
          </p:cNvSpPr>
          <p:nvPr>
            <p:ph type="body" sz="quarter" idx="42"/>
          </p:nvPr>
        </p:nvSpPr>
        <p:spPr>
          <a:xfrm>
            <a:off x="8001000" y="29337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8" name="Text Placeholder 31"/>
          <p:cNvSpPr>
            <a:spLocks noGrp="1"/>
          </p:cNvSpPr>
          <p:nvPr>
            <p:ph type="body" sz="quarter" idx="43"/>
          </p:nvPr>
        </p:nvSpPr>
        <p:spPr>
          <a:xfrm>
            <a:off x="8001000" y="34544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9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8001000" y="39751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70" name="Text Placeholder 31"/>
          <p:cNvSpPr>
            <a:spLocks noGrp="1"/>
          </p:cNvSpPr>
          <p:nvPr>
            <p:ph type="body" sz="quarter" idx="45"/>
          </p:nvPr>
        </p:nvSpPr>
        <p:spPr>
          <a:xfrm>
            <a:off x="8001000" y="45066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71" name="Text Placeholder 31"/>
          <p:cNvSpPr>
            <a:spLocks noGrp="1"/>
          </p:cNvSpPr>
          <p:nvPr>
            <p:ph type="body" sz="quarter" idx="46"/>
          </p:nvPr>
        </p:nvSpPr>
        <p:spPr>
          <a:xfrm>
            <a:off x="8001000" y="50273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72" name="Text Placeholder 31"/>
          <p:cNvSpPr>
            <a:spLocks noGrp="1"/>
          </p:cNvSpPr>
          <p:nvPr>
            <p:ph type="body" sz="quarter" idx="47"/>
          </p:nvPr>
        </p:nvSpPr>
        <p:spPr>
          <a:xfrm>
            <a:off x="8001000" y="55480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380998" y="990600"/>
            <a:ext cx="7589519" cy="5486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3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546100" y="1346200"/>
            <a:ext cx="7226300" cy="47244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5" name="Rounded Rectangle 44"/>
          <p:cNvSpPr/>
          <p:nvPr userDrawn="1"/>
        </p:nvSpPr>
        <p:spPr>
          <a:xfrm>
            <a:off x="7970518" y="19050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 userDrawn="1"/>
        </p:nvSpPr>
        <p:spPr>
          <a:xfrm flipH="1">
            <a:off x="7940036" y="1905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 userDrawn="1"/>
        </p:nvSpPr>
        <p:spPr>
          <a:xfrm>
            <a:off x="7970518" y="24130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 userDrawn="1"/>
        </p:nvSpPr>
        <p:spPr>
          <a:xfrm flipH="1">
            <a:off x="7940036" y="2413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 userDrawn="1"/>
        </p:nvSpPr>
        <p:spPr>
          <a:xfrm>
            <a:off x="7970518" y="29337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 userDrawn="1"/>
        </p:nvSpPr>
        <p:spPr>
          <a:xfrm flipH="1">
            <a:off x="7940036" y="29337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 userDrawn="1"/>
        </p:nvSpPr>
        <p:spPr>
          <a:xfrm>
            <a:off x="7970518" y="34544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 userDrawn="1"/>
        </p:nvSpPr>
        <p:spPr>
          <a:xfrm flipH="1">
            <a:off x="7940036" y="34544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 userDrawn="1"/>
        </p:nvSpPr>
        <p:spPr>
          <a:xfrm>
            <a:off x="7970518" y="39751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tx1">
              <a:lumMod val="85000"/>
              <a:lumOff val="1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 flipH="1">
            <a:off x="7940036" y="39751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  <a:gs pos="69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 userDrawn="1"/>
        </p:nvSpPr>
        <p:spPr>
          <a:xfrm>
            <a:off x="7970518" y="45066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 userDrawn="1"/>
        </p:nvSpPr>
        <p:spPr>
          <a:xfrm flipH="1">
            <a:off x="7940036" y="45066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 userDrawn="1"/>
        </p:nvSpPr>
        <p:spPr>
          <a:xfrm>
            <a:off x="7970518" y="50273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 userDrawn="1"/>
        </p:nvSpPr>
        <p:spPr>
          <a:xfrm flipH="1">
            <a:off x="7940036" y="50273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 userDrawn="1"/>
        </p:nvSpPr>
        <p:spPr>
          <a:xfrm>
            <a:off x="7970518" y="55480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 userDrawn="1"/>
        </p:nvSpPr>
        <p:spPr>
          <a:xfrm flipH="1">
            <a:off x="7940036" y="55480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 userDrawn="1"/>
        </p:nvSpPr>
        <p:spPr>
          <a:xfrm>
            <a:off x="7970518" y="13843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 userDrawn="1"/>
        </p:nvSpPr>
        <p:spPr>
          <a:xfrm flipH="1">
            <a:off x="7940036" y="13843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001000" y="13843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5" name="Text Placeholder 31"/>
          <p:cNvSpPr>
            <a:spLocks noGrp="1"/>
          </p:cNvSpPr>
          <p:nvPr>
            <p:ph type="body" sz="quarter" idx="40"/>
          </p:nvPr>
        </p:nvSpPr>
        <p:spPr>
          <a:xfrm>
            <a:off x="8001000" y="19050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6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8001000" y="24130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7" name="Text Placeholder 31"/>
          <p:cNvSpPr>
            <a:spLocks noGrp="1"/>
          </p:cNvSpPr>
          <p:nvPr>
            <p:ph type="body" sz="quarter" idx="42"/>
          </p:nvPr>
        </p:nvSpPr>
        <p:spPr>
          <a:xfrm>
            <a:off x="8001000" y="29337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8" name="Text Placeholder 31"/>
          <p:cNvSpPr>
            <a:spLocks noGrp="1"/>
          </p:cNvSpPr>
          <p:nvPr>
            <p:ph type="body" sz="quarter" idx="43"/>
          </p:nvPr>
        </p:nvSpPr>
        <p:spPr>
          <a:xfrm>
            <a:off x="8001000" y="34544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9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8001000" y="39751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70" name="Text Placeholder 31"/>
          <p:cNvSpPr>
            <a:spLocks noGrp="1"/>
          </p:cNvSpPr>
          <p:nvPr>
            <p:ph type="body" sz="quarter" idx="45"/>
          </p:nvPr>
        </p:nvSpPr>
        <p:spPr>
          <a:xfrm>
            <a:off x="8001000" y="45066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71" name="Text Placeholder 31"/>
          <p:cNvSpPr>
            <a:spLocks noGrp="1"/>
          </p:cNvSpPr>
          <p:nvPr>
            <p:ph type="body" sz="quarter" idx="46"/>
          </p:nvPr>
        </p:nvSpPr>
        <p:spPr>
          <a:xfrm>
            <a:off x="8001000" y="50273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72" name="Text Placeholder 31"/>
          <p:cNvSpPr>
            <a:spLocks noGrp="1"/>
          </p:cNvSpPr>
          <p:nvPr>
            <p:ph type="body" sz="quarter" idx="47"/>
          </p:nvPr>
        </p:nvSpPr>
        <p:spPr>
          <a:xfrm>
            <a:off x="8001000" y="55480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380998" y="990600"/>
            <a:ext cx="7589519" cy="5486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3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546100" y="1346200"/>
            <a:ext cx="7226300" cy="47244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5" name="Rounded Rectangle 44"/>
          <p:cNvSpPr/>
          <p:nvPr userDrawn="1"/>
        </p:nvSpPr>
        <p:spPr>
          <a:xfrm>
            <a:off x="7970518" y="19050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 userDrawn="1"/>
        </p:nvSpPr>
        <p:spPr>
          <a:xfrm flipH="1">
            <a:off x="7940036" y="1905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 userDrawn="1"/>
        </p:nvSpPr>
        <p:spPr>
          <a:xfrm>
            <a:off x="7970518" y="24130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 userDrawn="1"/>
        </p:nvSpPr>
        <p:spPr>
          <a:xfrm flipH="1">
            <a:off x="7940036" y="2413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 userDrawn="1"/>
        </p:nvSpPr>
        <p:spPr>
          <a:xfrm>
            <a:off x="7970518" y="29337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 userDrawn="1"/>
        </p:nvSpPr>
        <p:spPr>
          <a:xfrm flipH="1">
            <a:off x="7940036" y="29337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 userDrawn="1"/>
        </p:nvSpPr>
        <p:spPr>
          <a:xfrm>
            <a:off x="7970518" y="34544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 userDrawn="1"/>
        </p:nvSpPr>
        <p:spPr>
          <a:xfrm flipH="1">
            <a:off x="7940036" y="34544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 userDrawn="1"/>
        </p:nvSpPr>
        <p:spPr>
          <a:xfrm>
            <a:off x="7970518" y="39751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 flipH="1">
            <a:off x="7940036" y="39751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 userDrawn="1"/>
        </p:nvSpPr>
        <p:spPr>
          <a:xfrm>
            <a:off x="7970518" y="45066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tx1">
              <a:lumMod val="85000"/>
              <a:lumOff val="1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 userDrawn="1"/>
        </p:nvSpPr>
        <p:spPr>
          <a:xfrm flipH="1">
            <a:off x="7940036" y="45066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  <a:gs pos="69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 userDrawn="1"/>
        </p:nvSpPr>
        <p:spPr>
          <a:xfrm>
            <a:off x="7970518" y="50273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 userDrawn="1"/>
        </p:nvSpPr>
        <p:spPr>
          <a:xfrm flipH="1">
            <a:off x="7940036" y="50273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 userDrawn="1"/>
        </p:nvSpPr>
        <p:spPr>
          <a:xfrm>
            <a:off x="7970518" y="55480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 userDrawn="1"/>
        </p:nvSpPr>
        <p:spPr>
          <a:xfrm flipH="1">
            <a:off x="7940036" y="55480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 userDrawn="1"/>
        </p:nvSpPr>
        <p:spPr>
          <a:xfrm>
            <a:off x="7970518" y="13843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 userDrawn="1"/>
        </p:nvSpPr>
        <p:spPr>
          <a:xfrm flipH="1">
            <a:off x="7940036" y="13843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001000" y="13843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5" name="Text Placeholder 31"/>
          <p:cNvSpPr>
            <a:spLocks noGrp="1"/>
          </p:cNvSpPr>
          <p:nvPr>
            <p:ph type="body" sz="quarter" idx="40"/>
          </p:nvPr>
        </p:nvSpPr>
        <p:spPr>
          <a:xfrm>
            <a:off x="8001000" y="19050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6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8001000" y="24130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7" name="Text Placeholder 31"/>
          <p:cNvSpPr>
            <a:spLocks noGrp="1"/>
          </p:cNvSpPr>
          <p:nvPr>
            <p:ph type="body" sz="quarter" idx="42"/>
          </p:nvPr>
        </p:nvSpPr>
        <p:spPr>
          <a:xfrm>
            <a:off x="8001000" y="29337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8" name="Text Placeholder 31"/>
          <p:cNvSpPr>
            <a:spLocks noGrp="1"/>
          </p:cNvSpPr>
          <p:nvPr>
            <p:ph type="body" sz="quarter" idx="43"/>
          </p:nvPr>
        </p:nvSpPr>
        <p:spPr>
          <a:xfrm>
            <a:off x="8001000" y="34544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9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8001000" y="39751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70" name="Text Placeholder 31"/>
          <p:cNvSpPr>
            <a:spLocks noGrp="1"/>
          </p:cNvSpPr>
          <p:nvPr>
            <p:ph type="body" sz="quarter" idx="45"/>
          </p:nvPr>
        </p:nvSpPr>
        <p:spPr>
          <a:xfrm>
            <a:off x="8001000" y="45066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71" name="Text Placeholder 31"/>
          <p:cNvSpPr>
            <a:spLocks noGrp="1"/>
          </p:cNvSpPr>
          <p:nvPr>
            <p:ph type="body" sz="quarter" idx="46"/>
          </p:nvPr>
        </p:nvSpPr>
        <p:spPr>
          <a:xfrm>
            <a:off x="8001000" y="50273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72" name="Text Placeholder 31"/>
          <p:cNvSpPr>
            <a:spLocks noGrp="1"/>
          </p:cNvSpPr>
          <p:nvPr>
            <p:ph type="body" sz="quarter" idx="47"/>
          </p:nvPr>
        </p:nvSpPr>
        <p:spPr>
          <a:xfrm>
            <a:off x="8001000" y="55480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4998718" y="3429000"/>
            <a:ext cx="3535682" cy="1524000"/>
          </a:xfrm>
          <a:prstGeom prst="roundRect">
            <a:avLst>
              <a:gd name="adj" fmla="val 6240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>
            <a:off x="685800" y="1306290"/>
            <a:ext cx="4312918" cy="41148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98718" y="1752600"/>
            <a:ext cx="3535682" cy="1524000"/>
          </a:xfrm>
          <a:prstGeom prst="roundRect">
            <a:avLst>
              <a:gd name="adj" fmla="val 6240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flipH="1">
            <a:off x="4968236" y="1752600"/>
            <a:ext cx="259082" cy="1524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flipH="1">
            <a:off x="4968236" y="3429000"/>
            <a:ext cx="259082" cy="1524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4998718" y="1752601"/>
            <a:ext cx="3535682" cy="15240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4998718" y="3429000"/>
            <a:ext cx="3535682" cy="15240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14964" y="1561325"/>
            <a:ext cx="3657599" cy="35814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380998" y="990600"/>
            <a:ext cx="7589519" cy="5486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3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546100" y="1346200"/>
            <a:ext cx="7226300" cy="47244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5" name="Rounded Rectangle 44"/>
          <p:cNvSpPr/>
          <p:nvPr userDrawn="1"/>
        </p:nvSpPr>
        <p:spPr>
          <a:xfrm>
            <a:off x="7970518" y="19050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 userDrawn="1"/>
        </p:nvSpPr>
        <p:spPr>
          <a:xfrm flipH="1">
            <a:off x="7940036" y="1905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 userDrawn="1"/>
        </p:nvSpPr>
        <p:spPr>
          <a:xfrm>
            <a:off x="7970518" y="24130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 userDrawn="1"/>
        </p:nvSpPr>
        <p:spPr>
          <a:xfrm flipH="1">
            <a:off x="7940036" y="2413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 userDrawn="1"/>
        </p:nvSpPr>
        <p:spPr>
          <a:xfrm>
            <a:off x="7970518" y="29337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 userDrawn="1"/>
        </p:nvSpPr>
        <p:spPr>
          <a:xfrm flipH="1">
            <a:off x="7940036" y="29337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 userDrawn="1"/>
        </p:nvSpPr>
        <p:spPr>
          <a:xfrm>
            <a:off x="7970518" y="34544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 userDrawn="1"/>
        </p:nvSpPr>
        <p:spPr>
          <a:xfrm flipH="1">
            <a:off x="7940036" y="34544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 userDrawn="1"/>
        </p:nvSpPr>
        <p:spPr>
          <a:xfrm>
            <a:off x="7970518" y="39751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 flipH="1">
            <a:off x="7940036" y="39751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 userDrawn="1"/>
        </p:nvSpPr>
        <p:spPr>
          <a:xfrm>
            <a:off x="7970518" y="45066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 userDrawn="1"/>
        </p:nvSpPr>
        <p:spPr>
          <a:xfrm flipH="1">
            <a:off x="7940036" y="45066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 userDrawn="1"/>
        </p:nvSpPr>
        <p:spPr>
          <a:xfrm>
            <a:off x="7970518" y="50273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tx1">
              <a:lumMod val="85000"/>
              <a:lumOff val="1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 userDrawn="1"/>
        </p:nvSpPr>
        <p:spPr>
          <a:xfrm flipH="1">
            <a:off x="7940036" y="50273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  <a:gs pos="69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 userDrawn="1"/>
        </p:nvSpPr>
        <p:spPr>
          <a:xfrm>
            <a:off x="7970518" y="55480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 userDrawn="1"/>
        </p:nvSpPr>
        <p:spPr>
          <a:xfrm flipH="1">
            <a:off x="7940036" y="55480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 userDrawn="1"/>
        </p:nvSpPr>
        <p:spPr>
          <a:xfrm>
            <a:off x="7970518" y="13843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 userDrawn="1"/>
        </p:nvSpPr>
        <p:spPr>
          <a:xfrm flipH="1">
            <a:off x="7940036" y="13843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001000" y="13843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5" name="Text Placeholder 31"/>
          <p:cNvSpPr>
            <a:spLocks noGrp="1"/>
          </p:cNvSpPr>
          <p:nvPr>
            <p:ph type="body" sz="quarter" idx="40"/>
          </p:nvPr>
        </p:nvSpPr>
        <p:spPr>
          <a:xfrm>
            <a:off x="8001000" y="19050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6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8001000" y="24130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7" name="Text Placeholder 31"/>
          <p:cNvSpPr>
            <a:spLocks noGrp="1"/>
          </p:cNvSpPr>
          <p:nvPr>
            <p:ph type="body" sz="quarter" idx="42"/>
          </p:nvPr>
        </p:nvSpPr>
        <p:spPr>
          <a:xfrm>
            <a:off x="8001000" y="29337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8" name="Text Placeholder 31"/>
          <p:cNvSpPr>
            <a:spLocks noGrp="1"/>
          </p:cNvSpPr>
          <p:nvPr>
            <p:ph type="body" sz="quarter" idx="43"/>
          </p:nvPr>
        </p:nvSpPr>
        <p:spPr>
          <a:xfrm>
            <a:off x="8001000" y="34544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9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8001000" y="39751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70" name="Text Placeholder 31"/>
          <p:cNvSpPr>
            <a:spLocks noGrp="1"/>
          </p:cNvSpPr>
          <p:nvPr>
            <p:ph type="body" sz="quarter" idx="45"/>
          </p:nvPr>
        </p:nvSpPr>
        <p:spPr>
          <a:xfrm>
            <a:off x="8001000" y="45066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71" name="Text Placeholder 31"/>
          <p:cNvSpPr>
            <a:spLocks noGrp="1"/>
          </p:cNvSpPr>
          <p:nvPr>
            <p:ph type="body" sz="quarter" idx="46"/>
          </p:nvPr>
        </p:nvSpPr>
        <p:spPr>
          <a:xfrm>
            <a:off x="8001000" y="50273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72" name="Text Placeholder 31"/>
          <p:cNvSpPr>
            <a:spLocks noGrp="1"/>
          </p:cNvSpPr>
          <p:nvPr>
            <p:ph type="body" sz="quarter" idx="47"/>
          </p:nvPr>
        </p:nvSpPr>
        <p:spPr>
          <a:xfrm>
            <a:off x="8001000" y="55480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380998" y="990600"/>
            <a:ext cx="7589519" cy="5486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3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546100" y="1346200"/>
            <a:ext cx="7226300" cy="47244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5" name="Rounded Rectangle 44"/>
          <p:cNvSpPr/>
          <p:nvPr userDrawn="1"/>
        </p:nvSpPr>
        <p:spPr>
          <a:xfrm>
            <a:off x="7970518" y="19050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 userDrawn="1"/>
        </p:nvSpPr>
        <p:spPr>
          <a:xfrm flipH="1">
            <a:off x="7940036" y="1905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 userDrawn="1"/>
        </p:nvSpPr>
        <p:spPr>
          <a:xfrm>
            <a:off x="7970518" y="24130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 userDrawn="1"/>
        </p:nvSpPr>
        <p:spPr>
          <a:xfrm flipH="1">
            <a:off x="7940036" y="24130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 userDrawn="1"/>
        </p:nvSpPr>
        <p:spPr>
          <a:xfrm>
            <a:off x="7970518" y="29337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 userDrawn="1"/>
        </p:nvSpPr>
        <p:spPr>
          <a:xfrm flipH="1">
            <a:off x="7940036" y="29337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 userDrawn="1"/>
        </p:nvSpPr>
        <p:spPr>
          <a:xfrm>
            <a:off x="7970518" y="34544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 userDrawn="1"/>
        </p:nvSpPr>
        <p:spPr>
          <a:xfrm flipH="1">
            <a:off x="7940036" y="34544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 userDrawn="1"/>
        </p:nvSpPr>
        <p:spPr>
          <a:xfrm>
            <a:off x="7970518" y="39751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 flipH="1">
            <a:off x="7940036" y="39751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 userDrawn="1"/>
        </p:nvSpPr>
        <p:spPr>
          <a:xfrm>
            <a:off x="7970518" y="45066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 userDrawn="1"/>
        </p:nvSpPr>
        <p:spPr>
          <a:xfrm flipH="1">
            <a:off x="7940036" y="45066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 userDrawn="1"/>
        </p:nvSpPr>
        <p:spPr>
          <a:xfrm>
            <a:off x="7970518" y="50273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 userDrawn="1"/>
        </p:nvSpPr>
        <p:spPr>
          <a:xfrm flipH="1">
            <a:off x="7940036" y="50273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 userDrawn="1"/>
        </p:nvSpPr>
        <p:spPr>
          <a:xfrm>
            <a:off x="7970518" y="554809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tx1">
              <a:lumMod val="85000"/>
              <a:lumOff val="1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 userDrawn="1"/>
        </p:nvSpPr>
        <p:spPr>
          <a:xfrm flipH="1">
            <a:off x="7940036" y="554809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  <a:gs pos="69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 userDrawn="1"/>
        </p:nvSpPr>
        <p:spPr>
          <a:xfrm>
            <a:off x="7970518" y="1384300"/>
            <a:ext cx="6400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 userDrawn="1"/>
        </p:nvSpPr>
        <p:spPr>
          <a:xfrm flipH="1">
            <a:off x="7940036" y="138430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001000" y="13843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5" name="Text Placeholder 31"/>
          <p:cNvSpPr>
            <a:spLocks noGrp="1"/>
          </p:cNvSpPr>
          <p:nvPr>
            <p:ph type="body" sz="quarter" idx="40"/>
          </p:nvPr>
        </p:nvSpPr>
        <p:spPr>
          <a:xfrm>
            <a:off x="8001000" y="19050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6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8001000" y="24130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7" name="Text Placeholder 31"/>
          <p:cNvSpPr>
            <a:spLocks noGrp="1"/>
          </p:cNvSpPr>
          <p:nvPr>
            <p:ph type="body" sz="quarter" idx="42"/>
          </p:nvPr>
        </p:nvSpPr>
        <p:spPr>
          <a:xfrm>
            <a:off x="8001000" y="29337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8" name="Text Placeholder 31"/>
          <p:cNvSpPr>
            <a:spLocks noGrp="1"/>
          </p:cNvSpPr>
          <p:nvPr>
            <p:ph type="body" sz="quarter" idx="43"/>
          </p:nvPr>
        </p:nvSpPr>
        <p:spPr>
          <a:xfrm>
            <a:off x="8001000" y="34544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69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8001000" y="397510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70" name="Text Placeholder 31"/>
          <p:cNvSpPr>
            <a:spLocks noGrp="1"/>
          </p:cNvSpPr>
          <p:nvPr>
            <p:ph type="body" sz="quarter" idx="45"/>
          </p:nvPr>
        </p:nvSpPr>
        <p:spPr>
          <a:xfrm>
            <a:off x="8001000" y="45066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71" name="Text Placeholder 31"/>
          <p:cNvSpPr>
            <a:spLocks noGrp="1"/>
          </p:cNvSpPr>
          <p:nvPr>
            <p:ph type="body" sz="quarter" idx="46"/>
          </p:nvPr>
        </p:nvSpPr>
        <p:spPr>
          <a:xfrm>
            <a:off x="8001000" y="50273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72" name="Text Placeholder 31"/>
          <p:cNvSpPr>
            <a:spLocks noGrp="1"/>
          </p:cNvSpPr>
          <p:nvPr>
            <p:ph type="body" sz="quarter" idx="47"/>
          </p:nvPr>
        </p:nvSpPr>
        <p:spPr>
          <a:xfrm>
            <a:off x="8001000" y="5548090"/>
            <a:ext cx="6400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 rot="10800000">
            <a:off x="685800" y="1774380"/>
            <a:ext cx="3535682" cy="1524000"/>
          </a:xfrm>
          <a:prstGeom prst="roundRect">
            <a:avLst>
              <a:gd name="adj" fmla="val 6240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 rot="10800000">
            <a:off x="4221482" y="1306290"/>
            <a:ext cx="4312918" cy="41148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 rot="10800000">
            <a:off x="685800" y="3450780"/>
            <a:ext cx="3535682" cy="1524000"/>
          </a:xfrm>
          <a:prstGeom prst="roundRect">
            <a:avLst>
              <a:gd name="adj" fmla="val 6240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10800000" flipH="1">
            <a:off x="3992882" y="3450780"/>
            <a:ext cx="259082" cy="1524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10800000" flipH="1">
            <a:off x="3992882" y="1774380"/>
            <a:ext cx="259082" cy="1524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685799" y="1774380"/>
            <a:ext cx="3535682" cy="15240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685799" y="3450780"/>
            <a:ext cx="3535682" cy="15240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59042" y="1561325"/>
            <a:ext cx="3657599" cy="358140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 userDrawn="1"/>
        </p:nvSpPr>
        <p:spPr>
          <a:xfrm>
            <a:off x="304800" y="990600"/>
            <a:ext cx="4312918" cy="5486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617718" y="1360710"/>
            <a:ext cx="41452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flipH="1">
            <a:off x="4587236" y="136071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4617718" y="1970310"/>
            <a:ext cx="4145282" cy="4125690"/>
          </a:xfrm>
          <a:prstGeom prst="roundRect">
            <a:avLst>
              <a:gd name="adj" fmla="val 4455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 flipH="1">
            <a:off x="4587236" y="1970310"/>
            <a:ext cx="259082" cy="412569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4617718" y="1360711"/>
            <a:ext cx="4145282" cy="4572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4820918" y="2184400"/>
            <a:ext cx="3688082" cy="37338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036" y="1360710"/>
            <a:ext cx="3886199" cy="473529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0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 rot="10800000">
            <a:off x="4450082" y="990600"/>
            <a:ext cx="4312918" cy="5486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 rot="10800000">
            <a:off x="304800" y="1970310"/>
            <a:ext cx="4145282" cy="4125690"/>
          </a:xfrm>
          <a:prstGeom prst="roundRect">
            <a:avLst>
              <a:gd name="adj" fmla="val 4455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 rot="10800000" flipH="1">
            <a:off x="4221482" y="1970310"/>
            <a:ext cx="259082" cy="412569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10800000">
            <a:off x="304800" y="1360709"/>
            <a:ext cx="41452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10800000" flipH="1">
            <a:off x="4221482" y="1360709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304800" y="1360709"/>
            <a:ext cx="4145282" cy="457201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579118" y="2186209"/>
            <a:ext cx="3688082" cy="37338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85524" y="1360710"/>
            <a:ext cx="3886199" cy="473529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 userDrawn="1"/>
        </p:nvSpPr>
        <p:spPr>
          <a:xfrm>
            <a:off x="685800" y="1485900"/>
            <a:ext cx="4312918" cy="4724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4998718" y="2803675"/>
            <a:ext cx="3535682" cy="990600"/>
          </a:xfrm>
          <a:prstGeom prst="roundRect">
            <a:avLst>
              <a:gd name="adj" fmla="val 10300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4998718" y="3854750"/>
            <a:ext cx="3535682" cy="990600"/>
          </a:xfrm>
          <a:prstGeom prst="roundRect">
            <a:avLst>
              <a:gd name="adj" fmla="val 10300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998718" y="4905825"/>
            <a:ext cx="3535682" cy="990600"/>
          </a:xfrm>
          <a:prstGeom prst="roundRect">
            <a:avLst>
              <a:gd name="adj" fmla="val 10300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98718" y="1752600"/>
            <a:ext cx="3535682" cy="990600"/>
          </a:xfrm>
          <a:prstGeom prst="roundRect">
            <a:avLst>
              <a:gd name="adj" fmla="val 10300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flipH="1">
            <a:off x="4968236" y="1752600"/>
            <a:ext cx="259082" cy="9906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 flipH="1">
            <a:off x="4968236" y="2803675"/>
            <a:ext cx="259082" cy="9906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 flipH="1">
            <a:off x="4968236" y="3854750"/>
            <a:ext cx="259082" cy="9906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 flipH="1">
            <a:off x="4968236" y="4905825"/>
            <a:ext cx="259082" cy="9906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4998718" y="1752600"/>
            <a:ext cx="3535682" cy="9906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4998718" y="2803675"/>
            <a:ext cx="3535682" cy="9906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33" hasCustomPrompt="1"/>
          </p:nvPr>
        </p:nvSpPr>
        <p:spPr>
          <a:xfrm>
            <a:off x="4998718" y="3854750"/>
            <a:ext cx="3535682" cy="9906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19" name="Text Placeholder 31"/>
          <p:cNvSpPr>
            <a:spLocks noGrp="1"/>
          </p:cNvSpPr>
          <p:nvPr>
            <p:ph type="body" sz="quarter" idx="34" hasCustomPrompt="1"/>
          </p:nvPr>
        </p:nvSpPr>
        <p:spPr>
          <a:xfrm>
            <a:off x="4998718" y="4905825"/>
            <a:ext cx="3535682" cy="9906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77078" y="1752600"/>
            <a:ext cx="3886199" cy="4143825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" name="Rounded Rectangle 29"/>
          <p:cNvSpPr/>
          <p:nvPr userDrawn="1"/>
        </p:nvSpPr>
        <p:spPr>
          <a:xfrm rot="10800000">
            <a:off x="4221482" y="1485900"/>
            <a:ext cx="4312918" cy="4724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10800000">
            <a:off x="685800" y="3901925"/>
            <a:ext cx="3535682" cy="990600"/>
          </a:xfrm>
          <a:prstGeom prst="roundRect">
            <a:avLst>
              <a:gd name="adj" fmla="val 10300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10800000">
            <a:off x="685800" y="2850850"/>
            <a:ext cx="3535682" cy="990600"/>
          </a:xfrm>
          <a:prstGeom prst="roundRect">
            <a:avLst>
              <a:gd name="adj" fmla="val 10300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10800000">
            <a:off x="685800" y="1799775"/>
            <a:ext cx="3535682" cy="990600"/>
          </a:xfrm>
          <a:prstGeom prst="roundRect">
            <a:avLst>
              <a:gd name="adj" fmla="val 10300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 rot="10800000">
            <a:off x="685800" y="4953000"/>
            <a:ext cx="3535682" cy="990600"/>
          </a:xfrm>
          <a:prstGeom prst="roundRect">
            <a:avLst>
              <a:gd name="adj" fmla="val 10300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10800000" flipH="1">
            <a:off x="3992882" y="4953000"/>
            <a:ext cx="259082" cy="9906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 rot="10800000" flipH="1">
            <a:off x="3992882" y="3901925"/>
            <a:ext cx="259082" cy="9906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 rot="10800000" flipH="1">
            <a:off x="3992882" y="2850850"/>
            <a:ext cx="259082" cy="9906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 rot="10800000" flipH="1">
            <a:off x="3992882" y="1799775"/>
            <a:ext cx="259082" cy="9906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685799" y="1799775"/>
            <a:ext cx="3535682" cy="9906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685799" y="2850850"/>
            <a:ext cx="3535682" cy="9906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33" hasCustomPrompt="1"/>
          </p:nvPr>
        </p:nvSpPr>
        <p:spPr>
          <a:xfrm>
            <a:off x="685799" y="3901925"/>
            <a:ext cx="3535682" cy="9906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19" name="Text Placeholder 31"/>
          <p:cNvSpPr>
            <a:spLocks noGrp="1"/>
          </p:cNvSpPr>
          <p:nvPr>
            <p:ph type="body" sz="quarter" idx="34" hasCustomPrompt="1"/>
          </p:nvPr>
        </p:nvSpPr>
        <p:spPr>
          <a:xfrm>
            <a:off x="685799" y="4953001"/>
            <a:ext cx="3535682" cy="9906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47071" y="1799775"/>
            <a:ext cx="3886199" cy="4143826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4754882" y="4122060"/>
            <a:ext cx="3916682" cy="2093967"/>
          </a:xfrm>
          <a:prstGeom prst="roundRect">
            <a:avLst>
              <a:gd name="adj" fmla="val 8335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426718" y="1143000"/>
            <a:ext cx="4312918" cy="2634345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26718" y="3849915"/>
            <a:ext cx="4312918" cy="2634345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4754882" y="1415145"/>
            <a:ext cx="3916682" cy="2093967"/>
          </a:xfrm>
          <a:prstGeom prst="roundRect">
            <a:avLst>
              <a:gd name="adj" fmla="val 8335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flipH="1">
            <a:off x="4724400" y="1415145"/>
            <a:ext cx="287000" cy="2093967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 flipH="1">
            <a:off x="4724400" y="4122060"/>
            <a:ext cx="287000" cy="2093967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4754882" y="1415144"/>
            <a:ext cx="3916682" cy="2093967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4754882" y="4122060"/>
            <a:ext cx="3916682" cy="2093967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5667" y="1415144"/>
            <a:ext cx="3886199" cy="2093968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25667" y="4122059"/>
            <a:ext cx="3886199" cy="2093968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 rot="10800000">
            <a:off x="426718" y="1411233"/>
            <a:ext cx="3916682" cy="2093967"/>
          </a:xfrm>
          <a:prstGeom prst="roundRect">
            <a:avLst>
              <a:gd name="adj" fmla="val 8335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10800000">
            <a:off x="4358646" y="3849915"/>
            <a:ext cx="4312918" cy="2634345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10800000">
            <a:off x="4358646" y="1143000"/>
            <a:ext cx="4312918" cy="2634345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10800000">
            <a:off x="426718" y="4118148"/>
            <a:ext cx="3916682" cy="2093967"/>
          </a:xfrm>
          <a:prstGeom prst="roundRect">
            <a:avLst>
              <a:gd name="adj" fmla="val 8335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10800000" flipH="1">
            <a:off x="4086882" y="4118148"/>
            <a:ext cx="287000" cy="2093967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 rot="10800000" flipH="1">
            <a:off x="4086882" y="1411233"/>
            <a:ext cx="287000" cy="2093967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426717" y="1415144"/>
            <a:ext cx="3916682" cy="2093967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426717" y="4118148"/>
            <a:ext cx="3916682" cy="2093967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63702" y="1411232"/>
            <a:ext cx="3886199" cy="2093968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63702" y="4118147"/>
            <a:ext cx="3886199" cy="2093968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79" y="3353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079" y="1853713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381000" y="1572381"/>
            <a:ext cx="1996436" cy="2057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381000" y="3934580"/>
            <a:ext cx="1996436" cy="2057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 userDrawn="1"/>
        </p:nvSpPr>
        <p:spPr>
          <a:xfrm>
            <a:off x="4648200" y="1572381"/>
            <a:ext cx="1996436" cy="2057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>
            <a:off x="4648200" y="3934580"/>
            <a:ext cx="1996436" cy="2057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>
            <a:off x="6631936" y="1796146"/>
            <a:ext cx="1935482" cy="1635370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2364736" y="1796146"/>
            <a:ext cx="1935482" cy="1635370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2364736" y="4158345"/>
            <a:ext cx="1935482" cy="1635370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>
            <a:off x="6631936" y="4158345"/>
            <a:ext cx="1935482" cy="1635370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ounded Rectangle 12"/>
          <p:cNvSpPr/>
          <p:nvPr userDrawn="1"/>
        </p:nvSpPr>
        <p:spPr>
          <a:xfrm flipH="1">
            <a:off x="2364736" y="1796146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flipH="1">
            <a:off x="2364736" y="4158345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 flipH="1">
            <a:off x="6631936" y="1796146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 flipH="1">
            <a:off x="6631936" y="4158345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2377436" y="1796147"/>
            <a:ext cx="1922782" cy="16353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25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6644636" y="1796146"/>
            <a:ext cx="1922782" cy="16353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4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26" name="Text Placeholder 31"/>
          <p:cNvSpPr>
            <a:spLocks noGrp="1"/>
          </p:cNvSpPr>
          <p:nvPr>
            <p:ph type="body" sz="quarter" idx="33" hasCustomPrompt="1"/>
          </p:nvPr>
        </p:nvSpPr>
        <p:spPr>
          <a:xfrm>
            <a:off x="6644636" y="4158345"/>
            <a:ext cx="1922782" cy="16353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4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27" name="Text Placeholder 31"/>
          <p:cNvSpPr>
            <a:spLocks noGrp="1"/>
          </p:cNvSpPr>
          <p:nvPr>
            <p:ph type="body" sz="quarter" idx="34" hasCustomPrompt="1"/>
          </p:nvPr>
        </p:nvSpPr>
        <p:spPr>
          <a:xfrm>
            <a:off x="2377436" y="4158345"/>
            <a:ext cx="1922782" cy="16353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4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672" y="1796146"/>
            <a:ext cx="1752600" cy="163537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761723" y="1796146"/>
            <a:ext cx="1752600" cy="163537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4672" y="4158345"/>
            <a:ext cx="1752600" cy="163537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4761723" y="4158345"/>
            <a:ext cx="1752600" cy="163537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 userDrawn="1"/>
        </p:nvSpPr>
        <p:spPr>
          <a:xfrm rot="16200000">
            <a:off x="2301242" y="1587622"/>
            <a:ext cx="1996436" cy="2057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 rot="16200000">
            <a:off x="4663441" y="1587622"/>
            <a:ext cx="1996436" cy="2057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 rot="16200000">
            <a:off x="2301242" y="4541517"/>
            <a:ext cx="1996436" cy="2057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 rot="16200000">
            <a:off x="4663441" y="4541517"/>
            <a:ext cx="1996436" cy="2057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ounded Rectangle 15"/>
          <p:cNvSpPr/>
          <p:nvPr userDrawn="1"/>
        </p:nvSpPr>
        <p:spPr>
          <a:xfrm rot="16200000">
            <a:off x="2998457" y="499366"/>
            <a:ext cx="627504" cy="1635370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16200000">
            <a:off x="5360656" y="499366"/>
            <a:ext cx="627503" cy="1635370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 rot="16200000" flipH="1">
            <a:off x="3168709" y="669619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 rot="16200000" flipH="1">
            <a:off x="5530909" y="669619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 rot="16200000">
            <a:off x="2998457" y="3453261"/>
            <a:ext cx="627504" cy="1635370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 rot="16200000">
            <a:off x="5360656" y="3453261"/>
            <a:ext cx="627503" cy="1635370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 userDrawn="1"/>
        </p:nvSpPr>
        <p:spPr>
          <a:xfrm rot="16200000" flipH="1">
            <a:off x="3168709" y="3623514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 userDrawn="1"/>
        </p:nvSpPr>
        <p:spPr>
          <a:xfrm rot="16200000" flipH="1">
            <a:off x="5530909" y="3623514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2494524" y="1003299"/>
            <a:ext cx="1635370" cy="614804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4856722" y="1003298"/>
            <a:ext cx="1635370" cy="614804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9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4856722" y="3957194"/>
            <a:ext cx="1635370" cy="614804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2494524" y="3957194"/>
            <a:ext cx="1635370" cy="614804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494524" y="1848325"/>
            <a:ext cx="1635370" cy="1580676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856722" y="1848325"/>
            <a:ext cx="1635370" cy="1580676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2494524" y="4800600"/>
            <a:ext cx="1635370" cy="1580676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4856722" y="4800600"/>
            <a:ext cx="1635370" cy="1580676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 userDrawn="1"/>
        </p:nvSpPr>
        <p:spPr>
          <a:xfrm>
            <a:off x="2697482" y="2181981"/>
            <a:ext cx="3596636" cy="3228219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>
            <a:off x="6306564" y="2943981"/>
            <a:ext cx="1935482" cy="1635370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 flipH="1">
            <a:off x="6276082" y="2943981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10800000">
            <a:off x="779274" y="2943981"/>
            <a:ext cx="1935482" cy="1635370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 rot="10800000" flipH="1">
            <a:off x="2430802" y="2943981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774700" y="2943981"/>
            <a:ext cx="1922782" cy="16353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6319264" y="2943981"/>
            <a:ext cx="1922782" cy="16353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997718" y="2438400"/>
            <a:ext cx="2971800" cy="273637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 rot="10800000">
            <a:off x="6677664" y="3934580"/>
            <a:ext cx="1996436" cy="2057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10800000">
            <a:off x="6677664" y="1572381"/>
            <a:ext cx="1996436" cy="2057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 userDrawn="1"/>
        </p:nvSpPr>
        <p:spPr>
          <a:xfrm rot="10800000">
            <a:off x="2410464" y="3934580"/>
            <a:ext cx="1996436" cy="2057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 rot="10800000">
            <a:off x="2410464" y="1572381"/>
            <a:ext cx="1996436" cy="2057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ounded Rectangle 15"/>
          <p:cNvSpPr/>
          <p:nvPr userDrawn="1"/>
        </p:nvSpPr>
        <p:spPr>
          <a:xfrm rot="10800000">
            <a:off x="500383" y="4132846"/>
            <a:ext cx="1935482" cy="1635370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10800000">
            <a:off x="4767583" y="4132845"/>
            <a:ext cx="1935482" cy="1635370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 rot="10800000">
            <a:off x="4767583" y="1770646"/>
            <a:ext cx="1935482" cy="1635370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10800000">
            <a:off x="500383" y="1770646"/>
            <a:ext cx="1935482" cy="1635370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10800000" flipH="1">
            <a:off x="6416065" y="4132845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10800000" flipH="1">
            <a:off x="6416065" y="1770646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 rot="10800000" flipH="1">
            <a:off x="2148865" y="4132846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 rot="10800000" flipH="1">
            <a:off x="2148865" y="1770646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500381" y="1770646"/>
            <a:ext cx="1897381" cy="16353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28" name="Text Placeholder 31"/>
          <p:cNvSpPr>
            <a:spLocks noGrp="1"/>
          </p:cNvSpPr>
          <p:nvPr>
            <p:ph type="body" sz="quarter" idx="36" hasCustomPrompt="1"/>
          </p:nvPr>
        </p:nvSpPr>
        <p:spPr>
          <a:xfrm>
            <a:off x="500381" y="4132845"/>
            <a:ext cx="1897381" cy="16353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29" name="Text Placeholder 31"/>
          <p:cNvSpPr>
            <a:spLocks noGrp="1"/>
          </p:cNvSpPr>
          <p:nvPr>
            <p:ph type="body" sz="quarter" idx="37" hasCustomPrompt="1"/>
          </p:nvPr>
        </p:nvSpPr>
        <p:spPr>
          <a:xfrm>
            <a:off x="4767582" y="1770647"/>
            <a:ext cx="1897381" cy="16353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30" name="Text Placeholder 31"/>
          <p:cNvSpPr>
            <a:spLocks noGrp="1"/>
          </p:cNvSpPr>
          <p:nvPr>
            <p:ph type="body" sz="quarter" idx="38" hasCustomPrompt="1"/>
          </p:nvPr>
        </p:nvSpPr>
        <p:spPr>
          <a:xfrm>
            <a:off x="4767582" y="4132845"/>
            <a:ext cx="1897381" cy="16353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520536" y="1770646"/>
            <a:ext cx="1801700" cy="163537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787733" y="1770647"/>
            <a:ext cx="1801700" cy="163537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520536" y="4132846"/>
            <a:ext cx="1801700" cy="163537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6787733" y="4132846"/>
            <a:ext cx="1801700" cy="163537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ounded Rectangle 15"/>
          <p:cNvSpPr/>
          <p:nvPr userDrawn="1"/>
        </p:nvSpPr>
        <p:spPr>
          <a:xfrm rot="10800000">
            <a:off x="469900" y="4132845"/>
            <a:ext cx="1935482" cy="1635370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10800000">
            <a:off x="469900" y="1770646"/>
            <a:ext cx="1935482" cy="1635370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 userDrawn="1"/>
        </p:nvSpPr>
        <p:spPr>
          <a:xfrm rot="10800000">
            <a:off x="2379982" y="3934580"/>
            <a:ext cx="1996436" cy="2057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 rot="10800000">
            <a:off x="2379982" y="1572381"/>
            <a:ext cx="1996436" cy="2057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6682735" y="1770646"/>
            <a:ext cx="1935482" cy="1635370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6682733" y="4132844"/>
            <a:ext cx="1935482" cy="1635370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4711700" y="1572381"/>
            <a:ext cx="1996436" cy="2057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711700" y="3934580"/>
            <a:ext cx="1996436" cy="2057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flipH="1">
            <a:off x="6682735" y="1770646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flipH="1">
            <a:off x="6682734" y="4132844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 rot="10800000" flipH="1">
            <a:off x="2118382" y="4132845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 rot="10800000" flipH="1">
            <a:off x="2118382" y="1770646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469899" y="1770646"/>
            <a:ext cx="1910081" cy="16353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4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25" name="Text Placeholder 31"/>
          <p:cNvSpPr>
            <a:spLocks noGrp="1"/>
          </p:cNvSpPr>
          <p:nvPr>
            <p:ph type="body" sz="quarter" idx="33" hasCustomPrompt="1"/>
          </p:nvPr>
        </p:nvSpPr>
        <p:spPr>
          <a:xfrm>
            <a:off x="6708135" y="1770646"/>
            <a:ext cx="1910081" cy="16353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4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26" name="Text Placeholder 31"/>
          <p:cNvSpPr>
            <a:spLocks noGrp="1"/>
          </p:cNvSpPr>
          <p:nvPr>
            <p:ph type="body" sz="quarter" idx="34" hasCustomPrompt="1"/>
          </p:nvPr>
        </p:nvSpPr>
        <p:spPr>
          <a:xfrm>
            <a:off x="469899" y="4132845"/>
            <a:ext cx="1910081" cy="16353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4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27" name="Text Placeholder 31"/>
          <p:cNvSpPr>
            <a:spLocks noGrp="1"/>
          </p:cNvSpPr>
          <p:nvPr>
            <p:ph type="body" sz="quarter" idx="35" hasCustomPrompt="1"/>
          </p:nvPr>
        </p:nvSpPr>
        <p:spPr>
          <a:xfrm>
            <a:off x="6708135" y="4132844"/>
            <a:ext cx="1910081" cy="16353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4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85818" y="1770645"/>
            <a:ext cx="1801700" cy="163537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04835" y="1770645"/>
            <a:ext cx="1801700" cy="163537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2485818" y="4132844"/>
            <a:ext cx="1801700" cy="163537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4804835" y="4132844"/>
            <a:ext cx="1801700" cy="163537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 rot="16200000">
            <a:off x="397105" y="4475603"/>
            <a:ext cx="1996436" cy="2057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 rot="16200000">
            <a:off x="2518650" y="4475605"/>
            <a:ext cx="1996436" cy="2057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 rot="16200000">
            <a:off x="4640195" y="4475603"/>
            <a:ext cx="1996436" cy="2057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 userDrawn="1"/>
        </p:nvSpPr>
        <p:spPr>
          <a:xfrm rot="16200000">
            <a:off x="6761740" y="4475602"/>
            <a:ext cx="1996436" cy="2057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 rot="16200000">
            <a:off x="-349670" y="1956058"/>
            <a:ext cx="3515485" cy="1635370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16200000" flipH="1">
            <a:off x="1264573" y="3570300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 rot="16200000">
            <a:off x="1771875" y="1956060"/>
            <a:ext cx="3515485" cy="1635370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 rot="16200000" flipH="1">
            <a:off x="3386118" y="3570302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 rot="16200000">
            <a:off x="3893420" y="1956058"/>
            <a:ext cx="3515485" cy="1635370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 rot="16200000" flipH="1">
            <a:off x="5507663" y="3570300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 userDrawn="1"/>
        </p:nvSpPr>
        <p:spPr>
          <a:xfrm rot="16200000">
            <a:off x="6014965" y="1956057"/>
            <a:ext cx="3515485" cy="1635370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 userDrawn="1"/>
        </p:nvSpPr>
        <p:spPr>
          <a:xfrm rot="16200000" flipH="1">
            <a:off x="7629208" y="3570299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590387" y="1016001"/>
            <a:ext cx="1635371" cy="3228481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2711933" y="1016000"/>
            <a:ext cx="1635371" cy="3228481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33" hasCustomPrompt="1"/>
          </p:nvPr>
        </p:nvSpPr>
        <p:spPr>
          <a:xfrm>
            <a:off x="4833477" y="1015999"/>
            <a:ext cx="1635371" cy="3228481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19" name="Text Placeholder 31"/>
          <p:cNvSpPr>
            <a:spLocks noGrp="1"/>
          </p:cNvSpPr>
          <p:nvPr>
            <p:ph type="body" sz="quarter" idx="34" hasCustomPrompt="1"/>
          </p:nvPr>
        </p:nvSpPr>
        <p:spPr>
          <a:xfrm>
            <a:off x="6955022" y="1016006"/>
            <a:ext cx="1635371" cy="3228481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7558" y="4699000"/>
            <a:ext cx="1801700" cy="163537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616200" y="4699000"/>
            <a:ext cx="1801700" cy="163537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744578" y="4699000"/>
            <a:ext cx="1801700" cy="163537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6852193" y="4699000"/>
            <a:ext cx="1801700" cy="163537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0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 rot="5400000">
            <a:off x="6761740" y="985519"/>
            <a:ext cx="1996436" cy="2057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 rot="5400000">
            <a:off x="4640195" y="985517"/>
            <a:ext cx="1996436" cy="2057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 rot="5400000">
            <a:off x="2518650" y="985519"/>
            <a:ext cx="1996436" cy="2057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 userDrawn="1"/>
        </p:nvSpPr>
        <p:spPr>
          <a:xfrm rot="5400000">
            <a:off x="397105" y="985520"/>
            <a:ext cx="1996436" cy="2057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5400000">
            <a:off x="5989466" y="3927094"/>
            <a:ext cx="3515485" cy="1635370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5400000" flipH="1">
            <a:off x="7603708" y="2312852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 rot="5400000">
            <a:off x="3867921" y="3927092"/>
            <a:ext cx="3515485" cy="1635370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 rot="5400000" flipH="1">
            <a:off x="5482163" y="2312850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 rot="5400000">
            <a:off x="1746376" y="3927094"/>
            <a:ext cx="3515485" cy="1635370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 rot="5400000" flipH="1">
            <a:off x="3360618" y="2312852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 userDrawn="1"/>
        </p:nvSpPr>
        <p:spPr>
          <a:xfrm rot="5400000">
            <a:off x="-375169" y="3927095"/>
            <a:ext cx="3515485" cy="1635370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 userDrawn="1"/>
        </p:nvSpPr>
        <p:spPr>
          <a:xfrm rot="5400000" flipH="1">
            <a:off x="1239073" y="2312853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7558" y="1181100"/>
            <a:ext cx="1801700" cy="163537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616200" y="1181100"/>
            <a:ext cx="1801700" cy="163537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744578" y="1181100"/>
            <a:ext cx="1801700" cy="163537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6852193" y="1181100"/>
            <a:ext cx="1801700" cy="163537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2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564886" y="3274043"/>
            <a:ext cx="1635371" cy="3228481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43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2686432" y="3274042"/>
            <a:ext cx="1635371" cy="3228481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44" name="Text Placeholder 31"/>
          <p:cNvSpPr>
            <a:spLocks noGrp="1"/>
          </p:cNvSpPr>
          <p:nvPr>
            <p:ph type="body" sz="quarter" idx="33" hasCustomPrompt="1"/>
          </p:nvPr>
        </p:nvSpPr>
        <p:spPr>
          <a:xfrm>
            <a:off x="4807976" y="3274041"/>
            <a:ext cx="1635371" cy="3228481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45" name="Text Placeholder 31"/>
          <p:cNvSpPr>
            <a:spLocks noGrp="1"/>
          </p:cNvSpPr>
          <p:nvPr>
            <p:ph type="body" sz="quarter" idx="34" hasCustomPrompt="1"/>
          </p:nvPr>
        </p:nvSpPr>
        <p:spPr>
          <a:xfrm>
            <a:off x="6929521" y="3274048"/>
            <a:ext cx="1635371" cy="3228481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 rot="16200000">
            <a:off x="1039382" y="4245841"/>
            <a:ext cx="1996436" cy="2516924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 rot="16200000">
            <a:off x="3620451" y="4245840"/>
            <a:ext cx="1996436" cy="2516924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 userDrawn="1"/>
        </p:nvSpPr>
        <p:spPr>
          <a:xfrm rot="16200000">
            <a:off x="6201520" y="4245842"/>
            <a:ext cx="1996436" cy="2516924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 rot="16200000">
            <a:off x="258306" y="1773426"/>
            <a:ext cx="3515485" cy="2000634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16200000" flipH="1">
            <a:off x="1872549" y="3387668"/>
            <a:ext cx="287000" cy="20006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 rot="16200000">
            <a:off x="2839375" y="1773425"/>
            <a:ext cx="3515485" cy="2000634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 userDrawn="1"/>
        </p:nvSpPr>
        <p:spPr>
          <a:xfrm rot="16200000" flipH="1">
            <a:off x="4453618" y="3387667"/>
            <a:ext cx="287000" cy="20006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 userDrawn="1"/>
        </p:nvSpPr>
        <p:spPr>
          <a:xfrm rot="16200000">
            <a:off x="5420444" y="1773427"/>
            <a:ext cx="3515485" cy="2000634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 userDrawn="1"/>
        </p:nvSpPr>
        <p:spPr>
          <a:xfrm rot="16200000" flipH="1">
            <a:off x="7034687" y="3387669"/>
            <a:ext cx="287000" cy="20006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1015731" y="1016001"/>
            <a:ext cx="2000635" cy="3228482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3596800" y="1015999"/>
            <a:ext cx="2000635" cy="3228482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33" hasCustomPrompt="1"/>
          </p:nvPr>
        </p:nvSpPr>
        <p:spPr>
          <a:xfrm>
            <a:off x="6177870" y="1015999"/>
            <a:ext cx="2000635" cy="3228482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63331" y="4648200"/>
            <a:ext cx="2331131" cy="172732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454400" y="4648200"/>
            <a:ext cx="2331131" cy="172732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032500" y="4648200"/>
            <a:ext cx="2331131" cy="172732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 rot="5400000">
            <a:off x="6201520" y="755756"/>
            <a:ext cx="1996436" cy="2516924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 rot="5400000">
            <a:off x="3620451" y="755757"/>
            <a:ext cx="1996436" cy="2516924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 userDrawn="1"/>
        </p:nvSpPr>
        <p:spPr>
          <a:xfrm rot="5400000">
            <a:off x="1039382" y="755755"/>
            <a:ext cx="1996436" cy="2516924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5400000">
            <a:off x="5463547" y="3744461"/>
            <a:ext cx="3515485" cy="2000634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5400000" flipH="1">
            <a:off x="7077789" y="2130220"/>
            <a:ext cx="287000" cy="20006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 rot="5400000">
            <a:off x="2882478" y="3744462"/>
            <a:ext cx="3515485" cy="2000634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 userDrawn="1"/>
        </p:nvSpPr>
        <p:spPr>
          <a:xfrm rot="5400000" flipH="1">
            <a:off x="4496720" y="2130221"/>
            <a:ext cx="287000" cy="20006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 userDrawn="1"/>
        </p:nvSpPr>
        <p:spPr>
          <a:xfrm rot="5400000">
            <a:off x="301409" y="3744460"/>
            <a:ext cx="3515485" cy="2000634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 userDrawn="1"/>
        </p:nvSpPr>
        <p:spPr>
          <a:xfrm rot="5400000" flipH="1">
            <a:off x="1915651" y="2130219"/>
            <a:ext cx="287000" cy="20006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1058834" y="3274042"/>
            <a:ext cx="2000635" cy="3228482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3639903" y="3274040"/>
            <a:ext cx="2000635" cy="3228482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33" hasCustomPrompt="1"/>
          </p:nvPr>
        </p:nvSpPr>
        <p:spPr>
          <a:xfrm>
            <a:off x="6220973" y="3274040"/>
            <a:ext cx="2000635" cy="3228482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63331" y="1130300"/>
            <a:ext cx="2331131" cy="172732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454400" y="1130300"/>
            <a:ext cx="2331131" cy="172732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032500" y="1130300"/>
            <a:ext cx="2331131" cy="172732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 userDrawn="1"/>
        </p:nvSpPr>
        <p:spPr>
          <a:xfrm>
            <a:off x="292101" y="1293669"/>
            <a:ext cx="2667000" cy="5183330"/>
          </a:xfrm>
          <a:prstGeom prst="roundRect">
            <a:avLst>
              <a:gd name="adj" fmla="val 10682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3238500" y="1305452"/>
            <a:ext cx="2667000" cy="3914248"/>
          </a:xfrm>
          <a:prstGeom prst="roundRect">
            <a:avLst>
              <a:gd name="adj" fmla="val 10682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>
            <a:off x="6194051" y="1293669"/>
            <a:ext cx="2667000" cy="2846532"/>
          </a:xfrm>
          <a:prstGeom prst="roundRect">
            <a:avLst>
              <a:gd name="adj" fmla="val 10682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>
          <a:xfrm rot="16200000">
            <a:off x="1346679" y="-1251"/>
            <a:ext cx="569770" cy="2070871"/>
          </a:xfrm>
          <a:prstGeom prst="roundRect">
            <a:avLst>
              <a:gd name="adj" fmla="val 1667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 rot="16200000" flipH="1">
            <a:off x="1493191" y="157040"/>
            <a:ext cx="276748" cy="2070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 rot="16200000">
            <a:off x="4313567" y="-6021"/>
            <a:ext cx="555745" cy="2070871"/>
          </a:xfrm>
          <a:prstGeom prst="roundRect">
            <a:avLst>
              <a:gd name="adj" fmla="val 1667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16200000" flipH="1">
            <a:off x="4456473" y="148664"/>
            <a:ext cx="269936" cy="2070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16200000">
            <a:off x="7227552" y="993"/>
            <a:ext cx="569770" cy="2070871"/>
          </a:xfrm>
          <a:prstGeom prst="roundRect">
            <a:avLst>
              <a:gd name="adj" fmla="val 1667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 rot="16200000" flipH="1">
            <a:off x="7374064" y="159284"/>
            <a:ext cx="276748" cy="2070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596128" y="749299"/>
            <a:ext cx="2070876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3555999" y="749299"/>
            <a:ext cx="2070876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6477001" y="749299"/>
            <a:ext cx="2070876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3725" y="1512832"/>
            <a:ext cx="2362975" cy="4735568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3390900" y="1512832"/>
            <a:ext cx="2362975" cy="3363968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350000" y="1512832"/>
            <a:ext cx="2362975" cy="2373368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 userDrawn="1"/>
        </p:nvSpPr>
        <p:spPr>
          <a:xfrm>
            <a:off x="625410" y="1374403"/>
            <a:ext cx="7755818" cy="4772141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4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873654" y="2000249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5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873654" y="5127521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873654" y="2391158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7" name="Text Placeholder 31"/>
          <p:cNvSpPr>
            <a:spLocks noGrp="1"/>
          </p:cNvSpPr>
          <p:nvPr>
            <p:ph type="body" sz="quarter" idx="13"/>
          </p:nvPr>
        </p:nvSpPr>
        <p:spPr>
          <a:xfrm>
            <a:off x="873654" y="2782067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9" name="Text Placeholder 31"/>
          <p:cNvSpPr>
            <a:spLocks noGrp="1"/>
          </p:cNvSpPr>
          <p:nvPr>
            <p:ph type="body" sz="quarter" idx="15"/>
          </p:nvPr>
        </p:nvSpPr>
        <p:spPr>
          <a:xfrm>
            <a:off x="873654" y="3172976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0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873654" y="3563885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1" name="Text Placeholder 31"/>
          <p:cNvSpPr>
            <a:spLocks noGrp="1"/>
          </p:cNvSpPr>
          <p:nvPr>
            <p:ph type="body" sz="quarter" idx="17"/>
          </p:nvPr>
        </p:nvSpPr>
        <p:spPr>
          <a:xfrm>
            <a:off x="873654" y="3954794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2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873654" y="4345703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873654" y="4736612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5" name="Rounded Rectangle 34"/>
          <p:cNvSpPr/>
          <p:nvPr userDrawn="1"/>
        </p:nvSpPr>
        <p:spPr>
          <a:xfrm rot="16200000">
            <a:off x="4214964" y="-2107021"/>
            <a:ext cx="533406" cy="6449502"/>
          </a:xfrm>
          <a:prstGeom prst="roundRect">
            <a:avLst>
              <a:gd name="adj" fmla="val 998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 userDrawn="1"/>
        </p:nvSpPr>
        <p:spPr>
          <a:xfrm rot="16200000" flipH="1">
            <a:off x="4352120" y="-1939373"/>
            <a:ext cx="259083" cy="6449497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4555067" y="2000249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1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4555067" y="5127521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2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4555067" y="2391158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3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4555067" y="2782067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4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4555067" y="3172976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5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4555067" y="3563885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6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4555067" y="3954794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37"/>
          </p:nvPr>
        </p:nvSpPr>
        <p:spPr>
          <a:xfrm>
            <a:off x="4555067" y="4345703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8" name="Text Placeholder 31"/>
          <p:cNvSpPr>
            <a:spLocks noGrp="1"/>
          </p:cNvSpPr>
          <p:nvPr>
            <p:ph type="body" sz="quarter" idx="38"/>
          </p:nvPr>
        </p:nvSpPr>
        <p:spPr>
          <a:xfrm>
            <a:off x="4555067" y="4736612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31"/>
          <p:cNvSpPr>
            <a:spLocks noGrp="1"/>
          </p:cNvSpPr>
          <p:nvPr>
            <p:ph type="body" sz="quarter" idx="39"/>
          </p:nvPr>
        </p:nvSpPr>
        <p:spPr>
          <a:xfrm>
            <a:off x="1256916" y="851026"/>
            <a:ext cx="6449494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 userDrawn="1"/>
        </p:nvSpPr>
        <p:spPr>
          <a:xfrm>
            <a:off x="6172200" y="1293669"/>
            <a:ext cx="2667000" cy="5183330"/>
          </a:xfrm>
          <a:prstGeom prst="roundRect">
            <a:avLst>
              <a:gd name="adj" fmla="val 10682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3238500" y="1305452"/>
            <a:ext cx="2667000" cy="3914248"/>
          </a:xfrm>
          <a:prstGeom prst="roundRect">
            <a:avLst>
              <a:gd name="adj" fmla="val 10682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>
            <a:off x="304800" y="1293669"/>
            <a:ext cx="2667000" cy="2846532"/>
          </a:xfrm>
          <a:prstGeom prst="roundRect">
            <a:avLst>
              <a:gd name="adj" fmla="val 10682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>
          <a:xfrm rot="16200000">
            <a:off x="7226778" y="-1251"/>
            <a:ext cx="569770" cy="2070871"/>
          </a:xfrm>
          <a:prstGeom prst="roundRect">
            <a:avLst>
              <a:gd name="adj" fmla="val 1667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 rot="16200000" flipH="1">
            <a:off x="7373290" y="157040"/>
            <a:ext cx="276748" cy="2070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 rot="16200000">
            <a:off x="4313567" y="-6021"/>
            <a:ext cx="555745" cy="2070871"/>
          </a:xfrm>
          <a:prstGeom prst="roundRect">
            <a:avLst>
              <a:gd name="adj" fmla="val 1667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16200000" flipH="1">
            <a:off x="4456473" y="148664"/>
            <a:ext cx="269936" cy="2070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16200000">
            <a:off x="1326287" y="993"/>
            <a:ext cx="569770" cy="2070871"/>
          </a:xfrm>
          <a:prstGeom prst="roundRect">
            <a:avLst>
              <a:gd name="adj" fmla="val 1667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 rot="16200000" flipH="1">
            <a:off x="1472799" y="159284"/>
            <a:ext cx="276748" cy="2070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6476227" y="749299"/>
            <a:ext cx="2070876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3555999" y="749299"/>
            <a:ext cx="2070876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579283" y="749299"/>
            <a:ext cx="2070876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3390900" y="1512832"/>
            <a:ext cx="2362975" cy="3363968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456425" y="1512832"/>
            <a:ext cx="2362975" cy="2373368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24600" y="1518416"/>
            <a:ext cx="2362975" cy="4735568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 userDrawn="1"/>
        </p:nvSpPr>
        <p:spPr>
          <a:xfrm>
            <a:off x="6172200" y="1293669"/>
            <a:ext cx="2667000" cy="5183330"/>
          </a:xfrm>
          <a:prstGeom prst="roundRect">
            <a:avLst>
              <a:gd name="adj" fmla="val 10682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3238500" y="1305451"/>
            <a:ext cx="2667000" cy="5171547"/>
          </a:xfrm>
          <a:prstGeom prst="roundRect">
            <a:avLst>
              <a:gd name="adj" fmla="val 10682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>
            <a:off x="304800" y="1293669"/>
            <a:ext cx="2667000" cy="5183330"/>
          </a:xfrm>
          <a:prstGeom prst="roundRect">
            <a:avLst>
              <a:gd name="adj" fmla="val 10682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>
          <a:xfrm rot="16200000">
            <a:off x="7226778" y="-1251"/>
            <a:ext cx="569770" cy="2070871"/>
          </a:xfrm>
          <a:prstGeom prst="roundRect">
            <a:avLst>
              <a:gd name="adj" fmla="val 1667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 rot="16200000" flipH="1">
            <a:off x="7373290" y="157040"/>
            <a:ext cx="276748" cy="2070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 rot="16200000">
            <a:off x="4313567" y="-6021"/>
            <a:ext cx="555745" cy="2070871"/>
          </a:xfrm>
          <a:prstGeom prst="roundRect">
            <a:avLst>
              <a:gd name="adj" fmla="val 1667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16200000" flipH="1">
            <a:off x="4456473" y="148664"/>
            <a:ext cx="269936" cy="2070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16200000">
            <a:off x="1326287" y="993"/>
            <a:ext cx="569770" cy="2070871"/>
          </a:xfrm>
          <a:prstGeom prst="roundRect">
            <a:avLst>
              <a:gd name="adj" fmla="val 1667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 rot="16200000" flipH="1">
            <a:off x="1472799" y="159284"/>
            <a:ext cx="276748" cy="2070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6476227" y="751543"/>
            <a:ext cx="2070876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3555999" y="749299"/>
            <a:ext cx="2070876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579283" y="749299"/>
            <a:ext cx="2070876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24600" y="1518416"/>
            <a:ext cx="2362975" cy="4735568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3390125" y="1518416"/>
            <a:ext cx="2362975" cy="4735568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57200" y="1518416"/>
            <a:ext cx="2362975" cy="4735568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 rot="16200000">
            <a:off x="901961" y="1417745"/>
            <a:ext cx="3515485" cy="2711996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16200000">
            <a:off x="1680499" y="3798372"/>
            <a:ext cx="1996436" cy="3411862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16200000" flipH="1">
            <a:off x="2516205" y="3031987"/>
            <a:ext cx="287000" cy="271199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16200000">
            <a:off x="4442113" y="1417746"/>
            <a:ext cx="3515485" cy="2711996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16200000">
            <a:off x="5220651" y="3798373"/>
            <a:ext cx="1996436" cy="3411862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 rot="16200000" flipH="1">
            <a:off x="6056357" y="3031988"/>
            <a:ext cx="287000" cy="271199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1308175" y="1016001"/>
            <a:ext cx="2707529" cy="3228484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4843857" y="1016000"/>
            <a:ext cx="2707529" cy="3228484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86300" y="4633087"/>
            <a:ext cx="3048000" cy="1747899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1155700" y="4633087"/>
            <a:ext cx="3048000" cy="1747899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0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 rot="5400000">
            <a:off x="4480140" y="3388781"/>
            <a:ext cx="3515485" cy="2711996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5400000">
            <a:off x="5220651" y="308288"/>
            <a:ext cx="1996436" cy="3411862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5400000" flipH="1">
            <a:off x="6094381" y="1774539"/>
            <a:ext cx="287000" cy="271199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5400000">
            <a:off x="939988" y="3388780"/>
            <a:ext cx="3515485" cy="2711996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5400000">
            <a:off x="1680499" y="308287"/>
            <a:ext cx="1996436" cy="3411862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 rot="5400000" flipH="1">
            <a:off x="2554229" y="1774538"/>
            <a:ext cx="287000" cy="271199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1350670" y="3274037"/>
            <a:ext cx="2707529" cy="3228484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4886352" y="3274036"/>
            <a:ext cx="2707529" cy="3228484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86300" y="1130300"/>
            <a:ext cx="3048000" cy="1747899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1143000" y="1130300"/>
            <a:ext cx="3048000" cy="1747899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 rot="16200000">
            <a:off x="2790808" y="397649"/>
            <a:ext cx="3515485" cy="4752188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16200000">
            <a:off x="3556305" y="2515027"/>
            <a:ext cx="1996436" cy="5978552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16200000" flipH="1">
            <a:off x="4405052" y="2011891"/>
            <a:ext cx="287000" cy="47521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2172456" y="1016000"/>
            <a:ext cx="4752190" cy="3228484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78000" y="4633087"/>
            <a:ext cx="5562600" cy="1747899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 rot="5400000">
            <a:off x="2802753" y="2368684"/>
            <a:ext cx="3515485" cy="4752188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5400000">
            <a:off x="3556305" y="-975058"/>
            <a:ext cx="1996436" cy="5978552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5400000" flipH="1">
            <a:off x="4416994" y="754442"/>
            <a:ext cx="287000" cy="47521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2184401" y="3274037"/>
            <a:ext cx="4752190" cy="3228484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65300" y="1130300"/>
            <a:ext cx="5562600" cy="1747899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0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2377435" y="1194558"/>
            <a:ext cx="6156965" cy="4752188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495301" y="978658"/>
            <a:ext cx="1996436" cy="5193542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flipH="1">
            <a:off x="2466337" y="1194560"/>
            <a:ext cx="287000" cy="47521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2753337" y="1194560"/>
            <a:ext cx="5781063" cy="4752188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 rot="16200000">
            <a:off x="-951724" y="2696326"/>
            <a:ext cx="4879949" cy="1747899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 rot="10800000">
            <a:off x="524940" y="1204112"/>
            <a:ext cx="6156965" cy="4752188"/>
          </a:xfrm>
          <a:prstGeom prst="roundRect">
            <a:avLst>
              <a:gd name="adj" fmla="val 886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10800000">
            <a:off x="6567603" y="978658"/>
            <a:ext cx="1996436" cy="5193542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10800000" flipH="1">
            <a:off x="6306003" y="1204110"/>
            <a:ext cx="287000" cy="47521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524939" y="1204113"/>
            <a:ext cx="5781063" cy="4752188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 rot="5400000">
            <a:off x="5131576" y="2696326"/>
            <a:ext cx="4879949" cy="1747899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 userDrawn="1"/>
        </p:nvSpPr>
        <p:spPr>
          <a:xfrm>
            <a:off x="2786380" y="1992091"/>
            <a:ext cx="3520437" cy="38100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10800000">
            <a:off x="6294118" y="2188036"/>
            <a:ext cx="1935482" cy="1635370"/>
          </a:xfrm>
          <a:prstGeom prst="roundRect">
            <a:avLst>
              <a:gd name="adj" fmla="val 751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10800000">
            <a:off x="6294117" y="3975808"/>
            <a:ext cx="1935482" cy="1635370"/>
          </a:xfrm>
          <a:prstGeom prst="roundRect">
            <a:avLst>
              <a:gd name="adj" fmla="val 751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10800000">
            <a:off x="863598" y="3975807"/>
            <a:ext cx="1935482" cy="1635370"/>
          </a:xfrm>
          <a:prstGeom prst="roundRect">
            <a:avLst>
              <a:gd name="adj" fmla="val 751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 flipH="1">
            <a:off x="6263636" y="2188037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 flipH="1">
            <a:off x="6263636" y="3975809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 userDrawn="1"/>
        </p:nvSpPr>
        <p:spPr>
          <a:xfrm rot="10800000">
            <a:off x="863599" y="2188037"/>
            <a:ext cx="1935482" cy="1635370"/>
          </a:xfrm>
          <a:prstGeom prst="roundRect">
            <a:avLst>
              <a:gd name="adj" fmla="val 751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 userDrawn="1"/>
        </p:nvSpPr>
        <p:spPr>
          <a:xfrm rot="10800000" flipH="1">
            <a:off x="2542563" y="2188036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 userDrawn="1"/>
        </p:nvSpPr>
        <p:spPr>
          <a:xfrm rot="10800000" flipH="1">
            <a:off x="2542563" y="3975808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863598" y="2188037"/>
            <a:ext cx="1678964" cy="16353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863598" y="3975809"/>
            <a:ext cx="1678964" cy="16353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33" hasCustomPrompt="1"/>
          </p:nvPr>
        </p:nvSpPr>
        <p:spPr>
          <a:xfrm>
            <a:off x="6550636" y="2188036"/>
            <a:ext cx="1678964" cy="16353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19" name="Text Placeholder 31"/>
          <p:cNvSpPr>
            <a:spLocks noGrp="1"/>
          </p:cNvSpPr>
          <p:nvPr>
            <p:ph type="body" sz="quarter" idx="34" hasCustomPrompt="1"/>
          </p:nvPr>
        </p:nvSpPr>
        <p:spPr>
          <a:xfrm>
            <a:off x="6550636" y="3975807"/>
            <a:ext cx="1678964" cy="16353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95600" y="2188036"/>
            <a:ext cx="3261354" cy="3423143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0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 rot="10800000">
            <a:off x="6370320" y="2188036"/>
            <a:ext cx="1935482" cy="1635370"/>
          </a:xfrm>
          <a:prstGeom prst="roundRect">
            <a:avLst>
              <a:gd name="adj" fmla="val 751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 userDrawn="1"/>
        </p:nvSpPr>
        <p:spPr>
          <a:xfrm>
            <a:off x="2849882" y="1992091"/>
            <a:ext cx="3520437" cy="1983717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 flipH="1">
            <a:off x="6339838" y="2188037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 userDrawn="1"/>
        </p:nvSpPr>
        <p:spPr>
          <a:xfrm rot="10800000">
            <a:off x="914401" y="2188037"/>
            <a:ext cx="1935482" cy="1635370"/>
          </a:xfrm>
          <a:prstGeom prst="roundRect">
            <a:avLst>
              <a:gd name="adj" fmla="val 751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 userDrawn="1"/>
        </p:nvSpPr>
        <p:spPr>
          <a:xfrm rot="10800000" flipH="1">
            <a:off x="2593365" y="2188036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10800000">
            <a:off x="6370321" y="4308228"/>
            <a:ext cx="1935482" cy="1635370"/>
          </a:xfrm>
          <a:prstGeom prst="roundRect">
            <a:avLst>
              <a:gd name="adj" fmla="val 751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>
            <a:off x="2849883" y="4112283"/>
            <a:ext cx="3520437" cy="1983717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flipH="1">
            <a:off x="6339839" y="4308229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 userDrawn="1"/>
        </p:nvSpPr>
        <p:spPr>
          <a:xfrm rot="10800000">
            <a:off x="914402" y="4308229"/>
            <a:ext cx="1935482" cy="1635370"/>
          </a:xfrm>
          <a:prstGeom prst="roundRect">
            <a:avLst>
              <a:gd name="adj" fmla="val 751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 rot="10800000" flipH="1">
            <a:off x="2593366" y="4308228"/>
            <a:ext cx="287000" cy="16353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927100" y="2188037"/>
            <a:ext cx="1678964" cy="16353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914400" y="4308229"/>
            <a:ext cx="1678964" cy="16353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33" hasCustomPrompt="1"/>
          </p:nvPr>
        </p:nvSpPr>
        <p:spPr>
          <a:xfrm>
            <a:off x="6626838" y="2188036"/>
            <a:ext cx="1678964" cy="16353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34" hasCustomPrompt="1"/>
          </p:nvPr>
        </p:nvSpPr>
        <p:spPr>
          <a:xfrm>
            <a:off x="6626838" y="4308228"/>
            <a:ext cx="1678964" cy="16353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4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4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959100" y="2188037"/>
            <a:ext cx="3291839" cy="163537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959100" y="4308229"/>
            <a:ext cx="3291839" cy="163537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335489" y="761996"/>
            <a:ext cx="8486777" cy="5715004"/>
          </a:xfrm>
          <a:prstGeom prst="roundRect">
            <a:avLst>
              <a:gd name="adj" fmla="val 5013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54577" y="1066800"/>
            <a:ext cx="7848600" cy="51054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 userDrawn="1"/>
        </p:nvSpPr>
        <p:spPr>
          <a:xfrm rot="10800000">
            <a:off x="6781800" y="4509100"/>
            <a:ext cx="1828800" cy="16002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 rot="10800000">
            <a:off x="6781800" y="1066800"/>
            <a:ext cx="1828800" cy="16002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2331718" y="2940350"/>
            <a:ext cx="6278882" cy="1291770"/>
          </a:xfrm>
          <a:prstGeom prst="roundRect">
            <a:avLst>
              <a:gd name="adj" fmla="val 10302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509211" y="2787950"/>
            <a:ext cx="1828800" cy="16002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ounded Rectangle 12"/>
          <p:cNvSpPr/>
          <p:nvPr userDrawn="1"/>
        </p:nvSpPr>
        <p:spPr>
          <a:xfrm flipH="1">
            <a:off x="2301237" y="2940350"/>
            <a:ext cx="287000" cy="12917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10800000">
            <a:off x="509210" y="1222830"/>
            <a:ext cx="6272589" cy="1291770"/>
          </a:xfrm>
          <a:prstGeom prst="roundRect">
            <a:avLst>
              <a:gd name="adj" fmla="val 10302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10800000">
            <a:off x="509210" y="4665130"/>
            <a:ext cx="6272589" cy="1291770"/>
          </a:xfrm>
          <a:prstGeom prst="roundRect">
            <a:avLst>
              <a:gd name="adj" fmla="val 10302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 rot="10800000" flipH="1">
            <a:off x="6520198" y="4665130"/>
            <a:ext cx="287000" cy="12917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 rot="10800000" flipH="1">
            <a:off x="6520198" y="1222830"/>
            <a:ext cx="287000" cy="12917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509211" y="1222830"/>
            <a:ext cx="5991792" cy="12917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2588236" y="2940350"/>
            <a:ext cx="6022364" cy="12917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33" hasCustomPrompt="1"/>
          </p:nvPr>
        </p:nvSpPr>
        <p:spPr>
          <a:xfrm>
            <a:off x="509210" y="4648200"/>
            <a:ext cx="5991792" cy="12917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88481" y="1165280"/>
            <a:ext cx="1645920" cy="136202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888481" y="4614331"/>
            <a:ext cx="1645920" cy="136202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572711" y="2895500"/>
            <a:ext cx="1645920" cy="136202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 rot="10800000">
            <a:off x="753054" y="3006879"/>
            <a:ext cx="5730238" cy="1291770"/>
          </a:xfrm>
          <a:prstGeom prst="roundRect">
            <a:avLst>
              <a:gd name="adj" fmla="val 10302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10800000">
            <a:off x="753054" y="1285729"/>
            <a:ext cx="5730238" cy="1291770"/>
          </a:xfrm>
          <a:prstGeom prst="roundRect">
            <a:avLst>
              <a:gd name="adj" fmla="val 10302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 userDrawn="1"/>
        </p:nvSpPr>
        <p:spPr>
          <a:xfrm rot="10800000">
            <a:off x="6477000" y="4571999"/>
            <a:ext cx="1828800" cy="16002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10800000">
            <a:off x="6477000" y="2850849"/>
            <a:ext cx="1828800" cy="16002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 rot="10800000">
            <a:off x="6477000" y="1129699"/>
            <a:ext cx="1828800" cy="16002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10800000">
            <a:off x="753054" y="4728029"/>
            <a:ext cx="5730238" cy="1291770"/>
          </a:xfrm>
          <a:prstGeom prst="roundRect">
            <a:avLst>
              <a:gd name="adj" fmla="val 10302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 rot="10800000" flipH="1">
            <a:off x="6226774" y="4728029"/>
            <a:ext cx="287000" cy="12917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10800000" flipH="1">
            <a:off x="6226774" y="3006879"/>
            <a:ext cx="287000" cy="12917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 rot="10800000" flipH="1">
            <a:off x="6226774" y="1285729"/>
            <a:ext cx="287000" cy="12917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753054" y="1285729"/>
            <a:ext cx="5473720" cy="12917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753053" y="3006879"/>
            <a:ext cx="5473720" cy="12917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33" hasCustomPrompt="1"/>
          </p:nvPr>
        </p:nvSpPr>
        <p:spPr>
          <a:xfrm>
            <a:off x="753053" y="4728029"/>
            <a:ext cx="5473720" cy="12917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591300" y="1241480"/>
            <a:ext cx="1645920" cy="136202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591300" y="2968779"/>
            <a:ext cx="1645920" cy="136202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591300" y="4689929"/>
            <a:ext cx="1645920" cy="136202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0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2575562" y="3079450"/>
            <a:ext cx="5730238" cy="1291770"/>
          </a:xfrm>
          <a:prstGeom prst="roundRect">
            <a:avLst>
              <a:gd name="adj" fmla="val 10302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>
            <a:off x="2575562" y="4800600"/>
            <a:ext cx="5730238" cy="1291770"/>
          </a:xfrm>
          <a:prstGeom prst="roundRect">
            <a:avLst>
              <a:gd name="adj" fmla="val 10302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 userDrawn="1"/>
        </p:nvSpPr>
        <p:spPr>
          <a:xfrm>
            <a:off x="753054" y="1205900"/>
            <a:ext cx="1828800" cy="16002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753054" y="2927050"/>
            <a:ext cx="1828800" cy="16002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>
            <a:off x="753054" y="4648200"/>
            <a:ext cx="1828800" cy="16002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>
            <a:off x="2575562" y="1358300"/>
            <a:ext cx="5730238" cy="1291770"/>
          </a:xfrm>
          <a:prstGeom prst="roundRect">
            <a:avLst>
              <a:gd name="adj" fmla="val 10302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 flipH="1">
            <a:off x="2545080" y="1358300"/>
            <a:ext cx="287000" cy="12917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flipH="1">
            <a:off x="2545080" y="3079450"/>
            <a:ext cx="287000" cy="12917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 flipH="1">
            <a:off x="2545080" y="4800600"/>
            <a:ext cx="287000" cy="12917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2832080" y="1358300"/>
            <a:ext cx="5473720" cy="12917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2832079" y="3079450"/>
            <a:ext cx="5473720" cy="12917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33" hasCustomPrompt="1"/>
          </p:nvPr>
        </p:nvSpPr>
        <p:spPr>
          <a:xfrm>
            <a:off x="2832079" y="4800600"/>
            <a:ext cx="5473720" cy="129177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28042" y="1320200"/>
            <a:ext cx="1645920" cy="136202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828042" y="3041350"/>
            <a:ext cx="1645920" cy="136202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828042" y="4762500"/>
            <a:ext cx="1645920" cy="136202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651932" y="1752600"/>
            <a:ext cx="7848600" cy="1447800"/>
          </a:xfrm>
          <a:prstGeom prst="roundRect">
            <a:avLst>
              <a:gd name="adj" fmla="val 8552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 rot="16200000">
            <a:off x="4296831" y="-2197098"/>
            <a:ext cx="533402" cy="7391400"/>
          </a:xfrm>
          <a:prstGeom prst="roundRect">
            <a:avLst>
              <a:gd name="adj" fmla="val 998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16200000" flipH="1">
            <a:off x="4433990" y="-2029456"/>
            <a:ext cx="259083" cy="73914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651932" y="3352800"/>
            <a:ext cx="7848600" cy="26670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67832" y="1231899"/>
            <a:ext cx="7391400" cy="52070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67831" y="1955800"/>
            <a:ext cx="7391401" cy="10795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867832" y="3558221"/>
            <a:ext cx="7391400" cy="2258379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>
            <a:off x="702386" y="1015999"/>
            <a:ext cx="7739230" cy="5232401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90600" y="1308100"/>
            <a:ext cx="7239000" cy="46482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" name="Rounded Rectangle 29"/>
          <p:cNvSpPr/>
          <p:nvPr userDrawn="1"/>
        </p:nvSpPr>
        <p:spPr>
          <a:xfrm>
            <a:off x="1447800" y="1281527"/>
            <a:ext cx="2864729" cy="2172872"/>
          </a:xfrm>
          <a:prstGeom prst="roundRect">
            <a:avLst>
              <a:gd name="adj" fmla="val 9427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1447800" y="3542128"/>
            <a:ext cx="2864729" cy="2172872"/>
          </a:xfrm>
          <a:prstGeom prst="roundRect">
            <a:avLst>
              <a:gd name="adj" fmla="val 9427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>
            <a:off x="4374271" y="1281527"/>
            <a:ext cx="2864729" cy="2172872"/>
          </a:xfrm>
          <a:prstGeom prst="roundRect">
            <a:avLst>
              <a:gd name="adj" fmla="val 9427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4374271" y="3542128"/>
            <a:ext cx="2864729" cy="2172872"/>
          </a:xfrm>
          <a:prstGeom prst="roundRect">
            <a:avLst>
              <a:gd name="adj" fmla="val 9427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08500" y="1447800"/>
            <a:ext cx="2565400" cy="18288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47800"/>
            <a:ext cx="2565400" cy="18288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08500" y="3708400"/>
            <a:ext cx="2565400" cy="18288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00200" y="3708400"/>
            <a:ext cx="2565400" cy="18288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" name="Rounded Rectangle 29"/>
          <p:cNvSpPr/>
          <p:nvPr userDrawn="1"/>
        </p:nvSpPr>
        <p:spPr>
          <a:xfrm>
            <a:off x="1447800" y="1281527"/>
            <a:ext cx="2864729" cy="2172872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 userDrawn="1"/>
        </p:nvSpPr>
        <p:spPr>
          <a:xfrm>
            <a:off x="4450471" y="1281527"/>
            <a:ext cx="2864729" cy="2172872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 userDrawn="1"/>
        </p:nvSpPr>
        <p:spPr>
          <a:xfrm>
            <a:off x="1447800" y="4227928"/>
            <a:ext cx="2864729" cy="2172872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 userDrawn="1"/>
        </p:nvSpPr>
        <p:spPr>
          <a:xfrm>
            <a:off x="4450471" y="4227928"/>
            <a:ext cx="2864729" cy="2172872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 rot="16200000">
            <a:off x="2604016" y="-190882"/>
            <a:ext cx="533404" cy="2438401"/>
          </a:xfrm>
          <a:prstGeom prst="roundRect">
            <a:avLst>
              <a:gd name="adj" fmla="val 998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 rot="16200000" flipH="1">
            <a:off x="2741175" y="-23236"/>
            <a:ext cx="259082" cy="24384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 rot="16200000">
            <a:off x="5601474" y="-190883"/>
            <a:ext cx="533404" cy="2438401"/>
          </a:xfrm>
          <a:prstGeom prst="roundRect">
            <a:avLst>
              <a:gd name="adj" fmla="val 998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 rot="16200000" flipH="1">
            <a:off x="5738633" y="-23237"/>
            <a:ext cx="259082" cy="24384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16200000">
            <a:off x="2604012" y="2742025"/>
            <a:ext cx="533404" cy="2438401"/>
          </a:xfrm>
          <a:prstGeom prst="roundRect">
            <a:avLst>
              <a:gd name="adj" fmla="val 998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16200000" flipH="1">
            <a:off x="2741171" y="2909671"/>
            <a:ext cx="259082" cy="24384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16200000">
            <a:off x="5601470" y="2742027"/>
            <a:ext cx="533404" cy="2438401"/>
          </a:xfrm>
          <a:prstGeom prst="roundRect">
            <a:avLst>
              <a:gd name="adj" fmla="val 998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16200000" flipH="1">
            <a:off x="5738629" y="2909673"/>
            <a:ext cx="259082" cy="24384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1651512" y="761616"/>
            <a:ext cx="2438400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4648977" y="761615"/>
            <a:ext cx="2438400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4648977" y="3694523"/>
            <a:ext cx="2438400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9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1651519" y="3694523"/>
            <a:ext cx="2438400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8977" y="1473200"/>
            <a:ext cx="2438400" cy="18288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1651512" y="1473200"/>
            <a:ext cx="2438400" cy="18288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8970" y="4419600"/>
            <a:ext cx="2438400" cy="18288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1651512" y="4419600"/>
            <a:ext cx="2438400" cy="18288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ounded Rectangle 22"/>
          <p:cNvSpPr/>
          <p:nvPr userDrawn="1"/>
        </p:nvSpPr>
        <p:spPr>
          <a:xfrm>
            <a:off x="533400" y="3816955"/>
            <a:ext cx="2470226" cy="1674007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  <a:reflection stA="26000" endPos="24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>
            <a:off x="3298996" y="3825421"/>
            <a:ext cx="2470226" cy="1674007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  <a:reflection stA="26000" endPos="24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>
            <a:off x="6042196" y="3825421"/>
            <a:ext cx="2470226" cy="1674007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  <a:reflection stA="26000" endPos="24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 rot="16200000">
            <a:off x="1502201" y="2511516"/>
            <a:ext cx="533402" cy="2089227"/>
          </a:xfrm>
          <a:prstGeom prst="roundRect">
            <a:avLst>
              <a:gd name="adj" fmla="val 19603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 rot="16200000" flipH="1">
            <a:off x="1639359" y="2679161"/>
            <a:ext cx="259082" cy="208922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16200000">
            <a:off x="4252059" y="2505640"/>
            <a:ext cx="533402" cy="2089227"/>
          </a:xfrm>
          <a:prstGeom prst="roundRect">
            <a:avLst>
              <a:gd name="adj" fmla="val 19603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16200000" flipH="1">
            <a:off x="4389217" y="2673285"/>
            <a:ext cx="259082" cy="208922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16200000">
            <a:off x="6999882" y="2505641"/>
            <a:ext cx="533402" cy="2089227"/>
          </a:xfrm>
          <a:prstGeom prst="roundRect">
            <a:avLst>
              <a:gd name="adj" fmla="val 19603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16200000" flipH="1">
            <a:off x="7137040" y="2673286"/>
            <a:ext cx="259082" cy="208922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724287" y="3283552"/>
            <a:ext cx="2089229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9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3474142" y="3283552"/>
            <a:ext cx="2089229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6221965" y="3283552"/>
            <a:ext cx="2089229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21969" y="3954916"/>
            <a:ext cx="2089228" cy="140448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474142" y="3954916"/>
            <a:ext cx="2089228" cy="140448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724286" y="3954916"/>
            <a:ext cx="2089228" cy="140448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ounded Rectangle 22"/>
          <p:cNvSpPr/>
          <p:nvPr userDrawn="1"/>
        </p:nvSpPr>
        <p:spPr>
          <a:xfrm rot="10800000">
            <a:off x="6042196" y="3292019"/>
            <a:ext cx="2470226" cy="1674007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 rot="10800000">
            <a:off x="3276600" y="3283553"/>
            <a:ext cx="2470226" cy="1674007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 rot="10800000">
            <a:off x="533400" y="3283553"/>
            <a:ext cx="2470226" cy="1674007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 rot="5400000">
            <a:off x="7010219" y="4182238"/>
            <a:ext cx="533402" cy="2089227"/>
          </a:xfrm>
          <a:prstGeom prst="roundRect">
            <a:avLst>
              <a:gd name="adj" fmla="val 19603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 rot="5400000" flipH="1">
            <a:off x="7147381" y="4014594"/>
            <a:ext cx="259082" cy="208922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5400000">
            <a:off x="4260361" y="4188114"/>
            <a:ext cx="533402" cy="2089227"/>
          </a:xfrm>
          <a:prstGeom prst="roundRect">
            <a:avLst>
              <a:gd name="adj" fmla="val 19603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5400000" flipH="1">
            <a:off x="4397523" y="4020470"/>
            <a:ext cx="259082" cy="208922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5400000">
            <a:off x="1512538" y="4188113"/>
            <a:ext cx="533402" cy="2089227"/>
          </a:xfrm>
          <a:prstGeom prst="roundRect">
            <a:avLst>
              <a:gd name="adj" fmla="val 19603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5400000" flipH="1">
            <a:off x="1649700" y="4020469"/>
            <a:ext cx="259082" cy="208922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734628" y="4979518"/>
            <a:ext cx="2078888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3482448" y="4979518"/>
            <a:ext cx="2078888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9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6232309" y="4979518"/>
            <a:ext cx="2078888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32309" y="3419019"/>
            <a:ext cx="2089228" cy="140448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482451" y="3419019"/>
            <a:ext cx="2089228" cy="140448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724288" y="3419019"/>
            <a:ext cx="2089228" cy="140448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 userDrawn="1"/>
        </p:nvSpPr>
        <p:spPr>
          <a:xfrm rot="10800000">
            <a:off x="6042196" y="3292019"/>
            <a:ext cx="2470226" cy="1674007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 rot="10800000">
            <a:off x="3276600" y="3283553"/>
            <a:ext cx="2470226" cy="1674007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 rot="10800000">
            <a:off x="533400" y="3283553"/>
            <a:ext cx="2470226" cy="1674007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 rot="5400000">
            <a:off x="7010219" y="4182238"/>
            <a:ext cx="533402" cy="2089227"/>
          </a:xfrm>
          <a:prstGeom prst="roundRect">
            <a:avLst>
              <a:gd name="adj" fmla="val 19603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 rot="5400000" flipH="1">
            <a:off x="7147381" y="4014594"/>
            <a:ext cx="259082" cy="208922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5400000">
            <a:off x="4260361" y="4188114"/>
            <a:ext cx="533402" cy="2089227"/>
          </a:xfrm>
          <a:prstGeom prst="roundRect">
            <a:avLst>
              <a:gd name="adj" fmla="val 19603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5400000" flipH="1">
            <a:off x="4397523" y="4020470"/>
            <a:ext cx="259082" cy="208922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5400000">
            <a:off x="1512538" y="4188113"/>
            <a:ext cx="533402" cy="2089227"/>
          </a:xfrm>
          <a:prstGeom prst="roundRect">
            <a:avLst>
              <a:gd name="adj" fmla="val 19603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5400000" flipH="1">
            <a:off x="1649700" y="4020469"/>
            <a:ext cx="259082" cy="208922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16200000">
            <a:off x="1512542" y="1980704"/>
            <a:ext cx="533402" cy="2089227"/>
          </a:xfrm>
          <a:prstGeom prst="roundRect">
            <a:avLst>
              <a:gd name="adj" fmla="val 19603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 rot="16200000" flipH="1">
            <a:off x="1649700" y="2148349"/>
            <a:ext cx="259082" cy="208922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16200000">
            <a:off x="4262400" y="1974828"/>
            <a:ext cx="533402" cy="2089227"/>
          </a:xfrm>
          <a:prstGeom prst="roundRect">
            <a:avLst>
              <a:gd name="adj" fmla="val 19603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 rot="16200000" flipH="1">
            <a:off x="4399558" y="2142473"/>
            <a:ext cx="259082" cy="208922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 userDrawn="1"/>
        </p:nvSpPr>
        <p:spPr>
          <a:xfrm rot="16200000">
            <a:off x="7010223" y="1974829"/>
            <a:ext cx="533402" cy="2089227"/>
          </a:xfrm>
          <a:prstGeom prst="roundRect">
            <a:avLst>
              <a:gd name="adj" fmla="val 19603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 rot="16200000" flipH="1">
            <a:off x="7147381" y="2142474"/>
            <a:ext cx="259082" cy="208922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734628" y="4979518"/>
            <a:ext cx="2078888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25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734625" y="2752740"/>
            <a:ext cx="2078888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27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3482447" y="4979518"/>
            <a:ext cx="2091267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28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6232310" y="4979518"/>
            <a:ext cx="2091267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30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3484487" y="2752740"/>
            <a:ext cx="2091267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31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6230267" y="2752740"/>
            <a:ext cx="2091267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34349" y="3416300"/>
            <a:ext cx="2089228" cy="140448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482447" y="3416300"/>
            <a:ext cx="2089228" cy="140448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34629" y="3416300"/>
            <a:ext cx="2089228" cy="140448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685799" y="1363133"/>
            <a:ext cx="7755815" cy="4732867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ounded Rectangle 5"/>
          <p:cNvSpPr/>
          <p:nvPr userDrawn="1"/>
        </p:nvSpPr>
        <p:spPr>
          <a:xfrm rot="16200000">
            <a:off x="4281764" y="-2571498"/>
            <a:ext cx="563884" cy="7383281"/>
          </a:xfrm>
          <a:prstGeom prst="roundRect">
            <a:avLst>
              <a:gd name="adj" fmla="val 14187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 rot="16200000" flipH="1">
            <a:off x="4434165" y="-2388614"/>
            <a:ext cx="259083" cy="738328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72066" y="838200"/>
            <a:ext cx="7383281" cy="52493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72065" y="1588065"/>
            <a:ext cx="7383282" cy="4358631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Rounded Rectangle 35"/>
          <p:cNvSpPr/>
          <p:nvPr userDrawn="1"/>
        </p:nvSpPr>
        <p:spPr>
          <a:xfrm>
            <a:off x="685800" y="3816955"/>
            <a:ext cx="2470226" cy="1674007"/>
          </a:xfrm>
          <a:prstGeom prst="roundRect">
            <a:avLst>
              <a:gd name="adj" fmla="val 10472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  <a:reflection stA="26000" endPos="24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3289148" y="3816955"/>
            <a:ext cx="2470226" cy="1674007"/>
          </a:xfrm>
          <a:prstGeom prst="roundRect">
            <a:avLst>
              <a:gd name="adj" fmla="val 10472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  <a:reflection stA="26000" endPos="24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>
            <a:off x="5911774" y="3816955"/>
            <a:ext cx="2470226" cy="1674007"/>
          </a:xfrm>
          <a:prstGeom prst="roundRect">
            <a:avLst>
              <a:gd name="adj" fmla="val 10472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  <a:reflection stA="26000" endPos="24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08700" y="3954916"/>
            <a:ext cx="2089228" cy="140448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467100" y="3954916"/>
            <a:ext cx="2089228" cy="140448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63600" y="3954916"/>
            <a:ext cx="2089228" cy="140448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533400" y="3816955"/>
            <a:ext cx="2470226" cy="1674007"/>
          </a:xfrm>
          <a:prstGeom prst="roundRect">
            <a:avLst>
              <a:gd name="adj" fmla="val 9778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  <a:reflection stA="26000" endPos="24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3298996" y="3816955"/>
            <a:ext cx="2470226" cy="1674007"/>
          </a:xfrm>
          <a:prstGeom prst="roundRect">
            <a:avLst>
              <a:gd name="adj" fmla="val 9778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  <a:reflection stA="26000" endPos="24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6042196" y="3816955"/>
            <a:ext cx="2470226" cy="1674007"/>
          </a:xfrm>
          <a:prstGeom prst="roundRect">
            <a:avLst>
              <a:gd name="adj" fmla="val 9778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  <a:reflection stA="26000" endPos="24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533401" y="3816955"/>
            <a:ext cx="2470226" cy="1674006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3298996" y="3816955"/>
            <a:ext cx="2470226" cy="1674006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3" hasCustomPrompt="1"/>
          </p:nvPr>
        </p:nvSpPr>
        <p:spPr>
          <a:xfrm>
            <a:off x="6042196" y="3816955"/>
            <a:ext cx="2470226" cy="1674006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914400" y="3825421"/>
            <a:ext cx="3448326" cy="1674007"/>
          </a:xfrm>
          <a:prstGeom prst="roundRect">
            <a:avLst>
              <a:gd name="adj" fmla="val 11231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  <a:reflection stA="26000" endPos="24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648200" y="3825421"/>
            <a:ext cx="3448326" cy="1674007"/>
          </a:xfrm>
          <a:prstGeom prst="roundRect">
            <a:avLst>
              <a:gd name="adj" fmla="val 11231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  <a:reflection stA="26000" endPos="24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ounded Rectangle 5"/>
          <p:cNvSpPr/>
          <p:nvPr userDrawn="1"/>
        </p:nvSpPr>
        <p:spPr>
          <a:xfrm rot="16200000">
            <a:off x="2355789" y="2165672"/>
            <a:ext cx="533402" cy="2780916"/>
          </a:xfrm>
          <a:prstGeom prst="roundRect">
            <a:avLst>
              <a:gd name="adj" fmla="val 19603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 rot="16200000" flipH="1">
            <a:off x="2492945" y="2333317"/>
            <a:ext cx="259082" cy="27809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 rot="16200000">
            <a:off x="6089583" y="2165674"/>
            <a:ext cx="533402" cy="2780916"/>
          </a:xfrm>
          <a:prstGeom prst="roundRect">
            <a:avLst>
              <a:gd name="adj" fmla="val 19603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16200000" flipH="1">
            <a:off x="6226739" y="2333319"/>
            <a:ext cx="259082" cy="27809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1232029" y="3289428"/>
            <a:ext cx="2780914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4965823" y="3289428"/>
            <a:ext cx="2780914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965827" y="3967616"/>
            <a:ext cx="2780910" cy="140448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1232029" y="3967616"/>
            <a:ext cx="2780910" cy="140448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ounded Rectangle 22"/>
          <p:cNvSpPr/>
          <p:nvPr userDrawn="1"/>
        </p:nvSpPr>
        <p:spPr>
          <a:xfrm>
            <a:off x="914400" y="3825421"/>
            <a:ext cx="3448326" cy="1674007"/>
          </a:xfrm>
          <a:prstGeom prst="roundRect">
            <a:avLst>
              <a:gd name="adj" fmla="val 11231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  <a:reflection stA="26000" endPos="24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4648200" y="3825421"/>
            <a:ext cx="3448326" cy="1674007"/>
          </a:xfrm>
          <a:prstGeom prst="roundRect">
            <a:avLst>
              <a:gd name="adj" fmla="val 11231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  <a:reflection stA="26000" endPos="24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965827" y="3967616"/>
            <a:ext cx="2780910" cy="140448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1232029" y="3967616"/>
            <a:ext cx="2780910" cy="140448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1028700" y="4038600"/>
            <a:ext cx="7086600" cy="1752600"/>
          </a:xfrm>
          <a:prstGeom prst="roundRect">
            <a:avLst>
              <a:gd name="adj" fmla="val 13167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  <a:reflection stA="26000" endPos="24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 rot="16200000">
            <a:off x="4305299" y="499532"/>
            <a:ext cx="533402" cy="6540383"/>
          </a:xfrm>
          <a:prstGeom prst="roundRect">
            <a:avLst>
              <a:gd name="adj" fmla="val 19603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 rot="16200000" flipH="1">
            <a:off x="4442459" y="667179"/>
            <a:ext cx="259082" cy="65403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1301812" y="3503022"/>
            <a:ext cx="6540377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01808" y="4220619"/>
            <a:ext cx="6540384" cy="140448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1028700" y="4038600"/>
            <a:ext cx="7086600" cy="1752600"/>
          </a:xfrm>
          <a:prstGeom prst="roundRect">
            <a:avLst>
              <a:gd name="adj" fmla="val 13167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  <a:reflection stA="26000" endPos="24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01808" y="4220619"/>
            <a:ext cx="6540384" cy="140448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335489" y="2777062"/>
            <a:ext cx="8486776" cy="1744139"/>
          </a:xfrm>
          <a:prstGeom prst="roundRect">
            <a:avLst>
              <a:gd name="adj" fmla="val 12983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>
            <a:off x="335489" y="761995"/>
            <a:ext cx="8486776" cy="1744139"/>
          </a:xfrm>
          <a:prstGeom prst="roundRect">
            <a:avLst>
              <a:gd name="adj" fmla="val 12983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>
            <a:off x="335489" y="4766729"/>
            <a:ext cx="8486776" cy="1744139"/>
          </a:xfrm>
          <a:prstGeom prst="roundRect">
            <a:avLst>
              <a:gd name="adj" fmla="val 12983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335489" y="761994"/>
            <a:ext cx="8486777" cy="1744139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335489" y="2777062"/>
            <a:ext cx="8486777" cy="1744139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3" hasCustomPrompt="1"/>
          </p:nvPr>
        </p:nvSpPr>
        <p:spPr>
          <a:xfrm>
            <a:off x="335489" y="4766729"/>
            <a:ext cx="8486777" cy="1744139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730743" y="916790"/>
            <a:ext cx="7740456" cy="1665541"/>
          </a:xfrm>
          <a:prstGeom prst="roundRect">
            <a:avLst>
              <a:gd name="adj" fmla="val 16595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730743" y="2864123"/>
            <a:ext cx="7740456" cy="1665541"/>
          </a:xfrm>
          <a:prstGeom prst="roundRect">
            <a:avLst>
              <a:gd name="adj" fmla="val 16595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30743" y="4811459"/>
            <a:ext cx="7740456" cy="1665541"/>
          </a:xfrm>
          <a:prstGeom prst="roundRect">
            <a:avLst>
              <a:gd name="adj" fmla="val 16595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49408" y="1046616"/>
            <a:ext cx="6927792" cy="140448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49408" y="3002416"/>
            <a:ext cx="6927792" cy="140448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49408" y="4945516"/>
            <a:ext cx="6927792" cy="1404484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732360" y="828220"/>
            <a:ext cx="7740456" cy="2761646"/>
          </a:xfrm>
          <a:prstGeom prst="roundRect">
            <a:avLst>
              <a:gd name="adj" fmla="val 11898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732360" y="3867754"/>
            <a:ext cx="7740456" cy="2761646"/>
          </a:xfrm>
          <a:prstGeom prst="roundRect">
            <a:avLst>
              <a:gd name="adj" fmla="val 11898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90600" y="952500"/>
            <a:ext cx="7239000" cy="25273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90600" y="3987800"/>
            <a:ext cx="7239000" cy="25273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420560" y="1066800"/>
            <a:ext cx="7740456" cy="5359401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 userDrawn="1"/>
        </p:nvSpPr>
        <p:spPr>
          <a:xfrm>
            <a:off x="8153398" y="1447800"/>
            <a:ext cx="533402" cy="4515158"/>
          </a:xfrm>
          <a:prstGeom prst="roundRect">
            <a:avLst>
              <a:gd name="adj" fmla="val 19603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 flipH="1">
            <a:off x="8122914" y="1447797"/>
            <a:ext cx="259082" cy="451515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32"/>
          </p:nvPr>
        </p:nvSpPr>
        <p:spPr>
          <a:xfrm rot="5400000">
            <a:off x="6169268" y="3445420"/>
            <a:ext cx="4515151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/>
          </p:nvPr>
        </p:nvSpPr>
        <p:spPr>
          <a:xfrm rot="5400000">
            <a:off x="1866899" y="215903"/>
            <a:ext cx="4876801" cy="70866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685799" y="1015999"/>
            <a:ext cx="7755815" cy="4732867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99497" y="1230610"/>
            <a:ext cx="7345006" cy="4268748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946344" y="1066800"/>
            <a:ext cx="7740456" cy="5359401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 rot="10800000">
            <a:off x="433011" y="1447797"/>
            <a:ext cx="533402" cy="4515158"/>
          </a:xfrm>
          <a:prstGeom prst="roundRect">
            <a:avLst>
              <a:gd name="adj" fmla="val 19603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10800000" flipH="1">
            <a:off x="737815" y="1447804"/>
            <a:ext cx="259082" cy="451515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32"/>
          </p:nvPr>
        </p:nvSpPr>
        <p:spPr>
          <a:xfrm rot="16200000">
            <a:off x="-1564610" y="3445427"/>
            <a:ext cx="4515151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 rot="16200000">
            <a:off x="2324099" y="215903"/>
            <a:ext cx="4876801" cy="70866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828691" y="1003887"/>
            <a:ext cx="3421578" cy="4669601"/>
          </a:xfrm>
          <a:prstGeom prst="roundRect">
            <a:avLst>
              <a:gd name="adj" fmla="val 8519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4765691" y="1003887"/>
            <a:ext cx="3421578" cy="4669601"/>
          </a:xfrm>
          <a:prstGeom prst="roundRect">
            <a:avLst>
              <a:gd name="adj" fmla="val 8519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991100" y="1219200"/>
            <a:ext cx="2959100" cy="42672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28700" y="1219200"/>
            <a:ext cx="2959100" cy="42672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828691" y="1003887"/>
            <a:ext cx="3421578" cy="4669601"/>
          </a:xfrm>
          <a:prstGeom prst="roundRect">
            <a:avLst>
              <a:gd name="adj" fmla="val 8519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28700" y="1219200"/>
            <a:ext cx="2959100" cy="42672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4765691" y="1003887"/>
            <a:ext cx="3421578" cy="4669601"/>
          </a:xfrm>
          <a:prstGeom prst="roundRect">
            <a:avLst>
              <a:gd name="adj" fmla="val 8519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991100" y="1219200"/>
            <a:ext cx="2959100" cy="42672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828689" y="990600"/>
            <a:ext cx="3421579" cy="5308600"/>
          </a:xfrm>
          <a:prstGeom prst="roundRect">
            <a:avLst>
              <a:gd name="adj" fmla="val 6609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>
            <a:off x="4765690" y="990600"/>
            <a:ext cx="3421579" cy="5308600"/>
          </a:xfrm>
          <a:prstGeom prst="roundRect">
            <a:avLst>
              <a:gd name="adj" fmla="val 6609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828689" y="990600"/>
            <a:ext cx="3421580" cy="53086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4765689" y="990600"/>
            <a:ext cx="3421580" cy="53086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0" y="952884"/>
            <a:ext cx="5105400" cy="5308600"/>
          </a:xfrm>
          <a:prstGeom prst="roundRect">
            <a:avLst>
              <a:gd name="adj" fmla="val 6609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  <a:reflection stA="26000" endPos="24000" dir="5400000" sy="-100000" algn="bl" rotWithShape="0"/>
          </a:effectLst>
          <a:scene3d>
            <a:camera prst="perspectiveFront" fov="2280000">
              <a:rot lat="750000" lon="18960000" rev="6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3886200" y="952884"/>
            <a:ext cx="5105400" cy="5308600"/>
          </a:xfrm>
          <a:prstGeom prst="roundRect">
            <a:avLst>
              <a:gd name="adj" fmla="val 6609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  <a:reflection stA="26000" endPos="24000" dir="5400000" sy="-100000" algn="bl" rotWithShape="0"/>
          </a:effectLst>
          <a:scene3d>
            <a:camera prst="perspectiveFront" fov="2280000">
              <a:rot lat="660000" lon="2640000" rev="2154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676289" y="1003300"/>
            <a:ext cx="3421580" cy="48006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4922320" y="1003300"/>
            <a:ext cx="3421580" cy="48006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3886200" y="952884"/>
            <a:ext cx="5105400" cy="5308600"/>
          </a:xfrm>
          <a:prstGeom prst="roundRect">
            <a:avLst>
              <a:gd name="adj" fmla="val 6609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  <a:reflection stA="26000" endPos="24000" dir="5400000" sy="-100000" algn="bl" rotWithShape="0"/>
          </a:effectLst>
          <a:scene3d>
            <a:camera prst="perspectiveFront" fov="2280000">
              <a:rot lat="660000" lon="2640000" rev="2154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4922320" y="1003300"/>
            <a:ext cx="3421580" cy="48006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0" y="952884"/>
            <a:ext cx="5105400" cy="5308600"/>
          </a:xfrm>
          <a:prstGeom prst="roundRect">
            <a:avLst>
              <a:gd name="adj" fmla="val 6609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  <a:reflection stA="26000" endPos="24000" dir="5400000" sy="-100000" algn="bl" rotWithShape="0"/>
          </a:effectLst>
          <a:scene3d>
            <a:camera prst="perspectiveFront" fov="2280000">
              <a:rot lat="750000" lon="18960000" rev="6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676289" y="1003300"/>
            <a:ext cx="3421580" cy="48006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609600" y="1143000"/>
            <a:ext cx="8229600" cy="4661284"/>
          </a:xfrm>
          <a:prstGeom prst="roundRect">
            <a:avLst>
              <a:gd name="adj" fmla="val 6609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  <a:reflection stA="26000" endPos="24000" dir="5400000" sy="-100000" algn="bl" rotWithShape="0"/>
          </a:effectLst>
          <a:scene3d>
            <a:camera prst="perspectiveFront" fov="2280000">
              <a:rot lat="750000" lon="18960000" rev="6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1219200" y="1143000"/>
            <a:ext cx="5943600" cy="40386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609600" y="1143000"/>
            <a:ext cx="8229600" cy="4661284"/>
          </a:xfrm>
          <a:prstGeom prst="roundRect">
            <a:avLst>
              <a:gd name="adj" fmla="val 6609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  <a:reflection stA="26000" endPos="24000" dir="5400000" sy="-100000" algn="bl" rotWithShape="0"/>
          </a:effectLst>
          <a:scene3d>
            <a:camera prst="perspectiveFront" fov="2280000">
              <a:rot lat="660000" lon="2640000" rev="2154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0" y="1219200"/>
            <a:ext cx="5943600" cy="40386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685799" y="1015999"/>
            <a:ext cx="7755815" cy="5232401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14400" y="1271032"/>
            <a:ext cx="7315200" cy="47244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828691" y="1502599"/>
            <a:ext cx="3421578" cy="4669601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 rot="16200000">
            <a:off x="2264713" y="-151511"/>
            <a:ext cx="533408" cy="2789654"/>
          </a:xfrm>
          <a:prstGeom prst="roundRect">
            <a:avLst>
              <a:gd name="adj" fmla="val 19603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16200000" flipH="1">
            <a:off x="2401871" y="16141"/>
            <a:ext cx="259082" cy="278964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1136589" y="976611"/>
            <a:ext cx="2789656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07531" y="1714500"/>
            <a:ext cx="3069169" cy="42672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60422" y="1578799"/>
            <a:ext cx="3421578" cy="4669601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 rot="16200000">
            <a:off x="6396444" y="-87945"/>
            <a:ext cx="533408" cy="2789654"/>
          </a:xfrm>
          <a:prstGeom prst="roundRect">
            <a:avLst>
              <a:gd name="adj" fmla="val 19603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16200000" flipH="1">
            <a:off x="6533602" y="79707"/>
            <a:ext cx="259082" cy="278964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5268311" y="1040178"/>
            <a:ext cx="2789656" cy="5199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147731" y="1765300"/>
            <a:ext cx="3069169" cy="42672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4765690" y="990600"/>
            <a:ext cx="3421579" cy="5308600"/>
          </a:xfrm>
          <a:prstGeom prst="roundRect">
            <a:avLst>
              <a:gd name="adj" fmla="val 6609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4765689" y="990600"/>
            <a:ext cx="3421579" cy="53086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828689" y="990600"/>
            <a:ext cx="3421579" cy="5308600"/>
          </a:xfrm>
          <a:prstGeom prst="roundRect">
            <a:avLst>
              <a:gd name="adj" fmla="val 6609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828689" y="990600"/>
            <a:ext cx="3421579" cy="53086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ounded Rectangle 22"/>
          <p:cNvSpPr/>
          <p:nvPr userDrawn="1"/>
        </p:nvSpPr>
        <p:spPr>
          <a:xfrm>
            <a:off x="528006" y="3308360"/>
            <a:ext cx="2670771" cy="3194039"/>
          </a:xfrm>
          <a:prstGeom prst="roundRect">
            <a:avLst>
              <a:gd name="adj" fmla="val 1020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3262277" y="3308360"/>
            <a:ext cx="2670771" cy="3194039"/>
          </a:xfrm>
          <a:prstGeom prst="roundRect">
            <a:avLst>
              <a:gd name="adj" fmla="val 1020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5996548" y="3308360"/>
            <a:ext cx="2670771" cy="3194039"/>
          </a:xfrm>
          <a:prstGeom prst="roundRect">
            <a:avLst>
              <a:gd name="adj" fmla="val 1020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>
            <a:off x="279013" y="990600"/>
            <a:ext cx="8610600" cy="2057400"/>
          </a:xfrm>
          <a:prstGeom prst="roundRect">
            <a:avLst>
              <a:gd name="adj" fmla="val 6609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279013" y="990600"/>
            <a:ext cx="8610600" cy="25908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9607" y="3746500"/>
            <a:ext cx="2456494" cy="25781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72806" y="3746500"/>
            <a:ext cx="2456494" cy="25781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03306" y="3746500"/>
            <a:ext cx="2456494" cy="25781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152400" y="2209800"/>
            <a:ext cx="8763000" cy="4419600"/>
          </a:xfrm>
          <a:prstGeom prst="roundRect">
            <a:avLst>
              <a:gd name="adj" fmla="val 7039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 rot="10800000">
            <a:off x="533398" y="533400"/>
            <a:ext cx="2590801" cy="1746727"/>
            <a:chOff x="533398" y="4882675"/>
            <a:chExt cx="2590801" cy="1746727"/>
          </a:xfrm>
        </p:grpSpPr>
        <p:sp>
          <p:nvSpPr>
            <p:cNvPr id="17" name="Rounded Rectangle 16"/>
            <p:cNvSpPr/>
            <p:nvPr userDrawn="1"/>
          </p:nvSpPr>
          <p:spPr>
            <a:xfrm rot="5400000">
              <a:off x="970677" y="4475881"/>
              <a:ext cx="1716242" cy="2590799"/>
            </a:xfrm>
            <a:prstGeom prst="roundRect">
              <a:avLst>
                <a:gd name="adj" fmla="val 9983"/>
              </a:avLst>
            </a:prstGeom>
            <a:solidFill>
              <a:schemeClr val="bg1">
                <a:lumMod val="95000"/>
              </a:schemeClr>
            </a:solidFill>
            <a:ln w="508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14300" dist="12700" dir="2520000" algn="br">
                <a:srgbClr val="000000">
                  <a:alpha val="7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 userDrawn="1"/>
          </p:nvSpPr>
          <p:spPr>
            <a:xfrm rot="5400000" flipH="1">
              <a:off x="1699259" y="3716817"/>
              <a:ext cx="259082" cy="2590798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  <a:gs pos="69000">
                  <a:schemeClr val="bg1"/>
                </a:gs>
              </a:gsLst>
              <a:lin ang="0" scaled="1"/>
              <a:tileRect/>
            </a:gradFill>
            <a:ln w="508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rot="10800000">
            <a:off x="6019799" y="533400"/>
            <a:ext cx="2590801" cy="1746727"/>
            <a:chOff x="6019799" y="4882675"/>
            <a:chExt cx="2590801" cy="1746727"/>
          </a:xfrm>
        </p:grpSpPr>
        <p:sp>
          <p:nvSpPr>
            <p:cNvPr id="20" name="Rounded Rectangle 19"/>
            <p:cNvSpPr/>
            <p:nvPr userDrawn="1"/>
          </p:nvSpPr>
          <p:spPr>
            <a:xfrm rot="5400000">
              <a:off x="6457078" y="4475881"/>
              <a:ext cx="1716242" cy="2590799"/>
            </a:xfrm>
            <a:prstGeom prst="roundRect">
              <a:avLst>
                <a:gd name="adj" fmla="val 9983"/>
              </a:avLst>
            </a:prstGeom>
            <a:solidFill>
              <a:schemeClr val="bg1">
                <a:lumMod val="95000"/>
              </a:schemeClr>
            </a:solidFill>
            <a:ln w="508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14300" dist="12700" dir="2520000" algn="br">
                <a:srgbClr val="000000">
                  <a:alpha val="7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 userDrawn="1"/>
          </p:nvSpPr>
          <p:spPr>
            <a:xfrm rot="5400000" flipH="1">
              <a:off x="7185660" y="3716817"/>
              <a:ext cx="259082" cy="2590798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  <a:gs pos="69000">
                  <a:schemeClr val="bg1"/>
                </a:gs>
              </a:gsLst>
              <a:lin ang="0" scaled="1"/>
              <a:tileRect/>
            </a:gradFill>
            <a:ln w="508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 rot="10800000">
            <a:off x="3276598" y="533400"/>
            <a:ext cx="2590801" cy="1746727"/>
            <a:chOff x="3276598" y="4882675"/>
            <a:chExt cx="2590801" cy="1746727"/>
          </a:xfrm>
        </p:grpSpPr>
        <p:sp>
          <p:nvSpPr>
            <p:cNvPr id="24" name="Rounded Rectangle 23"/>
            <p:cNvSpPr/>
            <p:nvPr userDrawn="1"/>
          </p:nvSpPr>
          <p:spPr>
            <a:xfrm rot="5400000">
              <a:off x="3713877" y="4475881"/>
              <a:ext cx="1716242" cy="2590799"/>
            </a:xfrm>
            <a:prstGeom prst="roundRect">
              <a:avLst>
                <a:gd name="adj" fmla="val 9983"/>
              </a:avLst>
            </a:prstGeom>
            <a:solidFill>
              <a:schemeClr val="bg1">
                <a:lumMod val="95000"/>
              </a:schemeClr>
            </a:solidFill>
            <a:ln w="508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14300" dist="12700" dir="2520000" algn="br">
                <a:srgbClr val="000000">
                  <a:alpha val="7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 userDrawn="1"/>
          </p:nvSpPr>
          <p:spPr>
            <a:xfrm rot="5400000" flipH="1">
              <a:off x="4442459" y="3716817"/>
              <a:ext cx="259082" cy="2590798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  <a:gs pos="69000">
                  <a:schemeClr val="bg1"/>
                </a:gs>
              </a:gsLst>
              <a:lin ang="0" scaled="1"/>
              <a:tileRect/>
            </a:gradFill>
            <a:ln w="508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279013" y="2514600"/>
            <a:ext cx="8610600" cy="34163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chemeClr val="bg1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chemeClr val="bg1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chemeClr val="bg1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4207" y="609600"/>
            <a:ext cx="2456494" cy="16002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595959"/>
                </a:solidFill>
              </a:defRPr>
            </a:lvl1pPr>
            <a:lvl2pPr>
              <a:defRPr sz="1800" b="0">
                <a:solidFill>
                  <a:srgbClr val="595959"/>
                </a:solidFill>
              </a:defRPr>
            </a:lvl2pPr>
            <a:lvl3pPr>
              <a:defRPr sz="1800" b="0">
                <a:solidFill>
                  <a:srgbClr val="595959"/>
                </a:solidFill>
              </a:defRPr>
            </a:lvl3pPr>
            <a:lvl4pPr>
              <a:defRPr sz="1800" b="0">
                <a:solidFill>
                  <a:srgbClr val="595959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47406" y="609600"/>
            <a:ext cx="2456494" cy="16002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595959"/>
                </a:solidFill>
              </a:defRPr>
            </a:lvl1pPr>
            <a:lvl2pPr>
              <a:defRPr sz="1800" b="0">
                <a:solidFill>
                  <a:srgbClr val="595959"/>
                </a:solidFill>
              </a:defRPr>
            </a:lvl2pPr>
            <a:lvl3pPr>
              <a:defRPr sz="1800" b="0">
                <a:solidFill>
                  <a:srgbClr val="595959"/>
                </a:solidFill>
              </a:defRPr>
            </a:lvl3pPr>
            <a:lvl4pPr>
              <a:defRPr sz="1800" b="0">
                <a:solidFill>
                  <a:srgbClr val="595959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077906" y="609600"/>
            <a:ext cx="2456494" cy="16002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595959"/>
                </a:solidFill>
              </a:defRPr>
            </a:lvl1pPr>
            <a:lvl2pPr>
              <a:defRPr sz="1800" b="0">
                <a:solidFill>
                  <a:srgbClr val="595959"/>
                </a:solidFill>
              </a:defRPr>
            </a:lvl2pPr>
            <a:lvl3pPr>
              <a:defRPr sz="1800" b="0">
                <a:solidFill>
                  <a:srgbClr val="595959"/>
                </a:solidFill>
              </a:defRPr>
            </a:lvl3pPr>
            <a:lvl4pPr>
              <a:defRPr sz="1800" b="0">
                <a:solidFill>
                  <a:srgbClr val="595959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152400" y="533400"/>
            <a:ext cx="8763000" cy="4419600"/>
          </a:xfrm>
          <a:prstGeom prst="roundRect">
            <a:avLst>
              <a:gd name="adj" fmla="val 7039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 rot="5400000">
            <a:off x="970677" y="4475881"/>
            <a:ext cx="1716242" cy="2590799"/>
          </a:xfrm>
          <a:prstGeom prst="roundRect">
            <a:avLst>
              <a:gd name="adj" fmla="val 9983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5400000" flipH="1">
            <a:off x="1699259" y="3716817"/>
            <a:ext cx="259082" cy="259079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5400000">
            <a:off x="6457078" y="4475881"/>
            <a:ext cx="1716242" cy="2590799"/>
          </a:xfrm>
          <a:prstGeom prst="roundRect">
            <a:avLst>
              <a:gd name="adj" fmla="val 9983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 rot="5400000" flipH="1">
            <a:off x="7185660" y="3716817"/>
            <a:ext cx="259082" cy="259079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 userDrawn="1"/>
        </p:nvSpPr>
        <p:spPr>
          <a:xfrm rot="5400000">
            <a:off x="3713877" y="4475881"/>
            <a:ext cx="1716242" cy="2590799"/>
          </a:xfrm>
          <a:prstGeom prst="roundRect">
            <a:avLst>
              <a:gd name="adj" fmla="val 9983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 rot="5400000" flipH="1">
            <a:off x="4442459" y="3716817"/>
            <a:ext cx="259082" cy="259079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152400" y="806450"/>
            <a:ext cx="8610600" cy="34163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chemeClr val="bg1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chemeClr val="bg1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chemeClr val="bg1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4207" y="4953000"/>
            <a:ext cx="2456494" cy="16002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595959"/>
                </a:solidFill>
              </a:defRPr>
            </a:lvl1pPr>
            <a:lvl2pPr>
              <a:defRPr sz="1800" b="0">
                <a:solidFill>
                  <a:srgbClr val="595959"/>
                </a:solidFill>
              </a:defRPr>
            </a:lvl2pPr>
            <a:lvl3pPr>
              <a:defRPr sz="1800" b="0">
                <a:solidFill>
                  <a:srgbClr val="595959"/>
                </a:solidFill>
              </a:defRPr>
            </a:lvl3pPr>
            <a:lvl4pPr>
              <a:defRPr sz="1800" b="0">
                <a:solidFill>
                  <a:srgbClr val="595959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47406" y="4953000"/>
            <a:ext cx="2456494" cy="16002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595959"/>
                </a:solidFill>
              </a:defRPr>
            </a:lvl1pPr>
            <a:lvl2pPr>
              <a:defRPr sz="1800" b="0">
                <a:solidFill>
                  <a:srgbClr val="595959"/>
                </a:solidFill>
              </a:defRPr>
            </a:lvl2pPr>
            <a:lvl3pPr>
              <a:defRPr sz="1800" b="0">
                <a:solidFill>
                  <a:srgbClr val="595959"/>
                </a:solidFill>
              </a:defRPr>
            </a:lvl3pPr>
            <a:lvl4pPr>
              <a:defRPr sz="1800" b="0">
                <a:solidFill>
                  <a:srgbClr val="595959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077906" y="4953000"/>
            <a:ext cx="2456494" cy="1600200"/>
          </a:xfrm>
        </p:spPr>
        <p:txBody>
          <a:bodyPr>
            <a:normAutofit/>
          </a:bodyPr>
          <a:lstStyle>
            <a:lvl1pPr>
              <a:defRPr sz="1800" b="0">
                <a:solidFill>
                  <a:srgbClr val="595959"/>
                </a:solidFill>
              </a:defRPr>
            </a:lvl1pPr>
            <a:lvl2pPr>
              <a:defRPr sz="1800" b="0">
                <a:solidFill>
                  <a:srgbClr val="595959"/>
                </a:solidFill>
              </a:defRPr>
            </a:lvl2pPr>
            <a:lvl3pPr>
              <a:defRPr sz="1800" b="0">
                <a:solidFill>
                  <a:srgbClr val="595959"/>
                </a:solidFill>
              </a:defRPr>
            </a:lvl3pPr>
            <a:lvl4pPr>
              <a:defRPr sz="1800" b="0">
                <a:solidFill>
                  <a:srgbClr val="595959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>
                <a:solidFill>
                  <a:srgbClr val="FFFFFF"/>
                </a:solidFill>
              </a:defRPr>
            </a:lvl1pPr>
            <a:lvl2pPr>
              <a:defRPr sz="20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600" b="0">
                <a:solidFill>
                  <a:srgbClr val="FFFFFF"/>
                </a:solidFill>
              </a:defRPr>
            </a:lvl4pPr>
            <a:lvl5pPr>
              <a:defRPr sz="1600" b="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="0">
                <a:solidFill>
                  <a:srgbClr val="FFFFFF"/>
                </a:solidFill>
              </a:defRPr>
            </a:lvl1pPr>
            <a:lvl2pPr>
              <a:defRPr sz="20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600" b="0">
                <a:solidFill>
                  <a:srgbClr val="FFFFFF"/>
                </a:solidFill>
              </a:defRPr>
            </a:lvl4pPr>
            <a:lvl5pPr>
              <a:defRPr sz="1600" b="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106815"/>
            <a:ext cx="9144000" cy="2751185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318000"/>
            <a:ext cx="8229600" cy="2086297"/>
          </a:xfrm>
        </p:spPr>
        <p:txBody>
          <a:bodyPr/>
          <a:lstStyle>
            <a:lvl1pPr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924119"/>
            <a:ext cx="9144000" cy="4933882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9299"/>
            <a:ext cx="8229600" cy="3713813"/>
          </a:xfrm>
        </p:spPr>
        <p:txBody>
          <a:bodyPr/>
          <a:lstStyle>
            <a:lvl1pPr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685800" y="1752600"/>
            <a:ext cx="4312918" cy="4343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4998718" y="1981200"/>
            <a:ext cx="3535682" cy="3810000"/>
          </a:xfrm>
          <a:prstGeom prst="roundRect">
            <a:avLst>
              <a:gd name="adj" fmla="val 3462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flipH="1">
            <a:off x="4968236" y="1981200"/>
            <a:ext cx="259082" cy="381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5151118" y="2209800"/>
            <a:ext cx="3200400" cy="40011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spAutoFit/>
          </a:bodyPr>
          <a:lstStyle>
            <a:lvl1pPr algn="ctr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5151118" y="2743200"/>
            <a:ext cx="3200400" cy="2677571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 rot="16200000">
            <a:off x="2562855" y="-369091"/>
            <a:ext cx="563886" cy="3657600"/>
          </a:xfrm>
          <a:prstGeom prst="roundRect">
            <a:avLst>
              <a:gd name="adj" fmla="val 14187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 rot="16200000" flipH="1">
            <a:off x="2715254" y="-186206"/>
            <a:ext cx="259083" cy="365760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1015997" y="1177765"/>
            <a:ext cx="3657601" cy="52493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15996" y="1981200"/>
            <a:ext cx="3657599" cy="38100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b="0">
                <a:solidFill>
                  <a:srgbClr val="FFFFFF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12940" y="737705"/>
            <a:ext cx="8707666" cy="585782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7065"/>
            <a:ext cx="8229600" cy="4056047"/>
          </a:xfrm>
        </p:spPr>
        <p:txBody>
          <a:bodyPr/>
          <a:lstStyle>
            <a:lvl1pPr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914400"/>
            <a:ext cx="8229600" cy="1055832"/>
          </a:xfrm>
        </p:spPr>
        <p:txBody>
          <a:bodyPr/>
          <a:lstStyle>
            <a:lvl1pPr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76300"/>
            <a:ext cx="8229600" cy="5173663"/>
          </a:xfrm>
        </p:spPr>
        <p:txBody>
          <a:bodyPr vert="eaVert"/>
          <a:lstStyle>
            <a:lvl1pPr>
              <a:defRPr b="0">
                <a:solidFill>
                  <a:srgbClr val="FFFFFF"/>
                </a:solidFill>
              </a:defRPr>
            </a:lvl1pPr>
            <a:lvl2pPr>
              <a:defRPr b="0">
                <a:solidFill>
                  <a:srgbClr val="FFFFFF"/>
                </a:solidFill>
              </a:defRPr>
            </a:lvl2pPr>
            <a:lvl3pPr>
              <a:defRPr b="0">
                <a:solidFill>
                  <a:srgbClr val="FFFFFF"/>
                </a:solidFill>
              </a:defRPr>
            </a:lvl3pPr>
            <a:lvl4pPr>
              <a:defRPr b="0">
                <a:solidFill>
                  <a:srgbClr val="FFFFFF"/>
                </a:solidFill>
              </a:defRPr>
            </a:lvl4pPr>
            <a:lvl5pPr>
              <a:defRPr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75050" y="798546"/>
            <a:ext cx="5111750" cy="5327617"/>
          </a:xfrm>
        </p:spPr>
        <p:txBody>
          <a:bodyPr/>
          <a:lstStyle>
            <a:lvl1pPr>
              <a:defRPr sz="3200" b="0">
                <a:solidFill>
                  <a:srgbClr val="FFFFFF"/>
                </a:solidFill>
              </a:defRPr>
            </a:lvl1pPr>
            <a:lvl2pPr>
              <a:defRPr sz="2800" b="0">
                <a:solidFill>
                  <a:srgbClr val="FFFFFF"/>
                </a:solidFill>
              </a:defRPr>
            </a:lvl2pPr>
            <a:lvl3pPr>
              <a:defRPr sz="2400" b="0">
                <a:solidFill>
                  <a:srgbClr val="FFFFFF"/>
                </a:solidFill>
              </a:defRPr>
            </a:lvl3pPr>
            <a:lvl4pPr>
              <a:defRPr sz="2000" b="0">
                <a:solidFill>
                  <a:srgbClr val="FFFFFF"/>
                </a:solidFill>
              </a:defRPr>
            </a:lvl4pPr>
            <a:lvl5pPr>
              <a:defRPr sz="2000" b="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4700"/>
            <a:ext cx="3008313" cy="4521463"/>
          </a:xfrm>
        </p:spPr>
        <p:txBody>
          <a:bodyPr/>
          <a:lstStyle>
            <a:lvl1pPr marL="0" indent="0">
              <a:buNone/>
              <a:defRPr sz="1400" b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" y="798546"/>
            <a:ext cx="3008313" cy="61115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27836"/>
            <a:ext cx="6019800" cy="5198327"/>
          </a:xfrm>
        </p:spPr>
        <p:txBody>
          <a:bodyPr vert="eaVert"/>
          <a:lstStyle>
            <a:lvl1pPr>
              <a:defRPr b="0">
                <a:solidFill>
                  <a:srgbClr val="FFFFFF"/>
                </a:solidFill>
              </a:defRPr>
            </a:lvl1pPr>
            <a:lvl2pPr>
              <a:defRPr b="0">
                <a:solidFill>
                  <a:srgbClr val="FFFFFF"/>
                </a:solidFill>
              </a:defRPr>
            </a:lvl2pPr>
            <a:lvl3pPr>
              <a:defRPr b="0">
                <a:solidFill>
                  <a:srgbClr val="FFFFFF"/>
                </a:solidFill>
              </a:defRPr>
            </a:lvl3pPr>
            <a:lvl4pPr>
              <a:defRPr b="0">
                <a:solidFill>
                  <a:srgbClr val="FFFFFF"/>
                </a:solidFill>
              </a:defRPr>
            </a:lvl4pPr>
            <a:lvl5pPr>
              <a:defRPr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0"/>
          </p:nvPr>
        </p:nvSpPr>
        <p:spPr>
          <a:xfrm>
            <a:off x="6629400" y="927836"/>
            <a:ext cx="1574800" cy="5198327"/>
          </a:xfrm>
        </p:spPr>
        <p:txBody>
          <a:bodyPr vert="eaVert"/>
          <a:lstStyle>
            <a:lvl1pPr>
              <a:defRPr b="0">
                <a:solidFill>
                  <a:srgbClr val="FFFFFF"/>
                </a:solidFill>
              </a:defRPr>
            </a:lvl1pPr>
            <a:lvl2pPr>
              <a:defRPr b="0">
                <a:solidFill>
                  <a:srgbClr val="FFFFFF"/>
                </a:solidFill>
              </a:defRPr>
            </a:lvl2pPr>
            <a:lvl3pPr>
              <a:defRPr b="0">
                <a:solidFill>
                  <a:srgbClr val="FFFFFF"/>
                </a:solidFill>
              </a:defRPr>
            </a:lvl3pPr>
            <a:lvl4pPr>
              <a:defRPr b="0">
                <a:solidFill>
                  <a:srgbClr val="FFFFFF"/>
                </a:solidFill>
              </a:defRPr>
            </a:lvl4pPr>
            <a:lvl5pPr>
              <a:defRPr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837153" y="685792"/>
            <a:ext cx="4378313" cy="5875874"/>
          </a:xfrm>
          <a:prstGeom prst="roundRect">
            <a:avLst>
              <a:gd name="adj" fmla="val 4990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>
            <a:off x="5596466" y="685792"/>
            <a:ext cx="2709334" cy="2861737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>
            <a:off x="5596466" y="3699929"/>
            <a:ext cx="2709334" cy="2861737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837153" y="685792"/>
            <a:ext cx="4378313" cy="5875874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727700" y="838200"/>
            <a:ext cx="2438400" cy="25146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5727700" y="3873500"/>
            <a:ext cx="2438400" cy="25146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>
          <a:xfrm rot="10800000">
            <a:off x="3851287" y="685792"/>
            <a:ext cx="4378313" cy="5875874"/>
          </a:xfrm>
          <a:prstGeom prst="roundRect">
            <a:avLst>
              <a:gd name="adj" fmla="val 4990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 rot="10800000">
            <a:off x="760953" y="3699929"/>
            <a:ext cx="2709334" cy="2861737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 rot="10800000">
            <a:off x="760953" y="685792"/>
            <a:ext cx="2709334" cy="2861737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3851287" y="685791"/>
            <a:ext cx="4378313" cy="5875874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889000" y="838200"/>
            <a:ext cx="2438400" cy="25146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889000" y="3873500"/>
            <a:ext cx="2438400" cy="25146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4459302" y="2832837"/>
            <a:ext cx="4298704" cy="1642015"/>
          </a:xfrm>
          <a:prstGeom prst="roundRect">
            <a:avLst>
              <a:gd name="adj" fmla="val 13519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459302" y="4577481"/>
            <a:ext cx="4298704" cy="1642015"/>
          </a:xfrm>
          <a:prstGeom prst="roundRect">
            <a:avLst>
              <a:gd name="adj" fmla="val 13519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6" name="Rounded Rectangle 25"/>
          <p:cNvSpPr/>
          <p:nvPr userDrawn="1"/>
        </p:nvSpPr>
        <p:spPr>
          <a:xfrm rot="5400000">
            <a:off x="-413685" y="1632886"/>
            <a:ext cx="5786965" cy="4045193"/>
          </a:xfrm>
          <a:prstGeom prst="roundRect">
            <a:avLst>
              <a:gd name="adj" fmla="val 7804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4464296" y="1088199"/>
            <a:ext cx="4298704" cy="1642015"/>
          </a:xfrm>
          <a:prstGeom prst="roundRect">
            <a:avLst>
              <a:gd name="adj" fmla="val 13519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 flipH="1">
            <a:off x="4459303" y="1088198"/>
            <a:ext cx="366223" cy="16420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 flipH="1">
            <a:off x="4459302" y="2832839"/>
            <a:ext cx="366223" cy="16420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flipH="1">
            <a:off x="4459302" y="4577481"/>
            <a:ext cx="366223" cy="16420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4502394" y="1088198"/>
            <a:ext cx="4260606" cy="1642013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4502394" y="2832837"/>
            <a:ext cx="4260606" cy="1642013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33" hasCustomPrompt="1"/>
          </p:nvPr>
        </p:nvSpPr>
        <p:spPr>
          <a:xfrm>
            <a:off x="4502394" y="4577481"/>
            <a:ext cx="4260606" cy="1642013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34" hasCustomPrompt="1"/>
          </p:nvPr>
        </p:nvSpPr>
        <p:spPr>
          <a:xfrm>
            <a:off x="647700" y="1088198"/>
            <a:ext cx="3626094" cy="5131295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ounded Rectangle 12"/>
          <p:cNvSpPr/>
          <p:nvPr userDrawn="1"/>
        </p:nvSpPr>
        <p:spPr>
          <a:xfrm rot="10800000">
            <a:off x="385995" y="2836113"/>
            <a:ext cx="4298704" cy="1642015"/>
          </a:xfrm>
          <a:prstGeom prst="roundRect">
            <a:avLst>
              <a:gd name="adj" fmla="val 13519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10800000">
            <a:off x="385995" y="1091469"/>
            <a:ext cx="4298704" cy="1642015"/>
          </a:xfrm>
          <a:prstGeom prst="roundRect">
            <a:avLst>
              <a:gd name="adj" fmla="val 13519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 rot="16200000">
            <a:off x="3770721" y="1632886"/>
            <a:ext cx="5786965" cy="4045193"/>
          </a:xfrm>
          <a:prstGeom prst="roundRect">
            <a:avLst>
              <a:gd name="adj" fmla="val 7804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 rot="10800000">
            <a:off x="381001" y="4580751"/>
            <a:ext cx="4298704" cy="1642015"/>
          </a:xfrm>
          <a:prstGeom prst="roundRect">
            <a:avLst>
              <a:gd name="adj" fmla="val 13519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 rot="10800000" flipH="1">
            <a:off x="4318475" y="4580754"/>
            <a:ext cx="366223" cy="16420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 rot="10800000" flipH="1">
            <a:off x="4318476" y="2836113"/>
            <a:ext cx="366223" cy="16420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10800000" flipH="1">
            <a:off x="4318476" y="1091471"/>
            <a:ext cx="366223" cy="16420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381000" y="1091472"/>
            <a:ext cx="4260606" cy="1642013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381000" y="2836115"/>
            <a:ext cx="4260606" cy="1642013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33" hasCustomPrompt="1"/>
          </p:nvPr>
        </p:nvSpPr>
        <p:spPr>
          <a:xfrm>
            <a:off x="381000" y="4580755"/>
            <a:ext cx="4260606" cy="1642013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34" hasCustomPrompt="1"/>
          </p:nvPr>
        </p:nvSpPr>
        <p:spPr>
          <a:xfrm>
            <a:off x="4870206" y="1088198"/>
            <a:ext cx="3626094" cy="5131295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685800" y="1752600"/>
            <a:ext cx="4312918" cy="4343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4998718" y="1981200"/>
            <a:ext cx="3535682" cy="3810000"/>
          </a:xfrm>
          <a:prstGeom prst="roundRect">
            <a:avLst>
              <a:gd name="adj" fmla="val 3462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flipH="1">
            <a:off x="4968236" y="1981200"/>
            <a:ext cx="259082" cy="381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5151118" y="2209800"/>
            <a:ext cx="3200400" cy="40011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spAutoFit/>
          </a:bodyPr>
          <a:lstStyle>
            <a:lvl1pPr algn="ctr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5151118" y="2743200"/>
            <a:ext cx="3200400" cy="2677571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15996" y="1981200"/>
            <a:ext cx="3657599" cy="38100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8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795865" y="990600"/>
            <a:ext cx="2336542" cy="2370666"/>
          </a:xfrm>
          <a:prstGeom prst="roundRect">
            <a:avLst>
              <a:gd name="adj" fmla="val 10858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 userDrawn="1"/>
        </p:nvSpPr>
        <p:spPr>
          <a:xfrm>
            <a:off x="3420273" y="990600"/>
            <a:ext cx="2336542" cy="2370666"/>
          </a:xfrm>
          <a:prstGeom prst="roundRect">
            <a:avLst>
              <a:gd name="adj" fmla="val 10858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6036731" y="990600"/>
            <a:ext cx="2336542" cy="2370666"/>
          </a:xfrm>
          <a:prstGeom prst="roundRect">
            <a:avLst>
              <a:gd name="adj" fmla="val 10858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795865" y="3649134"/>
            <a:ext cx="2336542" cy="2370666"/>
          </a:xfrm>
          <a:prstGeom prst="roundRect">
            <a:avLst>
              <a:gd name="adj" fmla="val 10858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>
            <a:off x="3420273" y="3649134"/>
            <a:ext cx="2336542" cy="2370666"/>
          </a:xfrm>
          <a:prstGeom prst="roundRect">
            <a:avLst>
              <a:gd name="adj" fmla="val 10858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6036731" y="3649134"/>
            <a:ext cx="2336542" cy="2370666"/>
          </a:xfrm>
          <a:prstGeom prst="roundRect">
            <a:avLst>
              <a:gd name="adj" fmla="val 10858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35" hasCustomPrompt="1"/>
          </p:nvPr>
        </p:nvSpPr>
        <p:spPr>
          <a:xfrm>
            <a:off x="3556000" y="1104900"/>
            <a:ext cx="2055267" cy="21336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6" hasCustomPrompt="1"/>
          </p:nvPr>
        </p:nvSpPr>
        <p:spPr>
          <a:xfrm>
            <a:off x="6174333" y="1104900"/>
            <a:ext cx="2055267" cy="21336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7" hasCustomPrompt="1"/>
          </p:nvPr>
        </p:nvSpPr>
        <p:spPr>
          <a:xfrm>
            <a:off x="927100" y="1104900"/>
            <a:ext cx="2055267" cy="21336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8" hasCustomPrompt="1"/>
          </p:nvPr>
        </p:nvSpPr>
        <p:spPr>
          <a:xfrm>
            <a:off x="3556000" y="3763434"/>
            <a:ext cx="2055267" cy="21336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9" hasCustomPrompt="1"/>
          </p:nvPr>
        </p:nvSpPr>
        <p:spPr>
          <a:xfrm>
            <a:off x="6174333" y="3763434"/>
            <a:ext cx="2055267" cy="21336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40" hasCustomPrompt="1"/>
          </p:nvPr>
        </p:nvSpPr>
        <p:spPr>
          <a:xfrm>
            <a:off x="927100" y="3763434"/>
            <a:ext cx="2055267" cy="21336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 userDrawn="1"/>
        </p:nvSpPr>
        <p:spPr>
          <a:xfrm>
            <a:off x="2997201" y="1993900"/>
            <a:ext cx="3073400" cy="4140200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rotWithShape="0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-Up Arrow 5"/>
          <p:cNvSpPr/>
          <p:nvPr userDrawn="1"/>
        </p:nvSpPr>
        <p:spPr>
          <a:xfrm rot="10800000">
            <a:off x="1693333" y="1693332"/>
            <a:ext cx="469900" cy="535784"/>
          </a:xfrm>
          <a:prstGeom prst="bentUpArrow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-Up Arrow 6"/>
          <p:cNvSpPr/>
          <p:nvPr userDrawn="1"/>
        </p:nvSpPr>
        <p:spPr>
          <a:xfrm rot="10800000" flipH="1">
            <a:off x="6942669" y="1693332"/>
            <a:ext cx="469901" cy="535784"/>
          </a:xfrm>
          <a:prstGeom prst="bentUpArrow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 userDrawn="1"/>
        </p:nvSpPr>
        <p:spPr>
          <a:xfrm>
            <a:off x="1439334" y="1483517"/>
            <a:ext cx="6227233" cy="538154"/>
          </a:xfrm>
          <a:prstGeom prst="mathMinus">
            <a:avLst>
              <a:gd name="adj1" fmla="val 23520"/>
            </a:avLst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8"/>
          </p:nvPr>
        </p:nvSpPr>
        <p:spPr>
          <a:xfrm>
            <a:off x="3568701" y="4508500"/>
            <a:ext cx="1930400" cy="16256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404040"/>
                </a:solidFill>
              </a:defRPr>
            </a:lvl2pPr>
            <a:lvl3pPr algn="l">
              <a:buNone/>
              <a:defRPr sz="1400" b="0">
                <a:solidFill>
                  <a:srgbClr val="404040"/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492335" y="2427815"/>
            <a:ext cx="2631866" cy="2567518"/>
          </a:xfrm>
          <a:prstGeom prst="roundRect">
            <a:avLst>
              <a:gd name="adj" fmla="val 7899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5956301" y="2427815"/>
            <a:ext cx="2631866" cy="2567518"/>
          </a:xfrm>
          <a:prstGeom prst="roundRect">
            <a:avLst>
              <a:gd name="adj" fmla="val 7899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9" hasCustomPrompt="1"/>
          </p:nvPr>
        </p:nvSpPr>
        <p:spPr>
          <a:xfrm>
            <a:off x="644735" y="2581607"/>
            <a:ext cx="2327065" cy="2218993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40" hasCustomPrompt="1"/>
          </p:nvPr>
        </p:nvSpPr>
        <p:spPr>
          <a:xfrm>
            <a:off x="6115295" y="2581607"/>
            <a:ext cx="2327065" cy="2218993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ent Arrow 2"/>
          <p:cNvSpPr/>
          <p:nvPr userDrawn="1"/>
        </p:nvSpPr>
        <p:spPr>
          <a:xfrm flipH="1">
            <a:off x="3289300" y="3530600"/>
            <a:ext cx="1041400" cy="3327400"/>
          </a:xfrm>
          <a:prstGeom prst="bentArrow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Up Arrow 3"/>
          <p:cNvSpPr/>
          <p:nvPr userDrawn="1"/>
        </p:nvSpPr>
        <p:spPr>
          <a:xfrm>
            <a:off x="4318000" y="3099899"/>
            <a:ext cx="469900" cy="3758101"/>
          </a:xfrm>
          <a:prstGeom prst="upArrow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 Arrow 6"/>
          <p:cNvSpPr/>
          <p:nvPr userDrawn="1"/>
        </p:nvSpPr>
        <p:spPr>
          <a:xfrm>
            <a:off x="4787900" y="3530600"/>
            <a:ext cx="1028700" cy="3327400"/>
          </a:xfrm>
          <a:prstGeom prst="bentArrow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6" name="Rounded Rectangle 25"/>
          <p:cNvSpPr/>
          <p:nvPr userDrawn="1"/>
        </p:nvSpPr>
        <p:spPr>
          <a:xfrm>
            <a:off x="382267" y="3294633"/>
            <a:ext cx="2546658" cy="3224701"/>
          </a:xfrm>
          <a:prstGeom prst="roundRect">
            <a:avLst>
              <a:gd name="adj" fmla="val 7052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>
            <a:off x="6178243" y="3294633"/>
            <a:ext cx="2546658" cy="3224701"/>
          </a:xfrm>
          <a:prstGeom prst="roundRect">
            <a:avLst>
              <a:gd name="adj" fmla="val 7052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392645" y="990600"/>
            <a:ext cx="8332256" cy="1930402"/>
          </a:xfrm>
          <a:prstGeom prst="roundRect">
            <a:avLst>
              <a:gd name="adj" fmla="val 10525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382267" y="3294633"/>
            <a:ext cx="2546658" cy="3224701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6178243" y="3294633"/>
            <a:ext cx="2546658" cy="3224701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4" hasCustomPrompt="1"/>
          </p:nvPr>
        </p:nvSpPr>
        <p:spPr>
          <a:xfrm>
            <a:off x="609600" y="1157455"/>
            <a:ext cx="7924800" cy="1560345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 userDrawn="1"/>
        </p:nvSpPr>
        <p:spPr>
          <a:xfrm>
            <a:off x="2893482" y="755628"/>
            <a:ext cx="3389844" cy="28220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rotWithShape="0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>
            <a:off x="1185860" y="3615783"/>
            <a:ext cx="3389844" cy="28220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rotWithShape="0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>
            <a:off x="4601104" y="3615783"/>
            <a:ext cx="3389844" cy="28220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rotWithShape="0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3784600" y="1955799"/>
            <a:ext cx="1612900" cy="165998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404040"/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42"/>
          </p:nvPr>
        </p:nvSpPr>
        <p:spPr>
          <a:xfrm>
            <a:off x="5502276" y="4777855"/>
            <a:ext cx="1612900" cy="165998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404040"/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43"/>
          </p:nvPr>
        </p:nvSpPr>
        <p:spPr>
          <a:xfrm>
            <a:off x="2070100" y="4777855"/>
            <a:ext cx="1612900" cy="165998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404040"/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 userDrawn="1"/>
        </p:nvSpPr>
        <p:spPr>
          <a:xfrm>
            <a:off x="2893482" y="755628"/>
            <a:ext cx="3389844" cy="28220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rotWithShape="0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>
            <a:off x="1185860" y="3615783"/>
            <a:ext cx="3389844" cy="28220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rotWithShape="0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>
            <a:off x="4601104" y="3615783"/>
            <a:ext cx="3389844" cy="28220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rotWithShape="0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3784600" y="1955799"/>
            <a:ext cx="1612900" cy="165998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404040"/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42"/>
          </p:nvPr>
        </p:nvSpPr>
        <p:spPr>
          <a:xfrm>
            <a:off x="5502276" y="4777855"/>
            <a:ext cx="1612900" cy="165998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404040"/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43"/>
          </p:nvPr>
        </p:nvSpPr>
        <p:spPr>
          <a:xfrm>
            <a:off x="2070100" y="4777855"/>
            <a:ext cx="1612900" cy="165998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404040"/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2346853" y="3577683"/>
            <a:ext cx="4457701" cy="770469"/>
          </a:xfrm>
          <a:prstGeom prst="roundRect">
            <a:avLst>
              <a:gd name="adj" fmla="val 22403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2476500" y="3683000"/>
            <a:ext cx="4213753" cy="575217"/>
          </a:xfrm>
          <a:ln>
            <a:noFill/>
          </a:ln>
        </p:spPr>
        <p:txBody>
          <a:bodyPr wrap="square" anchor="ctr">
            <a:noAutofit/>
          </a:bodyPr>
          <a:lstStyle>
            <a:lvl1pPr algn="ctr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Rounded Rectangle 35"/>
          <p:cNvSpPr/>
          <p:nvPr userDrawn="1"/>
        </p:nvSpPr>
        <p:spPr>
          <a:xfrm>
            <a:off x="381001" y="1066801"/>
            <a:ext cx="2743199" cy="1600200"/>
          </a:xfrm>
          <a:prstGeom prst="roundRect">
            <a:avLst>
              <a:gd name="adj" fmla="val 998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 userDrawn="1"/>
        </p:nvSpPr>
        <p:spPr>
          <a:xfrm>
            <a:off x="381001" y="2743200"/>
            <a:ext cx="2743199" cy="1600200"/>
          </a:xfrm>
          <a:prstGeom prst="roundRect">
            <a:avLst>
              <a:gd name="adj" fmla="val 998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 userDrawn="1"/>
        </p:nvSpPr>
        <p:spPr>
          <a:xfrm>
            <a:off x="381001" y="4419600"/>
            <a:ext cx="2743199" cy="1600200"/>
          </a:xfrm>
          <a:prstGeom prst="roundRect">
            <a:avLst>
              <a:gd name="adj" fmla="val 998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 userDrawn="1"/>
        </p:nvSpPr>
        <p:spPr>
          <a:xfrm>
            <a:off x="3200402" y="1066801"/>
            <a:ext cx="2743199" cy="1600200"/>
          </a:xfrm>
          <a:prstGeom prst="roundRect">
            <a:avLst>
              <a:gd name="adj" fmla="val 998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 userDrawn="1"/>
        </p:nvSpPr>
        <p:spPr>
          <a:xfrm>
            <a:off x="3200402" y="2743200"/>
            <a:ext cx="2743199" cy="1600200"/>
          </a:xfrm>
          <a:prstGeom prst="roundRect">
            <a:avLst>
              <a:gd name="adj" fmla="val 998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 userDrawn="1"/>
        </p:nvSpPr>
        <p:spPr>
          <a:xfrm>
            <a:off x="3200402" y="4419600"/>
            <a:ext cx="2743199" cy="1600200"/>
          </a:xfrm>
          <a:prstGeom prst="roundRect">
            <a:avLst>
              <a:gd name="adj" fmla="val 998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 userDrawn="1"/>
        </p:nvSpPr>
        <p:spPr>
          <a:xfrm>
            <a:off x="6019801" y="1066801"/>
            <a:ext cx="2743199" cy="1600200"/>
          </a:xfrm>
          <a:prstGeom prst="roundRect">
            <a:avLst>
              <a:gd name="adj" fmla="val 998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 userDrawn="1"/>
        </p:nvSpPr>
        <p:spPr>
          <a:xfrm>
            <a:off x="6019801" y="2743200"/>
            <a:ext cx="2743199" cy="1600200"/>
          </a:xfrm>
          <a:prstGeom prst="roundRect">
            <a:avLst>
              <a:gd name="adj" fmla="val 998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 userDrawn="1"/>
        </p:nvSpPr>
        <p:spPr>
          <a:xfrm>
            <a:off x="6019801" y="4419600"/>
            <a:ext cx="2743199" cy="1600200"/>
          </a:xfrm>
          <a:prstGeom prst="roundRect">
            <a:avLst>
              <a:gd name="adj" fmla="val 9984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381000" y="1066801"/>
            <a:ext cx="2743199" cy="16002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381000" y="2743200"/>
            <a:ext cx="2743199" cy="16002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3" hasCustomPrompt="1"/>
          </p:nvPr>
        </p:nvSpPr>
        <p:spPr>
          <a:xfrm>
            <a:off x="381000" y="4419600"/>
            <a:ext cx="2743199" cy="16002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4" hasCustomPrompt="1"/>
          </p:nvPr>
        </p:nvSpPr>
        <p:spPr>
          <a:xfrm>
            <a:off x="3200402" y="4419600"/>
            <a:ext cx="2743199" cy="16002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35" hasCustomPrompt="1"/>
          </p:nvPr>
        </p:nvSpPr>
        <p:spPr>
          <a:xfrm>
            <a:off x="3200402" y="2743200"/>
            <a:ext cx="2743199" cy="16002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36" hasCustomPrompt="1"/>
          </p:nvPr>
        </p:nvSpPr>
        <p:spPr>
          <a:xfrm>
            <a:off x="3200402" y="1066801"/>
            <a:ext cx="2743199" cy="16002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37" hasCustomPrompt="1"/>
          </p:nvPr>
        </p:nvSpPr>
        <p:spPr>
          <a:xfrm>
            <a:off x="6019801" y="4419600"/>
            <a:ext cx="2743199" cy="16002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9" name="Text Placeholder 31"/>
          <p:cNvSpPr>
            <a:spLocks noGrp="1"/>
          </p:cNvSpPr>
          <p:nvPr>
            <p:ph type="body" sz="quarter" idx="38" hasCustomPrompt="1"/>
          </p:nvPr>
        </p:nvSpPr>
        <p:spPr>
          <a:xfrm>
            <a:off x="6019801" y="2743200"/>
            <a:ext cx="2743199" cy="16002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39" hasCustomPrompt="1"/>
          </p:nvPr>
        </p:nvSpPr>
        <p:spPr>
          <a:xfrm>
            <a:off x="6019801" y="1066801"/>
            <a:ext cx="2743199" cy="16002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404040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404040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404040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 userDrawn="1"/>
        </p:nvSpPr>
        <p:spPr>
          <a:xfrm>
            <a:off x="304800" y="990600"/>
            <a:ext cx="4312918" cy="5486400"/>
          </a:xfrm>
          <a:prstGeom prst="roundRect">
            <a:avLst>
              <a:gd name="adj" fmla="val 5920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617718" y="1436910"/>
            <a:ext cx="4145282" cy="457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flipH="1">
            <a:off x="4587236" y="1436910"/>
            <a:ext cx="259082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4617718" y="1436911"/>
            <a:ext cx="4145282" cy="4572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1" hasCustomPrompt="1"/>
          </p:nvPr>
        </p:nvSpPr>
        <p:spPr>
          <a:xfrm>
            <a:off x="482600" y="1243872"/>
            <a:ext cx="3962400" cy="5004528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0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 userDrawn="1"/>
        </p:nvSpPr>
        <p:spPr>
          <a:xfrm>
            <a:off x="304800" y="1295400"/>
            <a:ext cx="8610600" cy="5181600"/>
          </a:xfrm>
          <a:prstGeom prst="roundRect">
            <a:avLst>
              <a:gd name="adj" fmla="val 4986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 rot="16200000">
            <a:off x="1838958" y="245167"/>
            <a:ext cx="487682" cy="1600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16200000" flipH="1">
            <a:off x="1953258" y="389949"/>
            <a:ext cx="259082" cy="1600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 rot="16200000">
            <a:off x="3515358" y="245165"/>
            <a:ext cx="487682" cy="1600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 rot="16200000" flipH="1">
            <a:off x="3629658" y="389947"/>
            <a:ext cx="259082" cy="1600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 rot="16200000">
            <a:off x="5191758" y="245164"/>
            <a:ext cx="487682" cy="1600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16200000" flipH="1">
            <a:off x="5306058" y="389946"/>
            <a:ext cx="259082" cy="1600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16200000">
            <a:off x="6868158" y="245167"/>
            <a:ext cx="487682" cy="1600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16200000" flipH="1">
            <a:off x="6982458" y="389949"/>
            <a:ext cx="259082" cy="1600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1282699" y="801422"/>
            <a:ext cx="1600201" cy="48768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2959098" y="801422"/>
            <a:ext cx="1600201" cy="48768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5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4635499" y="801422"/>
            <a:ext cx="1600201" cy="48768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6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6311899" y="801422"/>
            <a:ext cx="1600201" cy="48768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8" name="Text Placeholder 31"/>
          <p:cNvSpPr>
            <a:spLocks noGrp="1"/>
          </p:cNvSpPr>
          <p:nvPr>
            <p:ph type="body" sz="quarter" idx="34" hasCustomPrompt="1"/>
          </p:nvPr>
        </p:nvSpPr>
        <p:spPr>
          <a:xfrm>
            <a:off x="571500" y="1524000"/>
            <a:ext cx="8077200" cy="47244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 userDrawn="1"/>
        </p:nvSpPr>
        <p:spPr>
          <a:xfrm>
            <a:off x="304800" y="1295400"/>
            <a:ext cx="8610600" cy="5181600"/>
          </a:xfrm>
          <a:prstGeom prst="roundRect">
            <a:avLst>
              <a:gd name="adj" fmla="val 4986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31"/>
          <p:cNvSpPr>
            <a:spLocks noGrp="1"/>
          </p:cNvSpPr>
          <p:nvPr>
            <p:ph type="body" sz="quarter" idx="34" hasCustomPrompt="1"/>
          </p:nvPr>
        </p:nvSpPr>
        <p:spPr>
          <a:xfrm>
            <a:off x="571500" y="1524000"/>
            <a:ext cx="8077200" cy="47244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ounded Rectangle 16"/>
          <p:cNvSpPr/>
          <p:nvPr userDrawn="1"/>
        </p:nvSpPr>
        <p:spPr>
          <a:xfrm rot="16200000">
            <a:off x="1838958" y="245167"/>
            <a:ext cx="487682" cy="1600200"/>
          </a:xfrm>
          <a:prstGeom prst="roundRect">
            <a:avLst>
              <a:gd name="adj" fmla="val 22741"/>
            </a:avLst>
          </a:prstGeom>
          <a:solidFill>
            <a:schemeClr val="tx1">
              <a:lumMod val="85000"/>
              <a:lumOff val="1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16200000" flipH="1">
            <a:off x="1953258" y="389949"/>
            <a:ext cx="259082" cy="1600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  <a:gs pos="69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 userDrawn="1"/>
        </p:nvSpPr>
        <p:spPr>
          <a:xfrm rot="16200000">
            <a:off x="3515358" y="245165"/>
            <a:ext cx="487682" cy="1600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 rot="16200000" flipH="1">
            <a:off x="3629658" y="389947"/>
            <a:ext cx="259082" cy="1600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 rot="16200000">
            <a:off x="5191758" y="245164"/>
            <a:ext cx="487682" cy="1600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 rot="16200000" flipH="1">
            <a:off x="5306058" y="389946"/>
            <a:ext cx="259082" cy="1600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 rot="16200000">
            <a:off x="6868158" y="245167"/>
            <a:ext cx="487682" cy="1600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 rot="16200000" flipH="1">
            <a:off x="6982458" y="389949"/>
            <a:ext cx="259082" cy="1600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1282699" y="801422"/>
            <a:ext cx="1600201" cy="48768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2959098" y="801422"/>
            <a:ext cx="1600201" cy="48768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4635499" y="801422"/>
            <a:ext cx="1600201" cy="48768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6311899" y="801422"/>
            <a:ext cx="1600201" cy="48768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0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 userDrawn="1"/>
        </p:nvSpPr>
        <p:spPr>
          <a:xfrm>
            <a:off x="304800" y="1295400"/>
            <a:ext cx="8610600" cy="5181600"/>
          </a:xfrm>
          <a:prstGeom prst="roundRect">
            <a:avLst>
              <a:gd name="adj" fmla="val 4986"/>
            </a:avLst>
          </a:prstGeom>
          <a:solidFill>
            <a:schemeClr val="tx1">
              <a:lumMod val="65000"/>
              <a:lumOff val="3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279400" dist="25400" dir="18900000">
              <a:srgbClr val="000000">
                <a:alpha val="78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176102"/>
            <a:ext cx="89154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31"/>
          <p:cNvSpPr>
            <a:spLocks noGrp="1"/>
          </p:cNvSpPr>
          <p:nvPr>
            <p:ph type="body" sz="quarter" idx="34" hasCustomPrompt="1"/>
          </p:nvPr>
        </p:nvSpPr>
        <p:spPr>
          <a:xfrm>
            <a:off x="571500" y="1524000"/>
            <a:ext cx="8077200" cy="4724400"/>
          </a:xfrm>
          <a:ln>
            <a:noFill/>
          </a:ln>
        </p:spPr>
        <p:txBody>
          <a:bodyPr wrap="square" anchor="t">
            <a:noAutofit/>
          </a:bodyPr>
          <a:lstStyle>
            <a:lvl1pPr algn="l">
              <a:buFont typeface="Arial"/>
              <a:buNone/>
              <a:defRPr sz="1800" b="0" baseline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2C6DA5"/>
                </a:solidFill>
              </a:defRPr>
            </a:lvl2pPr>
            <a:lvl3pPr algn="l">
              <a:buFont typeface="Arial"/>
              <a:buNone/>
              <a:defRPr sz="1800" b="0">
                <a:solidFill>
                  <a:srgbClr val="FFFFFF"/>
                </a:solidFill>
              </a:defRPr>
            </a:lvl3pPr>
            <a:lvl4pPr algn="l">
              <a:buFont typeface="Arial"/>
              <a:buNone/>
              <a:defRPr sz="1800" b="0">
                <a:solidFill>
                  <a:srgbClr val="FFFFFF"/>
                </a:solidFill>
              </a:defRPr>
            </a:lvl4pPr>
            <a:lvl5pPr algn="l">
              <a:buFont typeface="Arial"/>
              <a:buNone/>
              <a:defRPr sz="18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Rounded Rectangle 34"/>
          <p:cNvSpPr/>
          <p:nvPr userDrawn="1"/>
        </p:nvSpPr>
        <p:spPr>
          <a:xfrm rot="16200000">
            <a:off x="1838958" y="245167"/>
            <a:ext cx="487682" cy="1600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 userDrawn="1"/>
        </p:nvSpPr>
        <p:spPr>
          <a:xfrm rot="16200000" flipH="1">
            <a:off x="1953258" y="389949"/>
            <a:ext cx="259082" cy="1600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 userDrawn="1"/>
        </p:nvSpPr>
        <p:spPr>
          <a:xfrm rot="16200000">
            <a:off x="3515358" y="245165"/>
            <a:ext cx="487682" cy="1600200"/>
          </a:xfrm>
          <a:prstGeom prst="roundRect">
            <a:avLst>
              <a:gd name="adj" fmla="val 22741"/>
            </a:avLst>
          </a:prstGeom>
          <a:solidFill>
            <a:schemeClr val="tx1">
              <a:lumMod val="85000"/>
              <a:lumOff val="1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 userDrawn="1"/>
        </p:nvSpPr>
        <p:spPr>
          <a:xfrm rot="16200000" flipH="1">
            <a:off x="3629658" y="389947"/>
            <a:ext cx="259082" cy="1600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  <a:gs pos="69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 userDrawn="1"/>
        </p:nvSpPr>
        <p:spPr>
          <a:xfrm rot="16200000">
            <a:off x="5191758" y="245164"/>
            <a:ext cx="487682" cy="1600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 userDrawn="1"/>
        </p:nvSpPr>
        <p:spPr>
          <a:xfrm rot="16200000" flipH="1">
            <a:off x="5306058" y="389946"/>
            <a:ext cx="259082" cy="1600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 userDrawn="1"/>
        </p:nvSpPr>
        <p:spPr>
          <a:xfrm rot="16200000">
            <a:off x="6868158" y="245167"/>
            <a:ext cx="487682" cy="1600200"/>
          </a:xfrm>
          <a:prstGeom prst="roundRect">
            <a:avLst>
              <a:gd name="adj" fmla="val 22741"/>
            </a:avLst>
          </a:prstGeom>
          <a:solidFill>
            <a:schemeClr val="bg1">
              <a:lumMod val="95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14300" dist="12700" dir="2520000" algn="br">
              <a:srgbClr val="000000">
                <a:alpha val="7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 userDrawn="1"/>
        </p:nvSpPr>
        <p:spPr>
          <a:xfrm rot="16200000" flipH="1">
            <a:off x="6982458" y="389949"/>
            <a:ext cx="259082" cy="1600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9000">
                <a:schemeClr val="bg1"/>
              </a:gs>
            </a:gsLst>
            <a:lin ang="0" scaled="1"/>
            <a:tileRect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1282699" y="801422"/>
            <a:ext cx="1600201" cy="48768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8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2959098" y="801422"/>
            <a:ext cx="1600201" cy="48768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9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4635499" y="801422"/>
            <a:ext cx="1600201" cy="48768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50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6311899" y="801422"/>
            <a:ext cx="1600201" cy="48768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120" Type="http://schemas.openxmlformats.org/officeDocument/2006/relationships/slideLayout" Target="../slideLayouts/slideLayout120.xml"/><Relationship Id="rId121" Type="http://schemas.openxmlformats.org/officeDocument/2006/relationships/slideLayout" Target="../slideLayouts/slideLayout121.xml"/><Relationship Id="rId122" Type="http://schemas.openxmlformats.org/officeDocument/2006/relationships/theme" Target="../theme/theme1.xml"/><Relationship Id="rId123" Type="http://schemas.openxmlformats.org/officeDocument/2006/relationships/image" Target="../media/image1.png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101" Type="http://schemas.openxmlformats.org/officeDocument/2006/relationships/slideLayout" Target="../slideLayouts/slideLayout101.xml"/><Relationship Id="rId102" Type="http://schemas.openxmlformats.org/officeDocument/2006/relationships/slideLayout" Target="../slideLayouts/slideLayout102.xml"/><Relationship Id="rId103" Type="http://schemas.openxmlformats.org/officeDocument/2006/relationships/slideLayout" Target="../slideLayouts/slideLayout103.xml"/><Relationship Id="rId104" Type="http://schemas.openxmlformats.org/officeDocument/2006/relationships/slideLayout" Target="../slideLayouts/slideLayout104.xml"/><Relationship Id="rId105" Type="http://schemas.openxmlformats.org/officeDocument/2006/relationships/slideLayout" Target="../slideLayouts/slideLayout105.xml"/><Relationship Id="rId106" Type="http://schemas.openxmlformats.org/officeDocument/2006/relationships/slideLayout" Target="../slideLayouts/slideLayout106.xml"/><Relationship Id="rId107" Type="http://schemas.openxmlformats.org/officeDocument/2006/relationships/slideLayout" Target="../slideLayouts/slideLayout107.xml"/><Relationship Id="rId108" Type="http://schemas.openxmlformats.org/officeDocument/2006/relationships/slideLayout" Target="../slideLayouts/slideLayout108.xml"/><Relationship Id="rId109" Type="http://schemas.openxmlformats.org/officeDocument/2006/relationships/slideLayout" Target="../slideLayouts/slideLayout109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00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110" Type="http://schemas.openxmlformats.org/officeDocument/2006/relationships/slideLayout" Target="../slideLayouts/slideLayout110.xml"/><Relationship Id="rId111" Type="http://schemas.openxmlformats.org/officeDocument/2006/relationships/slideLayout" Target="../slideLayouts/slideLayout111.xml"/><Relationship Id="rId112" Type="http://schemas.openxmlformats.org/officeDocument/2006/relationships/slideLayout" Target="../slideLayouts/slideLayout112.xml"/><Relationship Id="rId113" Type="http://schemas.openxmlformats.org/officeDocument/2006/relationships/slideLayout" Target="../slideLayouts/slideLayout113.xml"/><Relationship Id="rId114" Type="http://schemas.openxmlformats.org/officeDocument/2006/relationships/slideLayout" Target="../slideLayouts/slideLayout114.xml"/><Relationship Id="rId115" Type="http://schemas.openxmlformats.org/officeDocument/2006/relationships/slideLayout" Target="../slideLayouts/slideLayout115.xml"/><Relationship Id="rId116" Type="http://schemas.openxmlformats.org/officeDocument/2006/relationships/slideLayout" Target="../slideLayouts/slideLayout116.xml"/><Relationship Id="rId117" Type="http://schemas.openxmlformats.org/officeDocument/2006/relationships/slideLayout" Target="../slideLayouts/slideLayout117.xml"/><Relationship Id="rId118" Type="http://schemas.openxmlformats.org/officeDocument/2006/relationships/slideLayout" Target="../slideLayouts/slideLayout118.xml"/><Relationship Id="rId119" Type="http://schemas.openxmlformats.org/officeDocument/2006/relationships/slideLayout" Target="../slideLayouts/slideLayout11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53144" cy="6867144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1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Rectangle 9"/>
          <p:cNvSpPr/>
          <p:nvPr userDrawn="1"/>
        </p:nvSpPr>
        <p:spPr>
          <a:xfrm>
            <a:off x="-9144" y="15210"/>
            <a:ext cx="9153144" cy="6867144"/>
          </a:xfrm>
          <a:prstGeom prst="rect">
            <a:avLst/>
          </a:prstGeom>
          <a:blipFill rotWithShape="1">
            <a:blip r:embed="rId123">
              <a:alphaModFix amt="5000"/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15210"/>
            <a:ext cx="8686799" cy="7238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28600" y="608012"/>
            <a:ext cx="8686800" cy="1588"/>
          </a:xfrm>
          <a:prstGeom prst="line">
            <a:avLst/>
          </a:prstGeom>
          <a:ln w="25400" cap="flat" cmpd="sng" algn="ctr">
            <a:solidFill>
              <a:srgbClr val="FFFFFF">
                <a:alpha val="10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802" r:id="rId3"/>
    <p:sldLayoutId id="2147483867" r:id="rId4"/>
    <p:sldLayoutId id="2147483795" r:id="rId5"/>
    <p:sldLayoutId id="2147483650" r:id="rId6"/>
    <p:sldLayoutId id="2147483868" r:id="rId7"/>
    <p:sldLayoutId id="2147483793" r:id="rId8"/>
    <p:sldLayoutId id="2147483971" r:id="rId9"/>
    <p:sldLayoutId id="2147483954" r:id="rId10"/>
    <p:sldLayoutId id="2147483955" r:id="rId11"/>
    <p:sldLayoutId id="2147483876" r:id="rId12"/>
    <p:sldLayoutId id="2147483901" r:id="rId13"/>
    <p:sldLayoutId id="2147483919" r:id="rId14"/>
    <p:sldLayoutId id="2147483949" r:id="rId15"/>
    <p:sldLayoutId id="2147483878" r:id="rId16"/>
    <p:sldLayoutId id="2147483959" r:id="rId17"/>
    <p:sldLayoutId id="2147483879" r:id="rId18"/>
    <p:sldLayoutId id="2147483902" r:id="rId19"/>
    <p:sldLayoutId id="2147483880" r:id="rId20"/>
    <p:sldLayoutId id="2147483952" r:id="rId21"/>
    <p:sldLayoutId id="2147483916" r:id="rId22"/>
    <p:sldLayoutId id="2147483903" r:id="rId23"/>
    <p:sldLayoutId id="2147483904" r:id="rId24"/>
    <p:sldLayoutId id="2147483897" r:id="rId25"/>
    <p:sldLayoutId id="2147483960" r:id="rId26"/>
    <p:sldLayoutId id="2147483898" r:id="rId27"/>
    <p:sldLayoutId id="2147483961" r:id="rId28"/>
    <p:sldLayoutId id="2147483865" r:id="rId29"/>
    <p:sldLayoutId id="2147483972" r:id="rId30"/>
    <p:sldLayoutId id="2147483973" r:id="rId31"/>
    <p:sldLayoutId id="2147483899" r:id="rId32"/>
    <p:sldLayoutId id="2147483962" r:id="rId33"/>
    <p:sldLayoutId id="2147483907" r:id="rId34"/>
    <p:sldLayoutId id="2147483963" r:id="rId35"/>
    <p:sldLayoutId id="2147483964" r:id="rId36"/>
    <p:sldLayoutId id="2147483965" r:id="rId37"/>
    <p:sldLayoutId id="2147483881" r:id="rId38"/>
    <p:sldLayoutId id="2147483946" r:id="rId39"/>
    <p:sldLayoutId id="2147483882" r:id="rId40"/>
    <p:sldLayoutId id="2147483910" r:id="rId41"/>
    <p:sldLayoutId id="2147483947" r:id="rId42"/>
    <p:sldLayoutId id="2147483883" r:id="rId43"/>
    <p:sldLayoutId id="2147483808" r:id="rId44"/>
    <p:sldLayoutId id="2147483870" r:id="rId45"/>
    <p:sldLayoutId id="2147483884" r:id="rId46"/>
    <p:sldLayoutId id="2147483794" r:id="rId47"/>
    <p:sldLayoutId id="2147483908" r:id="rId48"/>
    <p:sldLayoutId id="2147483948" r:id="rId49"/>
    <p:sldLayoutId id="2147483681" r:id="rId50"/>
    <p:sldLayoutId id="2147483909" r:id="rId51"/>
    <p:sldLayoutId id="2147483809" r:id="rId52"/>
    <p:sldLayoutId id="2147483912" r:id="rId53"/>
    <p:sldLayoutId id="2147483811" r:id="rId54"/>
    <p:sldLayoutId id="2147483812" r:id="rId55"/>
    <p:sldLayoutId id="2147483743" r:id="rId56"/>
    <p:sldLayoutId id="2147483814" r:id="rId57"/>
    <p:sldLayoutId id="2147483816" r:id="rId58"/>
    <p:sldLayoutId id="2147483913" r:id="rId59"/>
    <p:sldLayoutId id="2147483932" r:id="rId60"/>
    <p:sldLayoutId id="2147483798" r:id="rId61"/>
    <p:sldLayoutId id="2147483967" r:id="rId62"/>
    <p:sldLayoutId id="2147483966" r:id="rId63"/>
    <p:sldLayoutId id="2147483873" r:id="rId64"/>
    <p:sldLayoutId id="2147483886" r:id="rId65"/>
    <p:sldLayoutId id="2147483888" r:id="rId66"/>
    <p:sldLayoutId id="2147483887" r:id="rId67"/>
    <p:sldLayoutId id="2147483889" r:id="rId68"/>
    <p:sldLayoutId id="2147483890" r:id="rId69"/>
    <p:sldLayoutId id="2147483797" r:id="rId70"/>
    <p:sldLayoutId id="2147483885" r:id="rId71"/>
    <p:sldLayoutId id="2147483800" r:id="rId72"/>
    <p:sldLayoutId id="2147483796" r:id="rId73"/>
    <p:sldLayoutId id="2147483694" r:id="rId74"/>
    <p:sldLayoutId id="2147483968" r:id="rId75"/>
    <p:sldLayoutId id="2147483891" r:id="rId76"/>
    <p:sldLayoutId id="2147483697" r:id="rId77"/>
    <p:sldLayoutId id="2147483698" r:id="rId78"/>
    <p:sldLayoutId id="2147483699" r:id="rId79"/>
    <p:sldLayoutId id="2147483750" r:id="rId80"/>
    <p:sldLayoutId id="2147483754" r:id="rId81"/>
    <p:sldLayoutId id="2147483701" r:id="rId82"/>
    <p:sldLayoutId id="2147483704" r:id="rId83"/>
    <p:sldLayoutId id="2147483755" r:id="rId84"/>
    <p:sldLayoutId id="2147483756" r:id="rId85"/>
    <p:sldLayoutId id="2147483707" r:id="rId86"/>
    <p:sldLayoutId id="2147483969" r:id="rId87"/>
    <p:sldLayoutId id="2147483917" r:id="rId88"/>
    <p:sldLayoutId id="2147483970" r:id="rId89"/>
    <p:sldLayoutId id="2147483893" r:id="rId90"/>
    <p:sldLayoutId id="2147483727" r:id="rId91"/>
    <p:sldLayoutId id="2147483728" r:id="rId92"/>
    <p:sldLayoutId id="2147483742" r:id="rId93"/>
    <p:sldLayoutId id="2147483894" r:id="rId94"/>
    <p:sldLayoutId id="2147483847" r:id="rId95"/>
    <p:sldLayoutId id="2147483895" r:id="rId96"/>
    <p:sldLayoutId id="2147483939" r:id="rId97"/>
    <p:sldLayoutId id="2147483977" r:id="rId98"/>
    <p:sldLayoutId id="2147483974" r:id="rId99"/>
    <p:sldLayoutId id="2147483975" r:id="rId100"/>
    <p:sldLayoutId id="2147483976" r:id="rId101"/>
    <p:sldLayoutId id="2147483936" r:id="rId102"/>
    <p:sldLayoutId id="2147483988" r:id="rId103"/>
    <p:sldLayoutId id="2147483989" r:id="rId104"/>
    <p:sldLayoutId id="2147483990" r:id="rId105"/>
    <p:sldLayoutId id="2147483992" r:id="rId106"/>
    <p:sldLayoutId id="2147483993" r:id="rId107"/>
    <p:sldLayoutId id="2147483994" r:id="rId108"/>
    <p:sldLayoutId id="2147483995" r:id="rId109"/>
    <p:sldLayoutId id="2147483996" r:id="rId110"/>
    <p:sldLayoutId id="2147483991" r:id="rId111"/>
    <p:sldLayoutId id="2147483987" r:id="rId112"/>
    <p:sldLayoutId id="2147483997" r:id="rId113"/>
    <p:sldLayoutId id="2147483998" r:id="rId114"/>
    <p:sldLayoutId id="2147483999" r:id="rId115"/>
    <p:sldLayoutId id="2147484000" r:id="rId116"/>
    <p:sldLayoutId id="2147484001" r:id="rId117"/>
    <p:sldLayoutId id="2147484002" r:id="rId118"/>
    <p:sldLayoutId id="2147484003" r:id="rId119"/>
    <p:sldLayoutId id="2147484004" r:id="rId120"/>
    <p:sldLayoutId id="2147484005" r:id="rId12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5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b="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800" b="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2400" b="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2000" b="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2000" b="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9013" y="3911600"/>
            <a:ext cx="8610600" cy="2590800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604207" y="1181100"/>
            <a:ext cx="2456494" cy="2578100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347406" y="1181100"/>
            <a:ext cx="2456494" cy="2578100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6077906" y="1181100"/>
            <a:ext cx="2456494" cy="2578100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66313" y="990600"/>
            <a:ext cx="8610600" cy="3962400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23900" y="5067301"/>
            <a:ext cx="2257992" cy="1320799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469708" y="5067301"/>
            <a:ext cx="2257992" cy="1320799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6212908" y="5067301"/>
            <a:ext cx="2257992" cy="1320799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17936</TotalTime>
  <Words>0</Words>
  <Application>Microsoft Macintosh PowerPoint</Application>
  <PresentationFormat>On-screen Show (4:3)</PresentationFormat>
  <Paragraphs>0</Paragraphs>
  <Slides>117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  <vt:lpstr>Slide 116</vt:lpstr>
      <vt:lpstr>Slide 117</vt:lpstr>
    </vt:vector>
  </TitlesOfParts>
  <Company>eLearning Brothers,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Shawn Scivally</dc:creator>
  <cp:lastModifiedBy>Shawn Scivally</cp:lastModifiedBy>
  <cp:revision>472</cp:revision>
  <dcterms:created xsi:type="dcterms:W3CDTF">2012-07-09T21:51:28Z</dcterms:created>
  <dcterms:modified xsi:type="dcterms:W3CDTF">2012-07-09T21:53:36Z</dcterms:modified>
</cp:coreProperties>
</file>