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67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slideLayouts/slideLayout77.xml" ContentType="application/vnd.openxmlformats-officedocument.presentationml.slideLayout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Layouts/slideLayout87.xml" ContentType="application/vnd.openxmlformats-officedocument.presentationml.slideLayout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slideLayouts/slideLayout96.xml" ContentType="application/vnd.openxmlformats-officedocument.presentationml.slideLayout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s/slide75.xml" ContentType="application/vnd.openxmlformats-officedocument.presentationml.slide+xml"/>
  <Override PartName="/ppt/slideLayouts/slideLayout34.xml" ContentType="application/vnd.openxmlformats-officedocument.presentationml.slideLayout+xml"/>
  <Override PartName="/ppt/slides/slide85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95.xml" ContentType="application/vnd.openxmlformats-officedocument.presentationml.slide+xml"/>
  <Override PartName="/ppt/slideLayouts/slideLayout53.xml" ContentType="application/vnd.openxmlformats-officedocument.presentationml.slideLayout+xml"/>
  <Override PartName="/ppt/slides/slide103.xml" ContentType="application/vnd.openxmlformats-officedocument.presentationml.slide+xml"/>
  <Override PartName="/ppt/slideLayouts/slideLayout10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72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s/slide42.xml" ContentType="application/vnd.openxmlformats-officedocument.presentationml.slide+xml"/>
  <Override PartName="/ppt/slideLayouts/slideLayout68.xml" ContentType="application/vnd.openxmlformats-officedocument.presentationml.slideLayout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slideLayouts/slideLayout7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slideLayouts/slideLayout88.xml" ContentType="application/vnd.openxmlformats-officedocument.presentationml.slideLayout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slideLayouts/slideLayout97.xml" ContentType="application/vnd.openxmlformats-officedocument.presentationml.slideLayout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s/slide76.xml" ContentType="application/vnd.openxmlformats-officedocument.presentationml.slide+xml"/>
  <Override PartName="/ppt/slideLayouts/slideLayout35.xml" ContentType="application/vnd.openxmlformats-officedocument.presentationml.slideLayout+xml"/>
  <Override PartName="/ppt/slides/slide86.xml" ContentType="application/vnd.openxmlformats-officedocument.presentationml.slide+xml"/>
  <Override PartName="/ppt/slideLayouts/slideLayout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73.xml" ContentType="application/vnd.openxmlformats-officedocument.presentationml.slideLayout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Layouts/slideLayout83.xml" ContentType="application/vnd.openxmlformats-officedocument.presentationml.slideLayout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slideLayouts/slideLayout6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s/slide52.xml" ContentType="application/vnd.openxmlformats-officedocument.presentationml.slide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s/slide77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87.xml" ContentType="application/vnd.openxmlformats-officedocument.presentationml.slide+xml"/>
  <Override PartName="/ppt/slideLayouts/slideLayout45.xml" ContentType="application/vnd.openxmlformats-officedocument.presentationml.slideLayout+xml"/>
  <Override PartName="/ppt/slides/slide96.xml" ContentType="application/vnd.openxmlformats-officedocument.presentationml.slide+xml"/>
  <Override PartName="/ppt/slideLayouts/slideLayout5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04.xml" ContentType="application/vnd.openxmlformats-officedocument.presentationml.slide+xml"/>
  <Override PartName="/ppt/slideLayouts/slideLayout102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74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84.xml" ContentType="application/vnd.openxmlformats-officedocument.presentationml.slideLayout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slideLayouts/slideLayout93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2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82.xml" ContentType="application/vnd.openxmlformats-officedocument.presentationml.slide+xml"/>
  <Override PartName="/ppt/slideLayouts/slideLayout40.xml" ContentType="application/vnd.openxmlformats-officedocument.presentationml.slideLayout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78.xml" ContentType="application/vnd.openxmlformats-officedocument.presentationml.slide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Layouts/slideLayout5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75.xml" ContentType="application/vnd.openxmlformats-officedocument.presentationml.slideLayout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slideLayouts/slideLayout85.xml" ContentType="application/vnd.openxmlformats-officedocument.presentationml.slideLayout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s/slide83.xml" ContentType="application/vnd.openxmlformats-officedocument.presentationml.slide+xml"/>
  <Override PartName="/ppt/slideLayouts/slideLayout41.xml" ContentType="application/vnd.openxmlformats-officedocument.presentationml.slideLayout+xml"/>
  <Override PartName="/ppt/slides/slide93.xml" ContentType="application/vnd.openxmlformats-officedocument.presentationml.slide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101.xml" ContentType="application/vnd.openxmlformats-officedocument.presentationml.slide+xml"/>
  <Override PartName="/ppt/slideLayouts/slideLayout28.xml" ContentType="application/vnd.openxmlformats-officedocument.presentationml.slideLayout+xml"/>
  <Override PartName="/ppt/slides/slide79.xml" ContentType="application/vnd.openxmlformats-officedocument.presentationml.slide+xml"/>
  <Override PartName="/ppt/slideLayouts/slideLayout61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7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Layouts/slideLayout47.xml" ContentType="application/vnd.openxmlformats-officedocument.presentationml.slideLayout+xml"/>
  <Override PartName="/ppt/slides/slide98.xml" ContentType="application/vnd.openxmlformats-officedocument.presentationml.slide+xml"/>
  <Override PartName="/ppt/slideLayouts/slideLayout80.xml" ContentType="application/vnd.openxmlformats-officedocument.presentationml.slideLayout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5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66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76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86.xml" ContentType="application/vnd.openxmlformats-officedocument.presentationml.slideLayout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65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74.xml" ContentType="application/vnd.openxmlformats-officedocument.presentationml.slide+xml"/>
  <Override PartName="/ppt/slideLayouts/slideLayout33.xml" ContentType="application/vnd.openxmlformats-officedocument.presentationml.slideLayout+xml"/>
  <Override PartName="/ppt/slides/slide84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94.xml" ContentType="application/vnd.openxmlformats-officedocument.presentationml.slide+xml"/>
  <Override PartName="/ppt/slideLayouts/slideLayout52.xml" ContentType="application/vnd.openxmlformats-officedocument.presentationml.slideLayout+xml"/>
  <Override PartName="/ppt/slides/slide102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48.xml" ContentType="application/vnd.openxmlformats-officedocument.presentationml.slideLayout+xml"/>
  <Override PartName="/ppt/slides/slide99.xml" ContentType="application/vnd.openxmlformats-officedocument.presentationml.slide+xml"/>
  <Override PartName="/ppt/slideLayouts/slideLayout81.xml" ContentType="application/vnd.openxmlformats-officedocument.presentationml.slideLayout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BDAFF"/>
    <a:srgbClr val="FF3C31"/>
    <a:srgbClr val="2C6DA5"/>
    <a:srgbClr val="10293E"/>
    <a:srgbClr val="1B4161"/>
    <a:srgbClr val="295F8D"/>
    <a:srgbClr val="69C9FF"/>
    <a:srgbClr val="6A1B21"/>
    <a:srgbClr val="B52F37"/>
    <a:srgbClr val="FF42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horzBarState="maximized">
    <p:restoredLeft sz="9856" autoAdjust="0"/>
    <p:restoredTop sz="70670" autoAdjust="0"/>
  </p:normalViewPr>
  <p:slideViewPr>
    <p:cSldViewPr snapToObjects="1">
      <p:cViewPr>
        <p:scale>
          <a:sx n="100" d="100"/>
          <a:sy n="100" d="100"/>
        </p:scale>
        <p:origin x="-720" y="-144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notesMaster" Target="notesMasters/notesMaster1.xml"/><Relationship Id="rId10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interSettings" Target="printerSettings/printerSettings1.bin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F29FF-C158-1842-81ED-52B0B318E829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A8A22-659B-2C45-8A47-008ECE1CE2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0D9FE-79DA-4348-8F82-7499FF8ADD54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5A4C-7753-1848-843B-0A0703048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1066800"/>
            <a:ext cx="8153400" cy="1617542"/>
          </a:xfrm>
          <a:prstGeom prst="roundRect">
            <a:avLst>
              <a:gd name="adj" fmla="val 21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2937116"/>
            <a:ext cx="4114799" cy="1617542"/>
          </a:xfrm>
          <a:prstGeom prst="roundRect">
            <a:avLst>
              <a:gd name="adj" fmla="val 21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4859458"/>
            <a:ext cx="2156723" cy="1617542"/>
          </a:xfrm>
          <a:prstGeom prst="roundRect">
            <a:avLst>
              <a:gd name="adj" fmla="val 218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7924802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8200" y="2937116"/>
            <a:ext cx="3733800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4859458"/>
            <a:ext cx="1775724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228600" y="3733785"/>
            <a:ext cx="1524000" cy="431803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228600" y="138427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28600" y="1854174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228600" y="2324077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228600" y="2793980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228600" y="3263882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28600" y="420368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28600" y="467359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8600" y="514349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28600" y="561339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138427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228600" y="1854174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2324077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2793980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" y="3263882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28600" y="373378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" y="420368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67359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228599" y="514349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228599" y="561339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pic>
        <p:nvPicPr>
          <p:cNvPr id="34" name="Picture 3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999" y="812800"/>
            <a:ext cx="7353294" cy="5867400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828800" y="1092199"/>
            <a:ext cx="6807201" cy="5308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228600" y="4203688"/>
            <a:ext cx="1524000" cy="431803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228600" y="138427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28600" y="1854174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228600" y="2324077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228600" y="2793980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228600" y="3263882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228600" y="373378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28600" y="467359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8600" y="514349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28600" y="561339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138427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228600" y="1854174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2324077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2793980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" y="3263882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28600" y="373378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" y="420368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67359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228599" y="514349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228599" y="561339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pic>
        <p:nvPicPr>
          <p:cNvPr id="34" name="Picture 3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999" y="812800"/>
            <a:ext cx="7353294" cy="5867400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828800" y="1092199"/>
            <a:ext cx="6807201" cy="5308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228600" y="4673591"/>
            <a:ext cx="1524000" cy="431803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228600" y="138427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28600" y="1854174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228600" y="2324077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228600" y="2793980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228600" y="3263882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228600" y="373378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28600" y="420368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8600" y="514349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28600" y="561339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138427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228600" y="1854174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2324077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2793980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" y="3263882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28600" y="373378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" y="420368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67359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228599" y="514349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228599" y="561339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pic>
        <p:nvPicPr>
          <p:cNvPr id="34" name="Picture 3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999" y="812800"/>
            <a:ext cx="7353294" cy="5867400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828800" y="1092199"/>
            <a:ext cx="6807201" cy="5308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228600" y="5143494"/>
            <a:ext cx="1524000" cy="431803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228600" y="138427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28600" y="1854174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228600" y="2324077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228600" y="2793980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228600" y="3263882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228600" y="373378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28600" y="420368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28600" y="467359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28600" y="561339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138427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228600" y="1854174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2324077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2793980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" y="3263882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28600" y="373378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" y="420368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67359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228599" y="514349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228599" y="561339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pic>
        <p:nvPicPr>
          <p:cNvPr id="34" name="Picture 3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999" y="812800"/>
            <a:ext cx="7353294" cy="5867400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828800" y="1092199"/>
            <a:ext cx="6807201" cy="5308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228600" y="5613397"/>
            <a:ext cx="1524000" cy="431803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228600" y="138427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228600" y="1854174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28600" y="2324077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228600" y="2793980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228600" y="3263882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228600" y="373378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228600" y="420368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28600" y="467359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28600" y="514349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138427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228600" y="1854174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2324077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2793980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" y="3263882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28600" y="373378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" y="420368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67359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228599" y="514349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228599" y="561339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pic>
        <p:nvPicPr>
          <p:cNvPr id="34" name="Picture 3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999" y="812800"/>
            <a:ext cx="7353294" cy="5867400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828800" y="1092199"/>
            <a:ext cx="6807201" cy="5308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4859458"/>
            <a:ext cx="8153400" cy="1617542"/>
          </a:xfrm>
          <a:prstGeom prst="roundRect">
            <a:avLst>
              <a:gd name="adj" fmla="val 21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5802" y="2989142"/>
            <a:ext cx="4114799" cy="1617542"/>
          </a:xfrm>
          <a:prstGeom prst="roundRect">
            <a:avLst>
              <a:gd name="adj" fmla="val 21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878" y="1066800"/>
            <a:ext cx="2156723" cy="1617542"/>
          </a:xfrm>
          <a:prstGeom prst="roundRect">
            <a:avLst>
              <a:gd name="adj" fmla="val 218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9600" y="4859458"/>
            <a:ext cx="8001002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8200" y="2989142"/>
            <a:ext cx="3962402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629400" y="1066800"/>
            <a:ext cx="1981202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8954" y="1143000"/>
            <a:ext cx="2156723" cy="1617542"/>
          </a:xfrm>
          <a:prstGeom prst="roundRect">
            <a:avLst>
              <a:gd name="adj" fmla="val 139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3" name="Picture 1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8955" y="4935658"/>
            <a:ext cx="2156723" cy="1617542"/>
          </a:xfrm>
          <a:prstGeom prst="roundRect">
            <a:avLst>
              <a:gd name="adj" fmla="val 139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4" name="Picture 1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5678" y="3048000"/>
            <a:ext cx="2156723" cy="1617542"/>
          </a:xfrm>
          <a:prstGeom prst="roundRect">
            <a:avLst>
              <a:gd name="adj" fmla="val 139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5" name="Picture 1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2231" y="3048000"/>
            <a:ext cx="2156723" cy="1617542"/>
          </a:xfrm>
          <a:prstGeom prst="roundRect">
            <a:avLst>
              <a:gd name="adj" fmla="val 139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56000" y="1214558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56000" y="4999158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17278" y="3119558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403831" y="3119558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3048000"/>
            <a:ext cx="2849354" cy="1617542"/>
          </a:xfrm>
          <a:prstGeom prst="roundRect">
            <a:avLst>
              <a:gd name="adj" fmla="val 15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5677" y="3048000"/>
            <a:ext cx="2849354" cy="1617542"/>
          </a:xfrm>
          <a:prstGeom prst="roundRect">
            <a:avLst>
              <a:gd name="adj" fmla="val 15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1" name="Picture 1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8954" y="1143000"/>
            <a:ext cx="2156723" cy="1617542"/>
          </a:xfrm>
          <a:prstGeom prst="roundRect">
            <a:avLst>
              <a:gd name="adj" fmla="val 139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8955" y="4935658"/>
            <a:ext cx="2156723" cy="1617542"/>
          </a:xfrm>
          <a:prstGeom prst="roundRect">
            <a:avLst>
              <a:gd name="adj" fmla="val 139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56000" y="1214558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56000" y="4999158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829300" y="3200400"/>
            <a:ext cx="2415278" cy="13127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25500" y="3200400"/>
            <a:ext cx="2415278" cy="13127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00" y="1219200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8954" y="1219200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9" name="Picture 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0477" y="1219200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56000" y="1278058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30222" y="1278058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92200" y="1278058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00" y="4554658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8954" y="4554658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3" name="Picture 1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0477" y="4554658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56000" y="4613516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30222" y="4613516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92200" y="4613516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105400"/>
            <a:ext cx="9144000" cy="17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00" y="4554658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5" name="Picture 1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8954" y="4554658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6" name="Picture 1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0477" y="4554658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56000" y="4613516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30222" y="4613516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92200" y="4613516"/>
            <a:ext cx="1958078" cy="14651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927100" y="3200400"/>
            <a:ext cx="2044700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" y="4610100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7" name="Rounded Rectangle 6"/>
          <p:cNvSpPr/>
          <p:nvPr userDrawn="1"/>
        </p:nvSpPr>
        <p:spPr>
          <a:xfrm>
            <a:off x="3534192" y="3200400"/>
            <a:ext cx="2044700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992" y="4610100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Rounded Rectangle 8"/>
          <p:cNvSpPr/>
          <p:nvPr userDrawn="1"/>
        </p:nvSpPr>
        <p:spPr>
          <a:xfrm>
            <a:off x="6154946" y="3200400"/>
            <a:ext cx="2044700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1746" y="4610100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27100" y="4610100"/>
            <a:ext cx="2044701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34191" y="4610100"/>
            <a:ext cx="2044701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54946" y="4610100"/>
            <a:ext cx="2044701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27100" y="3200400"/>
            <a:ext cx="2044701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34191" y="3200400"/>
            <a:ext cx="2044701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54945" y="3200400"/>
            <a:ext cx="2044701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 rot="10800000">
            <a:off x="6159500" y="2400300"/>
            <a:ext cx="2044700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39046" y="990600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7" name="Rounded Rectangle 6"/>
          <p:cNvSpPr/>
          <p:nvPr userDrawn="1"/>
        </p:nvSpPr>
        <p:spPr>
          <a:xfrm rot="10800000">
            <a:off x="3534191" y="2400300"/>
            <a:ext cx="2062917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1954" y="990600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Rounded Rectangle 8"/>
          <p:cNvSpPr/>
          <p:nvPr userDrawn="1"/>
        </p:nvSpPr>
        <p:spPr>
          <a:xfrm rot="10800000">
            <a:off x="931654" y="2400300"/>
            <a:ext cx="2044700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200" y="990600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31654" y="990600"/>
            <a:ext cx="2044701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52407" y="990600"/>
            <a:ext cx="2044701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59499" y="990600"/>
            <a:ext cx="2044701" cy="161754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27100" y="2608143"/>
            <a:ext cx="2044701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34191" y="2608143"/>
            <a:ext cx="2044701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54945" y="2608143"/>
            <a:ext cx="2044701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927100" y="762000"/>
            <a:ext cx="2044700" cy="4381500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" y="4935658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4" name="Rounded Rectangle 3"/>
          <p:cNvSpPr/>
          <p:nvPr userDrawn="1"/>
        </p:nvSpPr>
        <p:spPr>
          <a:xfrm>
            <a:off x="3534192" y="762000"/>
            <a:ext cx="2044700" cy="4381500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992" y="4935658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Rounded Rectangle 7"/>
          <p:cNvSpPr/>
          <p:nvPr userDrawn="1"/>
        </p:nvSpPr>
        <p:spPr>
          <a:xfrm>
            <a:off x="6154946" y="762000"/>
            <a:ext cx="2044700" cy="4381500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1746" y="4935658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27100" y="914400"/>
            <a:ext cx="2044700" cy="4021258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34192" y="914400"/>
            <a:ext cx="2044700" cy="4021258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54946" y="914400"/>
            <a:ext cx="2044700" cy="4021258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34192" y="5041900"/>
            <a:ext cx="20447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154947" y="5041900"/>
            <a:ext cx="20447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27100" y="5041900"/>
            <a:ext cx="20447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3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79" y="3353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079" y="18537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 rot="10800000">
            <a:off x="6172200" y="2171700"/>
            <a:ext cx="2044700" cy="4381500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1746" y="762000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4" name="Rounded Rectangle 3"/>
          <p:cNvSpPr/>
          <p:nvPr userDrawn="1"/>
        </p:nvSpPr>
        <p:spPr>
          <a:xfrm rot="10800000">
            <a:off x="3565108" y="2171700"/>
            <a:ext cx="2044700" cy="4381500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4654" y="762000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Rounded Rectangle 7"/>
          <p:cNvSpPr/>
          <p:nvPr userDrawn="1"/>
        </p:nvSpPr>
        <p:spPr>
          <a:xfrm rot="10800000">
            <a:off x="944354" y="2171700"/>
            <a:ext cx="2044700" cy="4381500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" y="762000"/>
            <a:ext cx="2468354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58015" y="2379542"/>
            <a:ext cx="2044700" cy="4021258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65107" y="2379542"/>
            <a:ext cx="2044700" cy="4021258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85861" y="2379542"/>
            <a:ext cx="2044700" cy="4021258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65107" y="850900"/>
            <a:ext cx="20447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185862" y="850900"/>
            <a:ext cx="20447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58015" y="850900"/>
            <a:ext cx="20447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700" y="1143000"/>
            <a:ext cx="2156723" cy="1617542"/>
          </a:xfrm>
          <a:prstGeom prst="roundRect">
            <a:avLst>
              <a:gd name="adj" fmla="val 15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20" name="Picture 19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7054" y="1143000"/>
            <a:ext cx="2156723" cy="1617542"/>
          </a:xfrm>
          <a:prstGeom prst="roundRect">
            <a:avLst>
              <a:gd name="adj" fmla="val 15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21" name="Picture 2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77" y="1143000"/>
            <a:ext cx="2156723" cy="1617542"/>
          </a:xfrm>
          <a:prstGeom prst="roundRect">
            <a:avLst>
              <a:gd name="adj" fmla="val 15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22" name="Picture 2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700" y="3030658"/>
            <a:ext cx="2156723" cy="1617542"/>
          </a:xfrm>
          <a:prstGeom prst="roundRect">
            <a:avLst>
              <a:gd name="adj" fmla="val 15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23" name="Picture 2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7054" y="3030658"/>
            <a:ext cx="2156723" cy="1617542"/>
          </a:xfrm>
          <a:prstGeom prst="roundRect">
            <a:avLst>
              <a:gd name="adj" fmla="val 15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24" name="Picture 2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77" y="3030658"/>
            <a:ext cx="2156723" cy="1617542"/>
          </a:xfrm>
          <a:prstGeom prst="roundRect">
            <a:avLst>
              <a:gd name="adj" fmla="val 15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25" name="Picture 2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700" y="4935658"/>
            <a:ext cx="2156723" cy="1617542"/>
          </a:xfrm>
          <a:prstGeom prst="roundRect">
            <a:avLst>
              <a:gd name="adj" fmla="val 15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26" name="Picture 2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7054" y="4935658"/>
            <a:ext cx="2156723" cy="1617542"/>
          </a:xfrm>
          <a:prstGeom prst="roundRect">
            <a:avLst>
              <a:gd name="adj" fmla="val 15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27" name="Picture 2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77" y="4935658"/>
            <a:ext cx="2156723" cy="1617542"/>
          </a:xfrm>
          <a:prstGeom prst="roundRect">
            <a:avLst>
              <a:gd name="adj" fmla="val 15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155700" y="12319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32200" y="12319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083300" y="12319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083300" y="3124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632200" y="3124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155700" y="3124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83300" y="5029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3632200" y="5029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5700" y="5029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 userDrawn="1"/>
        </p:nvSpPr>
        <p:spPr>
          <a:xfrm>
            <a:off x="987709" y="1143000"/>
            <a:ext cx="2197714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456063" y="1143000"/>
            <a:ext cx="2197714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>
            <a:off x="5917586" y="1143000"/>
            <a:ext cx="2197714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>
            <a:off x="3456063" y="3030658"/>
            <a:ext cx="2197714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987709" y="3030658"/>
            <a:ext cx="2197714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5917586" y="3030658"/>
            <a:ext cx="2197714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>
            <a:off x="946718" y="4935658"/>
            <a:ext cx="2197714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3456063" y="4935658"/>
            <a:ext cx="2197714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5917586" y="4935658"/>
            <a:ext cx="2197714" cy="1617542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155700" y="12319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32200" y="12319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083300" y="12319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083300" y="3124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632200" y="3124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155700" y="3124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83300" y="5029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3632200" y="5029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5700" y="50292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0" y="1587500"/>
            <a:ext cx="6096000" cy="1244601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016" y="1371600"/>
            <a:ext cx="2156723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6" name="Rounded Rectangle 15"/>
          <p:cNvSpPr/>
          <p:nvPr userDrawn="1"/>
        </p:nvSpPr>
        <p:spPr>
          <a:xfrm>
            <a:off x="2286000" y="3340101"/>
            <a:ext cx="6096000" cy="1244601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016" y="3124201"/>
            <a:ext cx="2156723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8" name="Rounded Rectangle 17"/>
          <p:cNvSpPr/>
          <p:nvPr userDrawn="1"/>
        </p:nvSpPr>
        <p:spPr>
          <a:xfrm>
            <a:off x="2286000" y="5084643"/>
            <a:ext cx="6096000" cy="1244601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016" y="4868743"/>
            <a:ext cx="2156723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59739" y="1587500"/>
            <a:ext cx="5722261" cy="1244601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659739" y="3340101"/>
            <a:ext cx="5722261" cy="1244601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59739" y="5084643"/>
            <a:ext cx="5722261" cy="1244601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9600" y="1503242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32131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09600" y="49657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 rot="10800000">
            <a:off x="503016" y="5025784"/>
            <a:ext cx="6096000" cy="1244601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5277" y="4868743"/>
            <a:ext cx="2156723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6" name="Rounded Rectangle 15"/>
          <p:cNvSpPr/>
          <p:nvPr userDrawn="1"/>
        </p:nvSpPr>
        <p:spPr>
          <a:xfrm rot="10800000">
            <a:off x="503016" y="3273183"/>
            <a:ext cx="6096000" cy="1244601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5277" y="3116142"/>
            <a:ext cx="2156723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8" name="Rounded Rectangle 17"/>
          <p:cNvSpPr/>
          <p:nvPr userDrawn="1"/>
        </p:nvSpPr>
        <p:spPr>
          <a:xfrm rot="10800000">
            <a:off x="503016" y="1528641"/>
            <a:ext cx="6096000" cy="1244601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5277" y="1371600"/>
            <a:ext cx="2156723" cy="1617542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3016" y="1528641"/>
            <a:ext cx="5722261" cy="1244601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03016" y="3281242"/>
            <a:ext cx="5722261" cy="1244601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3016" y="5025784"/>
            <a:ext cx="5722261" cy="1244601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62700" y="1490542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362700" y="32004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362700" y="49530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016" y="1379659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1" name="Picture 1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016" y="3124201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016" y="4868743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9600" y="1503242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32131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09600" y="49657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30077" y="1379659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1" name="Picture 1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30077" y="3124201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30077" y="4868743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67500" y="1490542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667500" y="32004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667500" y="49530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743200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16300" y="2743200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3" name="Picture 1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1477" y="2743200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5" name="Picture 1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820858"/>
            <a:ext cx="7924800" cy="1617542"/>
          </a:xfrm>
          <a:prstGeom prst="roundRect">
            <a:avLst>
              <a:gd name="adj" fmla="val 218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47700" y="2836742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426200" y="2836742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28323" y="2836742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7700" y="965199"/>
            <a:ext cx="7683500" cy="1244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3089516"/>
            <a:ext cx="7924800" cy="1617542"/>
          </a:xfrm>
          <a:prstGeom prst="roundRect">
            <a:avLst>
              <a:gd name="adj" fmla="val 218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1" name="Picture 1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5011858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16300" y="5011858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3" name="Picture 1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1477" y="5011858"/>
            <a:ext cx="2156723" cy="1617542"/>
          </a:xfrm>
          <a:prstGeom prst="roundRect">
            <a:avLst>
              <a:gd name="adj" fmla="val 171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0400" y="51054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438900" y="51054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41023" y="5105400"/>
            <a:ext cx="1905000" cy="1409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60400" y="3233857"/>
            <a:ext cx="7683500" cy="1244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599" y="990600"/>
            <a:ext cx="3556001" cy="2667000"/>
          </a:xfrm>
          <a:prstGeom prst="roundRect">
            <a:avLst>
              <a:gd name="adj" fmla="val 132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599" y="3962400"/>
            <a:ext cx="3556001" cy="2667000"/>
          </a:xfrm>
          <a:prstGeom prst="roundRect">
            <a:avLst>
              <a:gd name="adj" fmla="val 132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6900" y="1155700"/>
            <a:ext cx="3314700" cy="22860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6900" y="4140200"/>
            <a:ext cx="3314700" cy="22860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2100" y="871575"/>
            <a:ext cx="6819801" cy="5114851"/>
          </a:xfrm>
          <a:prstGeom prst="roundRect">
            <a:avLst>
              <a:gd name="adj" fmla="val 57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  <a:reflection stA="34000" endPos="21000" dir="5400000" sy="-100000" algn="bl" rotWithShape="0"/>
          </a:effectLst>
        </p:spPr>
      </p:pic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0" y="1006550"/>
            <a:ext cx="6153101" cy="481005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05400" y="990600"/>
            <a:ext cx="3556001" cy="2667000"/>
          </a:xfrm>
          <a:prstGeom prst="roundRect">
            <a:avLst>
              <a:gd name="adj" fmla="val 132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9" name="Picture 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05400" y="3962400"/>
            <a:ext cx="3556001" cy="2667000"/>
          </a:xfrm>
          <a:prstGeom prst="roundRect">
            <a:avLst>
              <a:gd name="adj" fmla="val 132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232400" y="1168400"/>
            <a:ext cx="3314700" cy="22860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32400" y="4152900"/>
            <a:ext cx="3314700" cy="22860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1524000"/>
            <a:ext cx="8077200" cy="2362201"/>
          </a:xfrm>
          <a:prstGeom prst="roundRect">
            <a:avLst>
              <a:gd name="adj" fmla="val 151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4190999"/>
            <a:ext cx="8077200" cy="2362201"/>
          </a:xfrm>
          <a:prstGeom prst="roundRect">
            <a:avLst>
              <a:gd name="adj" fmla="val 151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2000" y="1638300"/>
            <a:ext cx="7543800" cy="2133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000" y="4305300"/>
            <a:ext cx="7543800" cy="2133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787399" y="2667000"/>
            <a:ext cx="5410199" cy="2362198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879601" y="2667001"/>
            <a:ext cx="5410199" cy="2362198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3" name="Picture 1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4546601" y="2666999"/>
            <a:ext cx="5410199" cy="2362198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6601" y="1295400"/>
            <a:ext cx="2362199" cy="525779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403601" y="1295400"/>
            <a:ext cx="2362199" cy="525779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70601" y="1295400"/>
            <a:ext cx="2362199" cy="525779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442962" y="1563637"/>
            <a:ext cx="5694243" cy="4183285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3" name="Picture 1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892723" y="1563636"/>
            <a:ext cx="5694243" cy="4183285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2600" y="1066800"/>
            <a:ext cx="3835399" cy="525779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13301" y="1066800"/>
            <a:ext cx="3835399" cy="525779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892723" y="1563636"/>
            <a:ext cx="5694243" cy="4183285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  <a:reflection stA="40000" endPos="22000" dist="12700" dir="5400000" sy="-100000" algn="bl" rotWithShape="0"/>
          </a:effectLst>
        </p:spPr>
      </p:pic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13301" y="1066800"/>
            <a:ext cx="3835399" cy="525779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442962" y="1563637"/>
            <a:ext cx="5694243" cy="4183285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  <a:reflection stA="34000" endPos="18000" dist="12700" dir="5400000" sy="-100000" algn="bl" rotWithShape="0"/>
          </a:effectLst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2600" y="1066800"/>
            <a:ext cx="3835399" cy="525779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1274" y="1823724"/>
            <a:ext cx="5130802" cy="3769350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  <a:reflection stA="40000" endPos="19000" dist="12700" dir="5400000" sy="-100000" algn="bl" rotWithShape="0"/>
          </a:effectLst>
        </p:spPr>
      </p:pic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4003024" y="1823723"/>
            <a:ext cx="5130802" cy="3769350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  <a:reflection stA="40000" endPos="19000" dist="12700" dir="5400000" sy="-100000" algn="bl" rotWithShape="0"/>
          </a:effectLst>
        </p:spPr>
      </p:pic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76800" y="1358900"/>
            <a:ext cx="3429000" cy="472439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9800" y="1358900"/>
            <a:ext cx="3429000" cy="472439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933450" y="1270000"/>
            <a:ext cx="7277100" cy="2057400"/>
          </a:xfrm>
          <a:prstGeom prst="roundRect">
            <a:avLst>
              <a:gd name="adj" fmla="val 947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2971800"/>
            <a:ext cx="8305800" cy="1225549"/>
          </a:xfrm>
          <a:prstGeom prst="roundRect">
            <a:avLst>
              <a:gd name="adj" fmla="val 26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04900" y="1358900"/>
            <a:ext cx="6934200" cy="16129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3124200"/>
            <a:ext cx="7620000" cy="9144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 rot="10800000">
            <a:off x="933450" y="2139949"/>
            <a:ext cx="7277100" cy="2057400"/>
          </a:xfrm>
          <a:prstGeom prst="roundRect">
            <a:avLst>
              <a:gd name="adj" fmla="val 947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1270000"/>
            <a:ext cx="8305800" cy="1225549"/>
          </a:xfrm>
          <a:prstGeom prst="roundRect">
            <a:avLst>
              <a:gd name="adj" fmla="val 26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04900" y="2501900"/>
            <a:ext cx="6934200" cy="16129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1422400"/>
            <a:ext cx="7620000" cy="9144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 rot="10800000">
            <a:off x="933450" y="1523999"/>
            <a:ext cx="7277100" cy="2057400"/>
          </a:xfrm>
          <a:prstGeom prst="roundRect">
            <a:avLst>
              <a:gd name="adj" fmla="val 947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838199"/>
            <a:ext cx="8305800" cy="1041399"/>
          </a:xfrm>
          <a:prstGeom prst="roundRect">
            <a:avLst>
              <a:gd name="adj" fmla="val 26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Rounded Rectangle 7"/>
          <p:cNvSpPr/>
          <p:nvPr userDrawn="1"/>
        </p:nvSpPr>
        <p:spPr>
          <a:xfrm rot="10800000">
            <a:off x="933450" y="4572000"/>
            <a:ext cx="7277100" cy="2057400"/>
          </a:xfrm>
          <a:prstGeom prst="roundRect">
            <a:avLst>
              <a:gd name="adj" fmla="val 947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419100" y="3886200"/>
            <a:ext cx="8305800" cy="1041399"/>
          </a:xfrm>
          <a:prstGeom prst="roundRect">
            <a:avLst>
              <a:gd name="adj" fmla="val 26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04900" y="1917699"/>
            <a:ext cx="6934200" cy="16129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1003300"/>
            <a:ext cx="7620000" cy="7238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04900" y="4940300"/>
            <a:ext cx="6934200" cy="16129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62000" y="4025901"/>
            <a:ext cx="7620000" cy="7238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 rot="10800000">
            <a:off x="5823560" y="3848101"/>
            <a:ext cx="2380639" cy="2189208"/>
          </a:xfrm>
          <a:prstGeom prst="roundRect">
            <a:avLst>
              <a:gd name="adj" fmla="val 9218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 rot="10800000">
            <a:off x="3345839" y="3848101"/>
            <a:ext cx="2380639" cy="2189208"/>
          </a:xfrm>
          <a:prstGeom prst="roundRect">
            <a:avLst>
              <a:gd name="adj" fmla="val 9218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 rot="10800000">
            <a:off x="870561" y="3848101"/>
            <a:ext cx="2380639" cy="2189208"/>
          </a:xfrm>
          <a:prstGeom prst="roundRect">
            <a:avLst>
              <a:gd name="adj" fmla="val 9218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583" y="685801"/>
            <a:ext cx="8211817" cy="3560809"/>
          </a:xfrm>
          <a:prstGeom prst="roundRect">
            <a:avLst>
              <a:gd name="adj" fmla="val 82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0561" y="1006550"/>
            <a:ext cx="7333637" cy="284155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0561" y="4246610"/>
            <a:ext cx="2380640" cy="1790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345838" y="4246609"/>
            <a:ext cx="2380640" cy="1790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823559" y="4246609"/>
            <a:ext cx="2380640" cy="17907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933450" y="1270000"/>
            <a:ext cx="7277100" cy="2057400"/>
          </a:xfrm>
          <a:prstGeom prst="roundRect">
            <a:avLst>
              <a:gd name="adj" fmla="val 947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933450" y="3733800"/>
            <a:ext cx="7277100" cy="2057400"/>
          </a:xfrm>
          <a:prstGeom prst="roundRect">
            <a:avLst>
              <a:gd name="adj" fmla="val 947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2971800"/>
            <a:ext cx="8305800" cy="1225549"/>
          </a:xfrm>
          <a:prstGeom prst="roundRect">
            <a:avLst>
              <a:gd name="adj" fmla="val 26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04900" y="4197349"/>
            <a:ext cx="6934200" cy="1593851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3124200"/>
            <a:ext cx="7620000" cy="9144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04900" y="1377949"/>
            <a:ext cx="6934200" cy="1593851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116" y="3923397"/>
            <a:ext cx="7917084" cy="2556438"/>
          </a:xfrm>
          <a:prstGeom prst="roundRect">
            <a:avLst>
              <a:gd name="adj" fmla="val 15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  <a:reflection stA="38000" endPos="21000" dist="12700" dir="5400000" sy="-100000" algn="bl" rotWithShape="0"/>
          </a:effectLst>
        </p:spPr>
      </p:pic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37308" y="4146549"/>
            <a:ext cx="7124700" cy="212725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16" y="872562"/>
            <a:ext cx="7917084" cy="2556438"/>
          </a:xfrm>
          <a:prstGeom prst="roundRect">
            <a:avLst>
              <a:gd name="adj" fmla="val 15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88108" y="1092200"/>
            <a:ext cx="7124700" cy="212725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 rot="10800000">
            <a:off x="933448" y="990601"/>
            <a:ext cx="7277100" cy="1257299"/>
          </a:xfrm>
          <a:prstGeom prst="roundRect">
            <a:avLst>
              <a:gd name="adj" fmla="val 21599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897" y="1828800"/>
            <a:ext cx="8458202" cy="4572000"/>
          </a:xfrm>
          <a:prstGeom prst="roundRect">
            <a:avLst>
              <a:gd name="adj" fmla="val 74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6598" y="1955800"/>
            <a:ext cx="7670800" cy="42164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98548" y="1142999"/>
            <a:ext cx="6953252" cy="685801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  <a:lvl2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 rot="10800000">
            <a:off x="1523999" y="1600199"/>
            <a:ext cx="2514600" cy="953658"/>
          </a:xfrm>
          <a:prstGeom prst="roundRect">
            <a:avLst>
              <a:gd name="adj" fmla="val 21599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2285999"/>
            <a:ext cx="3276600" cy="4038601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4" name="Rounded Rectangle 3"/>
          <p:cNvSpPr/>
          <p:nvPr userDrawn="1"/>
        </p:nvSpPr>
        <p:spPr>
          <a:xfrm rot="10800000">
            <a:off x="4952999" y="1600199"/>
            <a:ext cx="2514600" cy="953658"/>
          </a:xfrm>
          <a:prstGeom prst="roundRect">
            <a:avLst>
              <a:gd name="adj" fmla="val 21599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2285999"/>
            <a:ext cx="3276600" cy="4038601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60900" y="2514600"/>
            <a:ext cx="3086101" cy="35814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31900" y="2514600"/>
            <a:ext cx="3086101" cy="35814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130800" y="1752600"/>
            <a:ext cx="2171700" cy="533399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689100" y="1752600"/>
            <a:ext cx="2171700" cy="533399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 rot="10800000">
            <a:off x="2832100" y="1142999"/>
            <a:ext cx="3340100" cy="1104899"/>
          </a:xfrm>
          <a:prstGeom prst="roundRect">
            <a:avLst>
              <a:gd name="adj" fmla="val 21599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0" y="1828800"/>
            <a:ext cx="4495800" cy="3371849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971800" y="1295400"/>
            <a:ext cx="3060700" cy="533400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476499" y="2032000"/>
            <a:ext cx="4152901" cy="2971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533400" y="609600"/>
            <a:ext cx="8001000" cy="3581400"/>
          </a:xfrm>
          <a:prstGeom prst="roundRect">
            <a:avLst>
              <a:gd name="adj" fmla="val 947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4381500"/>
            <a:ext cx="2438400" cy="2171699"/>
          </a:xfrm>
          <a:prstGeom prst="roundRect">
            <a:avLst>
              <a:gd name="adj" fmla="val 13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4381501"/>
            <a:ext cx="2438400" cy="2171699"/>
          </a:xfrm>
          <a:prstGeom prst="roundRect">
            <a:avLst>
              <a:gd name="adj" fmla="val 13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14700" y="4381500"/>
            <a:ext cx="2438400" cy="2171699"/>
          </a:xfrm>
          <a:prstGeom prst="roundRect">
            <a:avLst>
              <a:gd name="adj" fmla="val 13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76300" y="762000"/>
            <a:ext cx="7302500" cy="32766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197600" y="4495800"/>
            <a:ext cx="2235200" cy="19049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416300" y="4495800"/>
            <a:ext cx="2235200" cy="19049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5000" y="4495800"/>
            <a:ext cx="2235200" cy="19049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 rot="10800000">
            <a:off x="533400" y="2971800"/>
            <a:ext cx="8001000" cy="3581400"/>
          </a:xfrm>
          <a:prstGeom prst="roundRect">
            <a:avLst>
              <a:gd name="adj" fmla="val 947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609601"/>
            <a:ext cx="2438400" cy="2171699"/>
          </a:xfrm>
          <a:prstGeom prst="roundRect">
            <a:avLst>
              <a:gd name="adj" fmla="val 13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609600"/>
            <a:ext cx="2438400" cy="2171699"/>
          </a:xfrm>
          <a:prstGeom prst="roundRect">
            <a:avLst>
              <a:gd name="adj" fmla="val 13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14700" y="609601"/>
            <a:ext cx="2438400" cy="2171699"/>
          </a:xfrm>
          <a:prstGeom prst="roundRect">
            <a:avLst>
              <a:gd name="adj" fmla="val 13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197600" y="749300"/>
            <a:ext cx="2235200" cy="19049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416300" y="749300"/>
            <a:ext cx="2235200" cy="19049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5000" y="749300"/>
            <a:ext cx="2235200" cy="19049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76300" y="3124200"/>
            <a:ext cx="7302500" cy="32766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4400" y="3657601"/>
            <a:ext cx="2823411" cy="2514599"/>
          </a:xfrm>
          <a:prstGeom prst="roundRect">
            <a:avLst>
              <a:gd name="adj" fmla="val 1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0200" y="3657601"/>
            <a:ext cx="2823411" cy="2514599"/>
          </a:xfrm>
          <a:prstGeom prst="roundRect">
            <a:avLst>
              <a:gd name="adj" fmla="val 1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0" name="Picture 9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4399" y="838201"/>
            <a:ext cx="2823411" cy="2514599"/>
          </a:xfrm>
          <a:prstGeom prst="roundRect">
            <a:avLst>
              <a:gd name="adj" fmla="val 1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1" name="Picture 1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211" y="838202"/>
            <a:ext cx="2823411" cy="2514599"/>
          </a:xfrm>
          <a:prstGeom prst="roundRect">
            <a:avLst>
              <a:gd name="adj" fmla="val 1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902200" y="990600"/>
            <a:ext cx="2463800" cy="2209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02200" y="3822700"/>
            <a:ext cx="2463800" cy="2209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778000" y="990600"/>
            <a:ext cx="2463800" cy="2209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778000" y="3822700"/>
            <a:ext cx="2463800" cy="2209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 rot="10800000">
            <a:off x="1600199" y="838198"/>
            <a:ext cx="2823411" cy="2514600"/>
          </a:xfrm>
          <a:prstGeom prst="roundRect">
            <a:avLst>
              <a:gd name="adj" fmla="val 17052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 rot="10800000">
            <a:off x="4724400" y="838197"/>
            <a:ext cx="2823411" cy="2514600"/>
          </a:xfrm>
          <a:prstGeom prst="roundRect">
            <a:avLst>
              <a:gd name="adj" fmla="val 17052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10800000">
            <a:off x="1596188" y="3657600"/>
            <a:ext cx="2823411" cy="2514600"/>
          </a:xfrm>
          <a:prstGeom prst="roundRect">
            <a:avLst>
              <a:gd name="adj" fmla="val 17052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10800000">
            <a:off x="4720389" y="3657599"/>
            <a:ext cx="2823411" cy="2514600"/>
          </a:xfrm>
          <a:prstGeom prst="roundRect">
            <a:avLst>
              <a:gd name="adj" fmla="val 17052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902200" y="990600"/>
            <a:ext cx="2463800" cy="22098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02200" y="3822700"/>
            <a:ext cx="2463800" cy="22098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778000" y="990600"/>
            <a:ext cx="2463800" cy="22098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778000" y="3822700"/>
            <a:ext cx="2463800" cy="22098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906784" y="685801"/>
            <a:ext cx="2380639" cy="2189208"/>
          </a:xfrm>
          <a:prstGeom prst="roundRect">
            <a:avLst>
              <a:gd name="adj" fmla="val 9218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3384505" y="685801"/>
            <a:ext cx="2380639" cy="2189208"/>
          </a:xfrm>
          <a:prstGeom prst="roundRect">
            <a:avLst>
              <a:gd name="adj" fmla="val 9218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5859783" y="685801"/>
            <a:ext cx="2380639" cy="2189208"/>
          </a:xfrm>
          <a:prstGeom prst="roundRect">
            <a:avLst>
              <a:gd name="adj" fmla="val 9218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583" y="2476500"/>
            <a:ext cx="8211817" cy="3560809"/>
          </a:xfrm>
          <a:prstGeom prst="roundRect">
            <a:avLst>
              <a:gd name="adj" fmla="val 82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8661" y="2873449"/>
            <a:ext cx="7333637" cy="284155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08661" y="685801"/>
            <a:ext cx="2380640" cy="1790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384504" y="685800"/>
            <a:ext cx="2380640" cy="1790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861658" y="685800"/>
            <a:ext cx="2380640" cy="1790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 rot="10800000">
            <a:off x="533400" y="1142999"/>
            <a:ext cx="8001000" cy="1600200"/>
          </a:xfrm>
          <a:prstGeom prst="roundRect">
            <a:avLst>
              <a:gd name="adj" fmla="val 1662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10800000">
            <a:off x="533400" y="3047998"/>
            <a:ext cx="8001000" cy="1600200"/>
          </a:xfrm>
          <a:prstGeom prst="roundRect">
            <a:avLst>
              <a:gd name="adj" fmla="val 1662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0800000">
            <a:off x="533400" y="4952999"/>
            <a:ext cx="8001000" cy="1600200"/>
          </a:xfrm>
          <a:prstGeom prst="roundRect">
            <a:avLst>
              <a:gd name="adj" fmla="val 1662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62000" y="1219198"/>
            <a:ext cx="7543800" cy="1447802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762000" y="3124198"/>
            <a:ext cx="7543800" cy="1447802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62000" y="5029198"/>
            <a:ext cx="7543800" cy="1447802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398" y="1142998"/>
            <a:ext cx="8001001" cy="1600202"/>
          </a:xfrm>
          <a:prstGeom prst="roundRect">
            <a:avLst>
              <a:gd name="adj" fmla="val 224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398" y="3047998"/>
            <a:ext cx="8001001" cy="1600202"/>
          </a:xfrm>
          <a:prstGeom prst="roundRect">
            <a:avLst>
              <a:gd name="adj" fmla="val 224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9" name="Picture 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398" y="4952999"/>
            <a:ext cx="8001001" cy="1600202"/>
          </a:xfrm>
          <a:prstGeom prst="roundRect">
            <a:avLst>
              <a:gd name="adj" fmla="val 224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61998" y="1219198"/>
            <a:ext cx="7543800" cy="144780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761998" y="3124198"/>
            <a:ext cx="7543800" cy="144780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61998" y="5029198"/>
            <a:ext cx="7543800" cy="1447802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396" y="1143000"/>
            <a:ext cx="8001001" cy="1447800"/>
          </a:xfrm>
          <a:prstGeom prst="roundRect">
            <a:avLst>
              <a:gd name="adj" fmla="val 205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" name="Rounded Rectangle 2"/>
          <p:cNvSpPr/>
          <p:nvPr userDrawn="1"/>
        </p:nvSpPr>
        <p:spPr>
          <a:xfrm rot="10800000">
            <a:off x="533395" y="2743200"/>
            <a:ext cx="3886204" cy="3886200"/>
          </a:xfrm>
          <a:prstGeom prst="roundRect">
            <a:avLst>
              <a:gd name="adj" fmla="val 11204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 rot="10800000">
            <a:off x="4648194" y="2743200"/>
            <a:ext cx="3886204" cy="3886200"/>
          </a:xfrm>
          <a:prstGeom prst="roundRect">
            <a:avLst>
              <a:gd name="adj" fmla="val 11204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62000" y="1257300"/>
            <a:ext cx="7543800" cy="12192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762000" y="2946400"/>
            <a:ext cx="3429000" cy="3429001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876800" y="2946400"/>
            <a:ext cx="3429000" cy="3429001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 rot="10800000">
            <a:off x="533391" y="1142998"/>
            <a:ext cx="8001005" cy="1447802"/>
          </a:xfrm>
          <a:prstGeom prst="roundRect">
            <a:avLst>
              <a:gd name="adj" fmla="val 2085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394" y="2743200"/>
            <a:ext cx="3886203" cy="3886199"/>
          </a:xfrm>
          <a:prstGeom prst="roundRect">
            <a:avLst>
              <a:gd name="adj" fmla="val 110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1" name="Picture 1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8195" y="2743202"/>
            <a:ext cx="3886203" cy="3886199"/>
          </a:xfrm>
          <a:prstGeom prst="roundRect">
            <a:avLst>
              <a:gd name="adj" fmla="val 110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62000" y="1257300"/>
            <a:ext cx="7543800" cy="1219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762000" y="2946400"/>
            <a:ext cx="3429000" cy="34290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876800" y="2946400"/>
            <a:ext cx="3429000" cy="34290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988" y="2743200"/>
            <a:ext cx="2971805" cy="1943100"/>
          </a:xfrm>
          <a:prstGeom prst="roundRect">
            <a:avLst>
              <a:gd name="adj" fmla="val 182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2993" y="2743200"/>
            <a:ext cx="2971805" cy="1943100"/>
          </a:xfrm>
          <a:prstGeom prst="roundRect">
            <a:avLst>
              <a:gd name="adj" fmla="val 182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8" name="Rounded Rectangle 17"/>
          <p:cNvSpPr/>
          <p:nvPr userDrawn="1"/>
        </p:nvSpPr>
        <p:spPr>
          <a:xfrm rot="10800000">
            <a:off x="4952994" y="4800600"/>
            <a:ext cx="2971805" cy="1905000"/>
          </a:xfrm>
          <a:prstGeom prst="roundRect">
            <a:avLst>
              <a:gd name="adj" fmla="val 1853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0800000">
            <a:off x="4952994" y="685798"/>
            <a:ext cx="2971805" cy="1905000"/>
          </a:xfrm>
          <a:prstGeom prst="roundRect">
            <a:avLst>
              <a:gd name="adj" fmla="val 1853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0800000">
            <a:off x="1142988" y="685797"/>
            <a:ext cx="2971805" cy="1905000"/>
          </a:xfrm>
          <a:prstGeom prst="roundRect">
            <a:avLst>
              <a:gd name="adj" fmla="val 1853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 rot="10800000">
            <a:off x="1142986" y="4800601"/>
            <a:ext cx="2971805" cy="1905000"/>
          </a:xfrm>
          <a:prstGeom prst="roundRect">
            <a:avLst>
              <a:gd name="adj" fmla="val 1853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219200" y="5029201"/>
            <a:ext cx="2819400" cy="14478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19200" y="2971800"/>
            <a:ext cx="2819400" cy="1447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219200" y="889000"/>
            <a:ext cx="2819400" cy="14478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029200" y="5029201"/>
            <a:ext cx="2819400" cy="14478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029200" y="2971800"/>
            <a:ext cx="2819400" cy="1447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5029200" y="889000"/>
            <a:ext cx="2819400" cy="14478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 Arrow 1"/>
          <p:cNvSpPr/>
          <p:nvPr userDrawn="1"/>
        </p:nvSpPr>
        <p:spPr>
          <a:xfrm flipH="1">
            <a:off x="3289300" y="3530600"/>
            <a:ext cx="1041400" cy="3327400"/>
          </a:xfrm>
          <a:prstGeom prst="bentArrow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p Arrow 2"/>
          <p:cNvSpPr/>
          <p:nvPr userDrawn="1"/>
        </p:nvSpPr>
        <p:spPr>
          <a:xfrm>
            <a:off x="4318000" y="3238500"/>
            <a:ext cx="469900" cy="3619500"/>
          </a:xfrm>
          <a:prstGeom prst="upArrow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 Arrow 3"/>
          <p:cNvSpPr/>
          <p:nvPr userDrawn="1"/>
        </p:nvSpPr>
        <p:spPr>
          <a:xfrm>
            <a:off x="4787900" y="3530600"/>
            <a:ext cx="1028700" cy="3327400"/>
          </a:xfrm>
          <a:prstGeom prst="bentArrow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>
          <a:xfrm rot="10800000">
            <a:off x="304800" y="2616200"/>
            <a:ext cx="2755900" cy="2362200"/>
          </a:xfrm>
          <a:prstGeom prst="roundRect">
            <a:avLst>
              <a:gd name="adj" fmla="val 11204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 rot="10800000">
            <a:off x="6083300" y="2616200"/>
            <a:ext cx="2755900" cy="2362200"/>
          </a:xfrm>
          <a:prstGeom prst="roundRect">
            <a:avLst>
              <a:gd name="adj" fmla="val 11204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950" y="1219200"/>
            <a:ext cx="2578100" cy="1600200"/>
          </a:xfrm>
          <a:prstGeom prst="roundRect">
            <a:avLst>
              <a:gd name="adj" fmla="val 16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3429000" y="1333500"/>
            <a:ext cx="2286000" cy="1371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248400" y="2806700"/>
            <a:ext cx="2438400" cy="1981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7200" y="2806700"/>
            <a:ext cx="2438400" cy="1981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 rot="10800000">
            <a:off x="304800" y="3581398"/>
            <a:ext cx="2755900" cy="2362200"/>
          </a:xfrm>
          <a:prstGeom prst="roundRect">
            <a:avLst>
              <a:gd name="adj" fmla="val 11204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 userDrawn="1"/>
        </p:nvSpPr>
        <p:spPr>
          <a:xfrm rot="10800000">
            <a:off x="3175000" y="3581399"/>
            <a:ext cx="2755900" cy="2362200"/>
          </a:xfrm>
          <a:prstGeom prst="roundRect">
            <a:avLst>
              <a:gd name="adj" fmla="val 11204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 rot="10800000">
            <a:off x="6083300" y="3581398"/>
            <a:ext cx="2755900" cy="2362200"/>
          </a:xfrm>
          <a:prstGeom prst="roundRect">
            <a:avLst>
              <a:gd name="adj" fmla="val 11204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00" y="1142999"/>
            <a:ext cx="6858000" cy="1600200"/>
          </a:xfrm>
          <a:prstGeom prst="roundRect">
            <a:avLst>
              <a:gd name="adj" fmla="val 236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7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248400" y="3759200"/>
            <a:ext cx="2438400" cy="1981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340100" y="3759200"/>
            <a:ext cx="2438400" cy="1981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469900" y="3759200"/>
            <a:ext cx="2438400" cy="1981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384300" y="1295400"/>
            <a:ext cx="6337300" cy="121919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898" y="1219200"/>
            <a:ext cx="2362201" cy="2438400"/>
          </a:xfrm>
          <a:prstGeom prst="roundRect">
            <a:avLst>
              <a:gd name="adj" fmla="val 16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5" name="Rounded Rectangle 4"/>
          <p:cNvSpPr/>
          <p:nvPr userDrawn="1"/>
        </p:nvSpPr>
        <p:spPr>
          <a:xfrm rot="10800000">
            <a:off x="2857500" y="1219200"/>
            <a:ext cx="5943600" cy="2438400"/>
          </a:xfrm>
          <a:prstGeom prst="roundRect">
            <a:avLst>
              <a:gd name="adj" fmla="val 14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898" y="3962399"/>
            <a:ext cx="2362201" cy="2438400"/>
          </a:xfrm>
          <a:prstGeom prst="roundRect">
            <a:avLst>
              <a:gd name="adj" fmla="val 16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Rounded Rectangle 8"/>
          <p:cNvSpPr/>
          <p:nvPr userDrawn="1"/>
        </p:nvSpPr>
        <p:spPr>
          <a:xfrm rot="10800000">
            <a:off x="2857500" y="3962399"/>
            <a:ext cx="5943600" cy="2438400"/>
          </a:xfrm>
          <a:prstGeom prst="roundRect">
            <a:avLst>
              <a:gd name="adj" fmla="val 14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3111500" y="1371600"/>
            <a:ext cx="5410200" cy="21336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111500" y="4114800"/>
            <a:ext cx="5410200" cy="21336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419100" y="1371600"/>
            <a:ext cx="2209800" cy="2133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19100" y="4114800"/>
            <a:ext cx="2209800" cy="2133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1" y="1066800"/>
            <a:ext cx="1765300" cy="1600200"/>
          </a:xfrm>
          <a:prstGeom prst="roundRect">
            <a:avLst>
              <a:gd name="adj" fmla="val 16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3" name="Picture 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971800"/>
            <a:ext cx="1765300" cy="1600200"/>
          </a:xfrm>
          <a:prstGeom prst="roundRect">
            <a:avLst>
              <a:gd name="adj" fmla="val 16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4" name="Picture 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1" y="4876800"/>
            <a:ext cx="1765300" cy="1600200"/>
          </a:xfrm>
          <a:prstGeom prst="roundRect">
            <a:avLst>
              <a:gd name="adj" fmla="val 16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5" name="Rounded Rectangle 4"/>
          <p:cNvSpPr/>
          <p:nvPr userDrawn="1"/>
        </p:nvSpPr>
        <p:spPr>
          <a:xfrm rot="10800000">
            <a:off x="2590800" y="1066800"/>
            <a:ext cx="5943600" cy="1600200"/>
          </a:xfrm>
          <a:prstGeom prst="roundRect">
            <a:avLst>
              <a:gd name="adj" fmla="val 1676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 rot="10800000">
            <a:off x="2590800" y="2971800"/>
            <a:ext cx="5943600" cy="1600200"/>
          </a:xfrm>
          <a:prstGeom prst="roundRect">
            <a:avLst>
              <a:gd name="adj" fmla="val 1676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rot="10800000">
            <a:off x="2590800" y="4876800"/>
            <a:ext cx="5943600" cy="1600200"/>
          </a:xfrm>
          <a:prstGeom prst="roundRect">
            <a:avLst>
              <a:gd name="adj" fmla="val 1676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47701" y="1219200"/>
            <a:ext cx="1523999" cy="12954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647701" y="3136900"/>
            <a:ext cx="1523999" cy="12954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47701" y="5016500"/>
            <a:ext cx="1523999" cy="12954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2781301" y="1219200"/>
            <a:ext cx="5562599" cy="12954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781301" y="3136900"/>
            <a:ext cx="5562599" cy="12954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781301" y="5016500"/>
            <a:ext cx="5562599" cy="12954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398" y="1066800"/>
            <a:ext cx="1371601" cy="1295400"/>
          </a:xfrm>
          <a:prstGeom prst="roundRect">
            <a:avLst>
              <a:gd name="adj" fmla="val 16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" name="Rounded Rectangle 2"/>
          <p:cNvSpPr/>
          <p:nvPr userDrawn="1"/>
        </p:nvSpPr>
        <p:spPr>
          <a:xfrm rot="10800000">
            <a:off x="2209800" y="1066800"/>
            <a:ext cx="6324600" cy="1295400"/>
          </a:xfrm>
          <a:prstGeom prst="roundRect">
            <a:avLst>
              <a:gd name="adj" fmla="val 1676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397" y="2514598"/>
            <a:ext cx="1371601" cy="1295400"/>
          </a:xfrm>
          <a:prstGeom prst="roundRect">
            <a:avLst>
              <a:gd name="adj" fmla="val 16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1" name="Rounded Rectangle 10"/>
          <p:cNvSpPr/>
          <p:nvPr userDrawn="1"/>
        </p:nvSpPr>
        <p:spPr>
          <a:xfrm rot="10800000">
            <a:off x="2209799" y="2514598"/>
            <a:ext cx="6324600" cy="1295400"/>
          </a:xfrm>
          <a:prstGeom prst="roundRect">
            <a:avLst>
              <a:gd name="adj" fmla="val 1676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397" y="3962399"/>
            <a:ext cx="1371601" cy="1295400"/>
          </a:xfrm>
          <a:prstGeom prst="roundRect">
            <a:avLst>
              <a:gd name="adj" fmla="val 16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3" name="Rounded Rectangle 12"/>
          <p:cNvSpPr/>
          <p:nvPr userDrawn="1"/>
        </p:nvSpPr>
        <p:spPr>
          <a:xfrm rot="10800000">
            <a:off x="2209799" y="3962399"/>
            <a:ext cx="6324600" cy="1295400"/>
          </a:xfrm>
          <a:prstGeom prst="roundRect">
            <a:avLst>
              <a:gd name="adj" fmla="val 1676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396" y="5410199"/>
            <a:ext cx="1371601" cy="1295400"/>
          </a:xfrm>
          <a:prstGeom prst="roundRect">
            <a:avLst>
              <a:gd name="adj" fmla="val 16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5" name="Rounded Rectangle 14"/>
          <p:cNvSpPr/>
          <p:nvPr userDrawn="1"/>
        </p:nvSpPr>
        <p:spPr>
          <a:xfrm rot="10800000">
            <a:off x="2209798" y="5410199"/>
            <a:ext cx="6324600" cy="1295400"/>
          </a:xfrm>
          <a:prstGeom prst="roundRect">
            <a:avLst>
              <a:gd name="adj" fmla="val 1676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22300" y="5549900"/>
            <a:ext cx="1181100" cy="990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622300" y="4114800"/>
            <a:ext cx="1181100" cy="990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22300" y="2654300"/>
            <a:ext cx="1181100" cy="990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22300" y="1219200"/>
            <a:ext cx="1181100" cy="990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425702" y="1219200"/>
            <a:ext cx="5867398" cy="9906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425702" y="2654300"/>
            <a:ext cx="5867398" cy="9906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425702" y="4114800"/>
            <a:ext cx="5867398" cy="9906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425702" y="5549900"/>
            <a:ext cx="5867398" cy="9906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163416" y="808157"/>
            <a:ext cx="6819801" cy="5114851"/>
          </a:xfrm>
          <a:prstGeom prst="roundRect">
            <a:avLst>
              <a:gd name="adj" fmla="val 9218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08100" y="1066800"/>
            <a:ext cx="6565898" cy="4594151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 rot="10800000">
            <a:off x="317500" y="1066800"/>
            <a:ext cx="8534400" cy="5638800"/>
          </a:xfrm>
          <a:prstGeom prst="roundRect">
            <a:avLst>
              <a:gd name="adj" fmla="val 8202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0" y="1219201"/>
            <a:ext cx="8089900" cy="1066800"/>
          </a:xfrm>
          <a:prstGeom prst="roundRect">
            <a:avLst>
              <a:gd name="adj" fmla="val 295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4" name="Picture 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0" y="2514597"/>
            <a:ext cx="8089900" cy="3886203"/>
          </a:xfrm>
          <a:prstGeom prst="roundRect">
            <a:avLst>
              <a:gd name="adj" fmla="val 108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5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857250" y="1333500"/>
            <a:ext cx="7454900" cy="8382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819150" y="2806699"/>
            <a:ext cx="7531100" cy="33528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 rot="10800000">
            <a:off x="2413001" y="1295399"/>
            <a:ext cx="6400800" cy="2438400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 userDrawn="1"/>
        </p:nvSpPr>
        <p:spPr>
          <a:xfrm rot="10800000">
            <a:off x="381001" y="1295397"/>
            <a:ext cx="2514600" cy="2438400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 userDrawn="1"/>
        </p:nvSpPr>
        <p:spPr>
          <a:xfrm rot="10800000">
            <a:off x="2413000" y="4038599"/>
            <a:ext cx="6400800" cy="2438400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 rot="10800000">
            <a:off x="381000" y="4038597"/>
            <a:ext cx="2514600" cy="2438400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3124200" y="1460500"/>
            <a:ext cx="4953000" cy="20955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124200" y="4216400"/>
            <a:ext cx="4953000" cy="20955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977901" y="1460500"/>
            <a:ext cx="1295399" cy="20955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977901" y="4216400"/>
            <a:ext cx="1295399" cy="20955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381000" y="4038597"/>
            <a:ext cx="6400800" cy="2438400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 userDrawn="1"/>
        </p:nvSpPr>
        <p:spPr>
          <a:xfrm>
            <a:off x="6299200" y="4038599"/>
            <a:ext cx="2514600" cy="2438400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 userDrawn="1"/>
        </p:nvSpPr>
        <p:spPr>
          <a:xfrm>
            <a:off x="381001" y="1295397"/>
            <a:ext cx="6400800" cy="2438400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6299201" y="1295399"/>
            <a:ext cx="2514600" cy="2438400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1104900" y="1460500"/>
            <a:ext cx="4953000" cy="20955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896101" y="1460500"/>
            <a:ext cx="1295399" cy="20955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104900" y="4203700"/>
            <a:ext cx="4953000" cy="20955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896101" y="4203700"/>
            <a:ext cx="1295399" cy="20955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 rot="10800000">
            <a:off x="2514599" y="3276601"/>
            <a:ext cx="6400800" cy="1447797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 userDrawn="1"/>
        </p:nvSpPr>
        <p:spPr>
          <a:xfrm rot="10800000">
            <a:off x="228600" y="3276599"/>
            <a:ext cx="25146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 userDrawn="1"/>
        </p:nvSpPr>
        <p:spPr>
          <a:xfrm rot="10800000">
            <a:off x="2514599" y="4953002"/>
            <a:ext cx="6400800" cy="1447797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 rot="10800000">
            <a:off x="228600" y="4953000"/>
            <a:ext cx="25146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 userDrawn="1"/>
        </p:nvSpPr>
        <p:spPr>
          <a:xfrm rot="10800000">
            <a:off x="2514600" y="1600202"/>
            <a:ext cx="6400800" cy="1447797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 rot="10800000">
            <a:off x="228601" y="1600200"/>
            <a:ext cx="25146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97200" y="1689100"/>
            <a:ext cx="54483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997200" y="3365500"/>
            <a:ext cx="54483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997200" y="5041900"/>
            <a:ext cx="54483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35000" y="1689100"/>
            <a:ext cx="16764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35000" y="3365500"/>
            <a:ext cx="16764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5000" y="5041900"/>
            <a:ext cx="16764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228601" y="3276601"/>
            <a:ext cx="6400800" cy="1447797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 userDrawn="1"/>
        </p:nvSpPr>
        <p:spPr>
          <a:xfrm>
            <a:off x="6400800" y="3276603"/>
            <a:ext cx="25146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 userDrawn="1"/>
        </p:nvSpPr>
        <p:spPr>
          <a:xfrm>
            <a:off x="228601" y="1600200"/>
            <a:ext cx="6400800" cy="1447797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6400800" y="1600202"/>
            <a:ext cx="25146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 userDrawn="1"/>
        </p:nvSpPr>
        <p:spPr>
          <a:xfrm>
            <a:off x="228600" y="4953000"/>
            <a:ext cx="6400800" cy="1447797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>
            <a:off x="6400799" y="4953002"/>
            <a:ext cx="25146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98500" y="1689100"/>
            <a:ext cx="54483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807200" y="1689100"/>
            <a:ext cx="16764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98500" y="3365500"/>
            <a:ext cx="54483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807200" y="3365500"/>
            <a:ext cx="16764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98500" y="5041900"/>
            <a:ext cx="54483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807200" y="5041900"/>
            <a:ext cx="16764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2120900" y="1600200"/>
            <a:ext cx="4953000" cy="1447797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 userDrawn="1"/>
        </p:nvSpPr>
        <p:spPr>
          <a:xfrm>
            <a:off x="6845300" y="1600202"/>
            <a:ext cx="19812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 userDrawn="1"/>
        </p:nvSpPr>
        <p:spPr>
          <a:xfrm>
            <a:off x="381000" y="1600200"/>
            <a:ext cx="19812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2120900" y="3200399"/>
            <a:ext cx="4953000" cy="1447797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 userDrawn="1"/>
        </p:nvSpPr>
        <p:spPr>
          <a:xfrm>
            <a:off x="6845300" y="3200401"/>
            <a:ext cx="19812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>
            <a:off x="381000" y="3200399"/>
            <a:ext cx="19812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 userDrawn="1"/>
        </p:nvSpPr>
        <p:spPr>
          <a:xfrm>
            <a:off x="2120900" y="4800600"/>
            <a:ext cx="4953000" cy="1447797"/>
          </a:xfrm>
          <a:prstGeom prst="parallelogram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 userDrawn="1"/>
        </p:nvSpPr>
        <p:spPr>
          <a:xfrm>
            <a:off x="6845300" y="4800602"/>
            <a:ext cx="19812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381000" y="4800600"/>
            <a:ext cx="1981200" cy="1447797"/>
          </a:xfrm>
          <a:prstGeom prst="parallelogram">
            <a:avLst>
              <a:gd name="adj" fmla="val 25156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2654300" y="1689100"/>
            <a:ext cx="38481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226300" y="1689100"/>
            <a:ext cx="12446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49300" y="1689100"/>
            <a:ext cx="12446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2654300" y="3289300"/>
            <a:ext cx="38481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7226300" y="3289300"/>
            <a:ext cx="12446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749300" y="3289300"/>
            <a:ext cx="12446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2654300" y="4889500"/>
            <a:ext cx="38481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226300" y="4889500"/>
            <a:ext cx="12446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44"/>
          </p:nvPr>
        </p:nvSpPr>
        <p:spPr>
          <a:xfrm>
            <a:off x="749300" y="4889500"/>
            <a:ext cx="1244600" cy="12700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 rot="10800000">
            <a:off x="508000" y="1219200"/>
            <a:ext cx="8140700" cy="5105400"/>
          </a:xfrm>
          <a:prstGeom prst="roundRect">
            <a:avLst>
              <a:gd name="adj" fmla="val 507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998" y="3877958"/>
            <a:ext cx="7716705" cy="2294241"/>
          </a:xfrm>
          <a:prstGeom prst="roundRect">
            <a:avLst>
              <a:gd name="adj" fmla="val 141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998" y="1363359"/>
            <a:ext cx="7716705" cy="2294241"/>
          </a:xfrm>
          <a:prstGeom prst="roundRect">
            <a:avLst>
              <a:gd name="adj" fmla="val 141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990599" y="1524000"/>
            <a:ext cx="7175502" cy="19685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990599" y="4038600"/>
            <a:ext cx="7175502" cy="19685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498" y="1219200"/>
            <a:ext cx="3060702" cy="2294241"/>
          </a:xfrm>
          <a:prstGeom prst="roundRect">
            <a:avLst>
              <a:gd name="adj" fmla="val 163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4" name="Rounded Rectangle 3"/>
          <p:cNvSpPr/>
          <p:nvPr userDrawn="1"/>
        </p:nvSpPr>
        <p:spPr>
          <a:xfrm rot="10800000">
            <a:off x="495300" y="3733800"/>
            <a:ext cx="8140700" cy="2811158"/>
          </a:xfrm>
          <a:prstGeom prst="roundRect">
            <a:avLst>
              <a:gd name="adj" fmla="val 12757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1698" y="1219200"/>
            <a:ext cx="3060702" cy="2294241"/>
          </a:xfrm>
          <a:prstGeom prst="roundRect">
            <a:avLst>
              <a:gd name="adj" fmla="val 163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793749" y="3924300"/>
            <a:ext cx="7543802" cy="24257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4826000" y="1371600"/>
            <a:ext cx="2832100" cy="18923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1308100" y="1371600"/>
            <a:ext cx="2832100" cy="18923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200" y="1219200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3" name="Picture 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54294" y="1219200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4" name="Picture 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7396" y="1219201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498" y="1219200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200" y="2980715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199" y="4728856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54293" y="2980715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9" name="Picture 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7396" y="2980715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0" name="Picture 9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498" y="2980716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1" name="Picture 1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54294" y="4728857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7395" y="4728858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3" name="Picture 1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498" y="4728856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4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629400" y="13335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4686300" y="13335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2743200" y="13335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800100" y="13335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6629400" y="48387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4686300" y="48387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2743200" y="48387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44"/>
          </p:nvPr>
        </p:nvSpPr>
        <p:spPr>
          <a:xfrm>
            <a:off x="800100" y="48387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5"/>
          </p:nvPr>
        </p:nvSpPr>
        <p:spPr>
          <a:xfrm>
            <a:off x="6629400" y="30861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6"/>
          </p:nvPr>
        </p:nvSpPr>
        <p:spPr>
          <a:xfrm>
            <a:off x="4686300" y="30861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47"/>
          </p:nvPr>
        </p:nvSpPr>
        <p:spPr>
          <a:xfrm>
            <a:off x="2743200" y="30861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800100" y="30861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 rot="10800000">
            <a:off x="501650" y="990600"/>
            <a:ext cx="8140700" cy="5630558"/>
          </a:xfrm>
          <a:prstGeom prst="roundRect">
            <a:avLst>
              <a:gd name="adj" fmla="val 8239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" y="1219200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3" name="Picture 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6994" y="1219200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4" name="Picture 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0096" y="1219201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198" y="1219200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" y="2980715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899" y="4728856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6993" y="2980715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9" name="Picture 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0096" y="2980715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0" name="Picture 9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198" y="2980716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1" name="Picture 1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6994" y="4728857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2" name="Picture 11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0095" y="4728858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13" name="Picture 1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198" y="4728856"/>
            <a:ext cx="1866902" cy="1671941"/>
          </a:xfrm>
          <a:prstGeom prst="roundRect">
            <a:avLst>
              <a:gd name="adj" fmla="val 15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5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812800" y="13335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44"/>
          </p:nvPr>
        </p:nvSpPr>
        <p:spPr>
          <a:xfrm>
            <a:off x="812800" y="48387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812800" y="30861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9"/>
          </p:nvPr>
        </p:nvSpPr>
        <p:spPr>
          <a:xfrm>
            <a:off x="2768600" y="13335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2768600" y="48387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51"/>
          </p:nvPr>
        </p:nvSpPr>
        <p:spPr>
          <a:xfrm>
            <a:off x="2768600" y="30861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52"/>
          </p:nvPr>
        </p:nvSpPr>
        <p:spPr>
          <a:xfrm>
            <a:off x="4699000" y="13335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53"/>
          </p:nvPr>
        </p:nvSpPr>
        <p:spPr>
          <a:xfrm>
            <a:off x="4699000" y="48387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54"/>
          </p:nvPr>
        </p:nvSpPr>
        <p:spPr>
          <a:xfrm>
            <a:off x="4699000" y="30861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55"/>
          </p:nvPr>
        </p:nvSpPr>
        <p:spPr>
          <a:xfrm>
            <a:off x="6654800" y="13335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56"/>
          </p:nvPr>
        </p:nvSpPr>
        <p:spPr>
          <a:xfrm>
            <a:off x="6654800" y="48387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57"/>
          </p:nvPr>
        </p:nvSpPr>
        <p:spPr>
          <a:xfrm>
            <a:off x="6654800" y="3086100"/>
            <a:ext cx="1676400" cy="1435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799" y="1524000"/>
            <a:ext cx="5461001" cy="4095750"/>
          </a:xfrm>
          <a:prstGeom prst="roundRect">
            <a:avLst>
              <a:gd name="adj" fmla="val 108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95500" y="1828800"/>
            <a:ext cx="4978398" cy="345115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4649788" y="2174875"/>
            <a:ext cx="4040188" cy="395128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106815"/>
            <a:ext cx="9144000" cy="2751185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457200" y="4317999"/>
            <a:ext cx="8229600" cy="2086298"/>
          </a:xfrm>
        </p:spPr>
        <p:txBody>
          <a:bodyPr>
            <a:no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400" b="0">
                <a:solidFill>
                  <a:srgbClr val="FFFFFF"/>
                </a:solidFill>
              </a:defRPr>
            </a:lvl3pPr>
            <a:lvl4pPr>
              <a:defRPr sz="2400" b="0">
                <a:solidFill>
                  <a:srgbClr val="FFFFFF"/>
                </a:solidFill>
              </a:defRPr>
            </a:lvl4pPr>
            <a:lvl5pPr>
              <a:defRPr sz="24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152400" y="167611"/>
            <a:ext cx="9144000" cy="433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924119"/>
            <a:ext cx="9144000" cy="4933882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457200" y="2479298"/>
            <a:ext cx="8229600" cy="3713813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400" b="0">
                <a:solidFill>
                  <a:srgbClr val="FFFFFF"/>
                </a:solidFill>
              </a:defRPr>
            </a:lvl3pPr>
            <a:lvl4pPr>
              <a:defRPr sz="2400" b="0">
                <a:solidFill>
                  <a:srgbClr val="FFFFFF"/>
                </a:solidFill>
              </a:defRPr>
            </a:lvl4pPr>
            <a:lvl5pPr>
              <a:defRPr sz="24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="0">
                <a:solidFill>
                  <a:srgbClr val="595959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2940" y="737705"/>
            <a:ext cx="8707666" cy="585782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457200" y="914400"/>
            <a:ext cx="8229600" cy="1055832"/>
          </a:xfrm>
        </p:spPr>
        <p:txBody>
          <a:bodyPr>
            <a:normAutofit/>
          </a:bodyPr>
          <a:lstStyle>
            <a:lvl1pPr>
              <a:defRPr sz="2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457200" y="2137065"/>
            <a:ext cx="8229600" cy="4056047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400" b="0">
                <a:solidFill>
                  <a:srgbClr val="FFFFFF"/>
                </a:solidFill>
              </a:defRPr>
            </a:lvl3pPr>
            <a:lvl4pPr>
              <a:defRPr sz="2400" b="0">
                <a:solidFill>
                  <a:srgbClr val="FFFFFF"/>
                </a:solidFill>
              </a:defRPr>
            </a:lvl4pPr>
            <a:lvl5pPr>
              <a:defRPr sz="24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>
          <a:xfrm rot="5400000">
            <a:off x="2309017" y="-327818"/>
            <a:ext cx="4525963" cy="8229599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575050" y="798546"/>
            <a:ext cx="5111750" cy="5327617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457200" y="798547"/>
            <a:ext cx="3008313" cy="611154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457200" y="1604699"/>
            <a:ext cx="3008313" cy="4521463"/>
          </a:xfrm>
        </p:spPr>
        <p:txBody>
          <a:bodyPr>
            <a:normAutofit/>
          </a:bodyPr>
          <a:lstStyle>
            <a:lvl1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41"/>
          </p:nvPr>
        </p:nvSpPr>
        <p:spPr>
          <a:xfrm rot="5400000">
            <a:off x="857256" y="506421"/>
            <a:ext cx="5219685" cy="6019800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42"/>
          </p:nvPr>
        </p:nvSpPr>
        <p:spPr>
          <a:xfrm rot="5400000">
            <a:off x="4806957" y="2750279"/>
            <a:ext cx="5219685" cy="157480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nt-Up Arrow 2"/>
          <p:cNvSpPr/>
          <p:nvPr userDrawn="1"/>
        </p:nvSpPr>
        <p:spPr>
          <a:xfrm rot="10800000">
            <a:off x="1718732" y="1693332"/>
            <a:ext cx="469900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 userDrawn="1"/>
        </p:nvSpPr>
        <p:spPr>
          <a:xfrm rot="10800000" flipH="1">
            <a:off x="6968068" y="1693332"/>
            <a:ext cx="469901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 userDrawn="1"/>
        </p:nvSpPr>
        <p:spPr>
          <a:xfrm>
            <a:off x="1464733" y="1483517"/>
            <a:ext cx="6227233" cy="538154"/>
          </a:xfrm>
          <a:prstGeom prst="mathMinus">
            <a:avLst>
              <a:gd name="adj1" fmla="val 23520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1" y="2438399"/>
            <a:ext cx="3060702" cy="4191000"/>
          </a:xfrm>
          <a:prstGeom prst="roundRect">
            <a:avLst>
              <a:gd name="adj" fmla="val 108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91200" y="2438399"/>
            <a:ext cx="3060702" cy="4191000"/>
          </a:xfrm>
          <a:prstGeom prst="roundRect">
            <a:avLst>
              <a:gd name="adj" fmla="val 108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5905500" y="2654301"/>
            <a:ext cx="2832102" cy="3733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19100" y="2654301"/>
            <a:ext cx="2832102" cy="3733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457201" y="808157"/>
            <a:ext cx="2197714" cy="5821243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907686" y="2514598"/>
            <a:ext cx="2197714" cy="4114801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422289" y="4343399"/>
            <a:ext cx="2197714" cy="2286000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1" y="990600"/>
            <a:ext cx="2197714" cy="56388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907686" y="2667000"/>
            <a:ext cx="2197714" cy="39624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422289" y="4571999"/>
            <a:ext cx="2197714" cy="2057399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nt-Up Arrow 2"/>
          <p:cNvSpPr/>
          <p:nvPr userDrawn="1"/>
        </p:nvSpPr>
        <p:spPr>
          <a:xfrm rot="10800000">
            <a:off x="1718732" y="1693332"/>
            <a:ext cx="469900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 userDrawn="1"/>
        </p:nvSpPr>
        <p:spPr>
          <a:xfrm rot="10800000" flipH="1">
            <a:off x="6968068" y="1693332"/>
            <a:ext cx="469901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 userDrawn="1"/>
        </p:nvSpPr>
        <p:spPr>
          <a:xfrm>
            <a:off x="1464733" y="1483517"/>
            <a:ext cx="6227233" cy="538154"/>
          </a:xfrm>
          <a:prstGeom prst="mathMinus">
            <a:avLst>
              <a:gd name="adj1" fmla="val 23520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1" y="2438399"/>
            <a:ext cx="3060702" cy="4191000"/>
          </a:xfrm>
          <a:prstGeom prst="roundRect">
            <a:avLst>
              <a:gd name="adj" fmla="val 108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91200" y="2438399"/>
            <a:ext cx="3060702" cy="4191000"/>
          </a:xfrm>
          <a:prstGeom prst="roundRect">
            <a:avLst>
              <a:gd name="adj" fmla="val 108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8731" y="914400"/>
            <a:ext cx="5719238" cy="569113"/>
          </a:xfrm>
          <a:prstGeom prst="roundRect">
            <a:avLst>
              <a:gd name="adj" fmla="val 420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5905500" y="2654301"/>
            <a:ext cx="2832102" cy="3733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19100" y="2654301"/>
            <a:ext cx="2832102" cy="3733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943100" y="1003300"/>
            <a:ext cx="5257800" cy="3810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-Up Arrow 1"/>
          <p:cNvSpPr/>
          <p:nvPr userDrawn="1"/>
        </p:nvSpPr>
        <p:spPr>
          <a:xfrm rot="10800000">
            <a:off x="1718732" y="1693332"/>
            <a:ext cx="469900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nt-Up Arrow 2"/>
          <p:cNvSpPr/>
          <p:nvPr userDrawn="1"/>
        </p:nvSpPr>
        <p:spPr>
          <a:xfrm rot="10800000" flipH="1">
            <a:off x="6968068" y="1693332"/>
            <a:ext cx="469901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 userDrawn="1"/>
        </p:nvSpPr>
        <p:spPr>
          <a:xfrm>
            <a:off x="1464733" y="1483517"/>
            <a:ext cx="6227233" cy="538154"/>
          </a:xfrm>
          <a:prstGeom prst="mathMinus">
            <a:avLst>
              <a:gd name="adj1" fmla="val 23520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438399"/>
            <a:ext cx="8458200" cy="4191000"/>
          </a:xfrm>
          <a:prstGeom prst="roundRect">
            <a:avLst>
              <a:gd name="adj" fmla="val 930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9" name="Picture 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8731" y="914400"/>
            <a:ext cx="5719238" cy="569113"/>
          </a:xfrm>
          <a:prstGeom prst="roundRect">
            <a:avLst>
              <a:gd name="adj" fmla="val 420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7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943100" y="1003300"/>
            <a:ext cx="5257800" cy="3810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8000" y="2654301"/>
            <a:ext cx="8039100" cy="3733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-Up Arrow 1"/>
          <p:cNvSpPr/>
          <p:nvPr userDrawn="1"/>
        </p:nvSpPr>
        <p:spPr>
          <a:xfrm rot="10800000">
            <a:off x="1718732" y="1693332"/>
            <a:ext cx="469900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nt-Up Arrow 2"/>
          <p:cNvSpPr/>
          <p:nvPr userDrawn="1"/>
        </p:nvSpPr>
        <p:spPr>
          <a:xfrm rot="10800000" flipH="1">
            <a:off x="6968068" y="1693332"/>
            <a:ext cx="469901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 userDrawn="1"/>
        </p:nvSpPr>
        <p:spPr>
          <a:xfrm>
            <a:off x="1464733" y="1483517"/>
            <a:ext cx="6227233" cy="538154"/>
          </a:xfrm>
          <a:prstGeom prst="mathMinus">
            <a:avLst>
              <a:gd name="adj1" fmla="val 23520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438399"/>
            <a:ext cx="8458200" cy="4191000"/>
          </a:xfrm>
          <a:prstGeom prst="roundRect">
            <a:avLst>
              <a:gd name="adj" fmla="val 930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8000" y="2654301"/>
            <a:ext cx="8039100" cy="3733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 userDrawn="1"/>
        </p:nvSpPr>
        <p:spPr>
          <a:xfrm rot="16200000">
            <a:off x="3759200" y="533399"/>
            <a:ext cx="1168401" cy="228600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3759199" y="2476502"/>
            <a:ext cx="1168401" cy="228600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16200000">
            <a:off x="3759199" y="4381498"/>
            <a:ext cx="1168401" cy="228600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863602"/>
            <a:ext cx="3657600" cy="5499098"/>
          </a:xfrm>
          <a:prstGeom prst="roundRect">
            <a:avLst>
              <a:gd name="adj" fmla="val 930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05400" y="4737100"/>
            <a:ext cx="3657600" cy="1625600"/>
          </a:xfrm>
          <a:prstGeom prst="roundRect">
            <a:avLst>
              <a:gd name="adj" fmla="val 14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05400" y="2832100"/>
            <a:ext cx="3657600" cy="1625600"/>
          </a:xfrm>
          <a:prstGeom prst="roundRect">
            <a:avLst>
              <a:gd name="adj" fmla="val 14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05400" y="863602"/>
            <a:ext cx="3657600" cy="1625600"/>
          </a:xfrm>
          <a:prstGeom prst="roundRect">
            <a:avLst>
              <a:gd name="adj" fmla="val 14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57200" y="1092197"/>
            <a:ext cx="3327400" cy="50165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334000" y="4826000"/>
            <a:ext cx="3213100" cy="144780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334000" y="2921000"/>
            <a:ext cx="3213100" cy="144780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5334000" y="952500"/>
            <a:ext cx="3213100" cy="144780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 userDrawn="1"/>
        </p:nvSpPr>
        <p:spPr>
          <a:xfrm rot="5400000">
            <a:off x="4140199" y="4394203"/>
            <a:ext cx="1168401" cy="228600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5400000">
            <a:off x="4140200" y="2451100"/>
            <a:ext cx="1168401" cy="228600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5400000">
            <a:off x="4140200" y="546104"/>
            <a:ext cx="1168401" cy="228600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05400" y="850902"/>
            <a:ext cx="3657600" cy="5499099"/>
          </a:xfrm>
          <a:prstGeom prst="roundRect">
            <a:avLst>
              <a:gd name="adj" fmla="val 930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850902"/>
            <a:ext cx="3657600" cy="1625600"/>
          </a:xfrm>
          <a:prstGeom prst="roundRect">
            <a:avLst>
              <a:gd name="adj" fmla="val 14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7" name="Picture 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755902"/>
            <a:ext cx="3657600" cy="1625600"/>
          </a:xfrm>
          <a:prstGeom prst="roundRect">
            <a:avLst>
              <a:gd name="adj" fmla="val 14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8" name="Picture 7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4724400"/>
            <a:ext cx="3657600" cy="1625600"/>
          </a:xfrm>
          <a:prstGeom prst="roundRect">
            <a:avLst>
              <a:gd name="adj" fmla="val 14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283200" y="1092197"/>
            <a:ext cx="3327400" cy="50165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8000" y="4800600"/>
            <a:ext cx="3213100" cy="144780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8000" y="2857500"/>
            <a:ext cx="3213100" cy="144780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508000" y="927100"/>
            <a:ext cx="3213100" cy="144780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 userDrawn="1"/>
        </p:nvSpPr>
        <p:spPr>
          <a:xfrm rot="5400000">
            <a:off x="4727572" y="2898776"/>
            <a:ext cx="1739901" cy="414655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5400000">
            <a:off x="4727572" y="130177"/>
            <a:ext cx="1739901" cy="414655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097" y="863601"/>
            <a:ext cx="3657600" cy="5499098"/>
          </a:xfrm>
          <a:prstGeom prst="roundRect">
            <a:avLst>
              <a:gd name="adj" fmla="val 930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299" y="3721101"/>
            <a:ext cx="2971801" cy="2641599"/>
          </a:xfrm>
          <a:prstGeom prst="roundRect">
            <a:avLst>
              <a:gd name="adj" fmla="val 14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299" y="863601"/>
            <a:ext cx="2971801" cy="2641599"/>
          </a:xfrm>
          <a:prstGeom prst="roundRect">
            <a:avLst>
              <a:gd name="adj" fmla="val 14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71500" y="1092197"/>
            <a:ext cx="3327400" cy="50165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019800" y="1054100"/>
            <a:ext cx="2641600" cy="229235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019800" y="3892550"/>
            <a:ext cx="2641600" cy="229235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 userDrawn="1"/>
        </p:nvSpPr>
        <p:spPr>
          <a:xfrm rot="16200000">
            <a:off x="2752724" y="180975"/>
            <a:ext cx="1739901" cy="414655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2752724" y="2949574"/>
            <a:ext cx="1739901" cy="414655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3500" y="863602"/>
            <a:ext cx="3657600" cy="5499098"/>
          </a:xfrm>
          <a:prstGeom prst="roundRect">
            <a:avLst>
              <a:gd name="adj" fmla="val 930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5" name="Picture 4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097" y="863601"/>
            <a:ext cx="2971801" cy="2641599"/>
          </a:xfrm>
          <a:prstGeom prst="roundRect">
            <a:avLst>
              <a:gd name="adj" fmla="val 14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pic>
        <p:nvPicPr>
          <p:cNvPr id="6" name="Picture 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097" y="3721101"/>
            <a:ext cx="2971801" cy="2641599"/>
          </a:xfrm>
          <a:prstGeom prst="roundRect">
            <a:avLst>
              <a:gd name="adj" fmla="val 14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308600" y="1092197"/>
            <a:ext cx="3327400" cy="50165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71500" y="1054100"/>
            <a:ext cx="2641600" cy="229235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71500" y="3892550"/>
            <a:ext cx="2641600" cy="229235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 userDrawn="1"/>
        </p:nvSpPr>
        <p:spPr>
          <a:xfrm>
            <a:off x="596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930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3263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4597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5930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7264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694" y="1066798"/>
            <a:ext cx="8610605" cy="5295899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96900" y="1295400"/>
            <a:ext cx="7962901" cy="48260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263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930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596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264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5930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4597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596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930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263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>
            <a:off x="4597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>
            <a:off x="5930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7264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694" y="1066798"/>
            <a:ext cx="8610605" cy="5295899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96900" y="1295400"/>
            <a:ext cx="7962901" cy="48260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263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930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596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264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5930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4597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1930401" y="609598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596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3263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597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5930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7264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694" y="1066798"/>
            <a:ext cx="8610605" cy="5295899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96900" y="1295400"/>
            <a:ext cx="7962901" cy="48260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263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930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596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264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5930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4597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6489086" y="808156"/>
            <a:ext cx="2197714" cy="5821243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4006543" y="2514599"/>
            <a:ext cx="2229771" cy="4114801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524000" y="4343399"/>
            <a:ext cx="2197714" cy="2286000"/>
          </a:xfrm>
          <a:prstGeom prst="roundRect">
            <a:avLst>
              <a:gd name="adj" fmla="val 13263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89086" y="990600"/>
            <a:ext cx="2197714" cy="56388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006543" y="2666999"/>
            <a:ext cx="2197714" cy="3962399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0" y="4495799"/>
            <a:ext cx="2197714" cy="2133599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  <a:lvl2pPr>
              <a:defRPr sz="18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3263901" y="609598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596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930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4597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5930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7264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694" y="1066798"/>
            <a:ext cx="8610605" cy="5295899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10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96900" y="1295400"/>
            <a:ext cx="7962901" cy="48260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263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930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596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264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5930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4597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97401" y="609598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596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930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3263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5930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7264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694" y="1066798"/>
            <a:ext cx="8610605" cy="5295899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96900" y="1295400"/>
            <a:ext cx="7962901" cy="48260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263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930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596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264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5930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4597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5930901" y="609598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596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930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3263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4597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7264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694" y="1066798"/>
            <a:ext cx="8610605" cy="5295899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96900" y="1295400"/>
            <a:ext cx="7962901" cy="48260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263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930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596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264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5930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4597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7264401" y="609598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596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930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3263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45974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5930901" y="609600"/>
            <a:ext cx="1295400" cy="812799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694" y="1066798"/>
            <a:ext cx="8610605" cy="5295899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9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96900" y="1295400"/>
            <a:ext cx="7962901" cy="48260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263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930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596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264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59309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4597400" y="698499"/>
            <a:ext cx="1295400" cy="36829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 userDrawn="1"/>
        </p:nvSpPr>
        <p:spPr>
          <a:xfrm>
            <a:off x="228600" y="138427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>
            <a:off x="228600" y="1854174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228600" y="2324077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228600" y="2793980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>
            <a:off x="228600" y="3263882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228600" y="373378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228600" y="420368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>
            <a:off x="228600" y="467359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>
            <a:off x="228600" y="514349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>
            <a:off x="228600" y="561339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138427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228600" y="1854174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2324077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2793980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" y="3263882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28600" y="373378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" y="420368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67359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228599" y="514349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228599" y="561339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pic>
        <p:nvPicPr>
          <p:cNvPr id="26" name="Picture 25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999" y="812800"/>
            <a:ext cx="7353294" cy="5867400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2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828800" y="1092199"/>
            <a:ext cx="6807201" cy="5308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228600" y="1384270"/>
            <a:ext cx="1524000" cy="431803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28600" y="1854174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228600" y="2324077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228600" y="2793980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228600" y="3263882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228600" y="373378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28600" y="420368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28600" y="467359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8600" y="514349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28600" y="561339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138427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228600" y="1854174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2324077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2793980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" y="3263882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28600" y="373378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" y="420368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67359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228599" y="514349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228599" y="561339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pic>
        <p:nvPicPr>
          <p:cNvPr id="34" name="Picture 3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999" y="812800"/>
            <a:ext cx="7353294" cy="5867400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828800" y="1092199"/>
            <a:ext cx="6807201" cy="5308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228600" y="1854173"/>
            <a:ext cx="1524000" cy="431803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228600" y="138427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228600" y="2324077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228600" y="2793980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228600" y="3263882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228600" y="373378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28600" y="420368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28600" y="467359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8600" y="514349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28600" y="561339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138427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228600" y="1854174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2324077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2793980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" y="3263882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28600" y="373378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" y="420368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67359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228599" y="514349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228599" y="561339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pic>
        <p:nvPicPr>
          <p:cNvPr id="34" name="Picture 3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999" y="812800"/>
            <a:ext cx="7353294" cy="5867400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828800" y="1092199"/>
            <a:ext cx="6807201" cy="5308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228600" y="2324076"/>
            <a:ext cx="1524000" cy="431803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228600" y="138427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28600" y="1854174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228600" y="2793980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228600" y="3263882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228600" y="373378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28600" y="420368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28600" y="467359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8600" y="514349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28600" y="561339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138427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228600" y="1854174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2324077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2793980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" y="3263882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28600" y="373378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" y="420368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67359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228599" y="514349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228599" y="561339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pic>
        <p:nvPicPr>
          <p:cNvPr id="34" name="Picture 3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999" y="812800"/>
            <a:ext cx="7353294" cy="5867400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828800" y="1092199"/>
            <a:ext cx="6807201" cy="5308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228600" y="2793979"/>
            <a:ext cx="1524000" cy="431803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228600" y="138427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28600" y="1854174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228600" y="2324077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228600" y="3263882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228600" y="373378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28600" y="420368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28600" y="467359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8600" y="514349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28600" y="561339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138427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228600" y="1854174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2324077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2793980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" y="3263882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28600" y="373378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" y="420368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67359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228599" y="514349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228599" y="561339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pic>
        <p:nvPicPr>
          <p:cNvPr id="34" name="Picture 3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999" y="812800"/>
            <a:ext cx="7353294" cy="5867400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828800" y="1092199"/>
            <a:ext cx="6807201" cy="5308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228600" y="3263882"/>
            <a:ext cx="1524000" cy="431803"/>
          </a:xfrm>
          <a:prstGeom prst="roundRect">
            <a:avLst>
              <a:gd name="adj" fmla="val 1744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228600" y="138427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28600" y="1854174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228600" y="2324077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228600" y="2793980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228600" y="373378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28600" y="420368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28600" y="4673591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8600" y="5143495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28600" y="5613398"/>
            <a:ext cx="1524000" cy="431802"/>
          </a:xfrm>
          <a:prstGeom prst="roundRect">
            <a:avLst>
              <a:gd name="adj" fmla="val 1744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138427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228600" y="1854174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2324077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2793980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" y="3263882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28600" y="373378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" y="420368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673591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228599" y="5143495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228599" y="5613398"/>
            <a:ext cx="1295400" cy="431802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pic>
        <p:nvPicPr>
          <p:cNvPr id="34" name="Picture 33" descr="steel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999" y="812800"/>
            <a:ext cx="7353294" cy="5867400"/>
          </a:xfrm>
          <a:prstGeom prst="roundRect">
            <a:avLst>
              <a:gd name="adj" fmla="val 73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14300" dir="2700000">
              <a:srgbClr val="000000">
                <a:alpha val="49000"/>
              </a:srgbClr>
            </a:outerShdw>
          </a:effectLst>
        </p:spPr>
      </p:pic>
      <p:sp>
        <p:nvSpPr>
          <p:cNvPr id="3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828800" y="1092199"/>
            <a:ext cx="6807201" cy="53086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2BAFF"/>
              </a:gs>
              <a:gs pos="100000">
                <a:srgbClr val="00275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210"/>
            <a:ext cx="8686799" cy="723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876" r:id="rId3"/>
    <p:sldLayoutId id="2147483957" r:id="rId4"/>
    <p:sldLayoutId id="2147483998" r:id="rId5"/>
    <p:sldLayoutId id="2147483909" r:id="rId6"/>
    <p:sldLayoutId id="2147483885" r:id="rId7"/>
    <p:sldLayoutId id="2147483910" r:id="rId8"/>
    <p:sldLayoutId id="2147483911" r:id="rId9"/>
    <p:sldLayoutId id="2147483896" r:id="rId10"/>
    <p:sldLayoutId id="2147483999" r:id="rId11"/>
    <p:sldLayoutId id="2147483877" r:id="rId12"/>
    <p:sldLayoutId id="2147483895" r:id="rId13"/>
    <p:sldLayoutId id="2147483898" r:id="rId14"/>
    <p:sldLayoutId id="2147483900" r:id="rId15"/>
    <p:sldLayoutId id="2147483913" r:id="rId16"/>
    <p:sldLayoutId id="2147483958" r:id="rId17"/>
    <p:sldLayoutId id="2147483972" r:id="rId18"/>
    <p:sldLayoutId id="2147483959" r:id="rId19"/>
    <p:sldLayoutId id="2147483960" r:id="rId20"/>
    <p:sldLayoutId id="2147483899" r:id="rId21"/>
    <p:sldLayoutId id="2147483912" r:id="rId22"/>
    <p:sldLayoutId id="2147483961" r:id="rId23"/>
    <p:sldLayoutId id="2147483990" r:id="rId24"/>
    <p:sldLayoutId id="2147483894" r:id="rId25"/>
    <p:sldLayoutId id="2147483887" r:id="rId26"/>
    <p:sldLayoutId id="2147483888" r:id="rId27"/>
    <p:sldLayoutId id="2147483891" r:id="rId28"/>
    <p:sldLayoutId id="2147483892" r:id="rId29"/>
    <p:sldLayoutId id="2147483893" r:id="rId30"/>
    <p:sldLayoutId id="2147483890" r:id="rId31"/>
    <p:sldLayoutId id="2147483901" r:id="rId32"/>
    <p:sldLayoutId id="2147483879" r:id="rId33"/>
    <p:sldLayoutId id="2147484001" r:id="rId34"/>
    <p:sldLayoutId id="2147484000" r:id="rId35"/>
    <p:sldLayoutId id="2147483927" r:id="rId36"/>
    <p:sldLayoutId id="2147483993" r:id="rId37"/>
    <p:sldLayoutId id="2147483995" r:id="rId38"/>
    <p:sldLayoutId id="2147483996" r:id="rId39"/>
    <p:sldLayoutId id="2147483994" r:id="rId40"/>
    <p:sldLayoutId id="2147483883" r:id="rId41"/>
    <p:sldLayoutId id="2147483884" r:id="rId42"/>
    <p:sldLayoutId id="2147483955" r:id="rId43"/>
    <p:sldLayoutId id="2147483997" r:id="rId44"/>
    <p:sldLayoutId id="2147483907" r:id="rId45"/>
    <p:sldLayoutId id="2147483904" r:id="rId46"/>
    <p:sldLayoutId id="2147483914" r:id="rId47"/>
    <p:sldLayoutId id="2147483915" r:id="rId48"/>
    <p:sldLayoutId id="2147483916" r:id="rId49"/>
    <p:sldLayoutId id="2147483917" r:id="rId50"/>
    <p:sldLayoutId id="2147483918" r:id="rId51"/>
    <p:sldLayoutId id="2147483919" r:id="rId52"/>
    <p:sldLayoutId id="2147483926" r:id="rId53"/>
    <p:sldLayoutId id="2147483922" r:id="rId54"/>
    <p:sldLayoutId id="2147483923" r:id="rId55"/>
    <p:sldLayoutId id="2147483924" r:id="rId56"/>
    <p:sldLayoutId id="2147483928" r:id="rId57"/>
    <p:sldLayoutId id="2147483925" r:id="rId58"/>
    <p:sldLayoutId id="2147483920" r:id="rId59"/>
    <p:sldLayoutId id="2147483921" r:id="rId60"/>
    <p:sldLayoutId id="2147483929" r:id="rId61"/>
    <p:sldLayoutId id="2147483937" r:id="rId62"/>
    <p:sldLayoutId id="2147483930" r:id="rId63"/>
    <p:sldLayoutId id="2147483938" r:id="rId64"/>
    <p:sldLayoutId id="2147483931" r:id="rId65"/>
    <p:sldLayoutId id="2147483932" r:id="rId66"/>
    <p:sldLayoutId id="2147483933" r:id="rId67"/>
    <p:sldLayoutId id="2147483934" r:id="rId68"/>
    <p:sldLayoutId id="2147483942" r:id="rId69"/>
    <p:sldLayoutId id="2147483943" r:id="rId70"/>
    <p:sldLayoutId id="2147483944" r:id="rId71"/>
    <p:sldLayoutId id="2147483945" r:id="rId72"/>
    <p:sldLayoutId id="2147483946" r:id="rId73"/>
    <p:sldLayoutId id="2147483947" r:id="rId74"/>
    <p:sldLayoutId id="2147483948" r:id="rId75"/>
    <p:sldLayoutId id="2147483949" r:id="rId76"/>
    <p:sldLayoutId id="2147483950" r:id="rId77"/>
    <p:sldLayoutId id="2147483951" r:id="rId78"/>
    <p:sldLayoutId id="2147483941" r:id="rId79"/>
    <p:sldLayoutId id="2147483963" r:id="rId80"/>
    <p:sldLayoutId id="2147483935" r:id="rId81"/>
    <p:sldLayoutId id="2147483966" r:id="rId82"/>
    <p:sldLayoutId id="2147483936" r:id="rId83"/>
    <p:sldLayoutId id="2147483967" r:id="rId84"/>
    <p:sldLayoutId id="2147483968" r:id="rId85"/>
    <p:sldLayoutId id="2147484002" r:id="rId86"/>
    <p:sldLayoutId id="2147483965" r:id="rId87"/>
    <p:sldLayoutId id="2147483973" r:id="rId88"/>
    <p:sldLayoutId id="2147483974" r:id="rId89"/>
    <p:sldLayoutId id="2147483975" r:id="rId90"/>
    <p:sldLayoutId id="2147483976" r:id="rId91"/>
    <p:sldLayoutId id="2147483977" r:id="rId92"/>
    <p:sldLayoutId id="2147483978" r:id="rId93"/>
    <p:sldLayoutId id="2147483971" r:id="rId94"/>
    <p:sldLayoutId id="2147483980" r:id="rId95"/>
    <p:sldLayoutId id="2147483979" r:id="rId96"/>
    <p:sldLayoutId id="2147483981" r:id="rId97"/>
    <p:sldLayoutId id="2147483982" r:id="rId98"/>
    <p:sldLayoutId id="2147483983" r:id="rId99"/>
    <p:sldLayoutId id="2147483984" r:id="rId100"/>
    <p:sldLayoutId id="2147483985" r:id="rId101"/>
    <p:sldLayoutId id="2147483986" r:id="rId102"/>
    <p:sldLayoutId id="2147483987" r:id="rId103"/>
    <p:sldLayoutId id="2147483988" r:id="rId10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16547</TotalTime>
  <Words>0</Words>
  <Application>Microsoft Macintosh PowerPoint</Application>
  <PresentationFormat>On-screen Show (4:3)</PresentationFormat>
  <Paragraphs>0</Paragraphs>
  <Slides>104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</vt:vector>
  </TitlesOfParts>
  <Company>eLearning Brothers,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Shawn Scivally</dc:creator>
  <cp:lastModifiedBy>Justin Scivally</cp:lastModifiedBy>
  <cp:revision>439</cp:revision>
  <dcterms:created xsi:type="dcterms:W3CDTF">2012-02-15T17:05:31Z</dcterms:created>
  <dcterms:modified xsi:type="dcterms:W3CDTF">2012-02-15T17:21:46Z</dcterms:modified>
</cp:coreProperties>
</file>