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18" r:id="rId2"/>
    <p:sldId id="264" r:id="rId3"/>
    <p:sldId id="282" r:id="rId4"/>
    <p:sldId id="286" r:id="rId5"/>
    <p:sldId id="300" r:id="rId6"/>
    <p:sldId id="291" r:id="rId7"/>
    <p:sldId id="301" r:id="rId8"/>
    <p:sldId id="260" r:id="rId9"/>
    <p:sldId id="279" r:id="rId10"/>
    <p:sldId id="302" r:id="rId11"/>
    <p:sldId id="259" r:id="rId12"/>
    <p:sldId id="26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295" r:id="rId29"/>
    <p:sldId id="269" r:id="rId30"/>
    <p:sldId id="290" r:id="rId31"/>
    <p:sldId id="293" r:id="rId32"/>
    <p:sldId id="292" r:id="rId33"/>
    <p:sldId id="257" r:id="rId34"/>
    <p:sldId id="294" r:id="rId35"/>
    <p:sldId id="274" r:id="rId36"/>
    <p:sldId id="275" r:id="rId37"/>
    <p:sldId id="277" r:id="rId38"/>
    <p:sldId id="271" r:id="rId39"/>
    <p:sldId id="288" r:id="rId40"/>
    <p:sldId id="261" r:id="rId41"/>
    <p:sldId id="276" r:id="rId42"/>
    <p:sldId id="284" r:id="rId43"/>
    <p:sldId id="270" r:id="rId44"/>
    <p:sldId id="280" r:id="rId45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252525"/>
    <a:srgbClr val="0E0E0E"/>
    <a:srgbClr val="191919"/>
    <a:srgbClr val="CABB86"/>
    <a:srgbClr val="F4EAC3"/>
    <a:srgbClr val="C1C1C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7" autoAdjust="0"/>
    <p:restoredTop sz="94637" autoAdjust="0"/>
  </p:normalViewPr>
  <p:slideViewPr>
    <p:cSldViewPr snapToGrid="0" snapToObjects="1">
      <p:cViewPr varScale="1">
        <p:scale>
          <a:sx n="64" d="100"/>
          <a:sy n="64" d="100"/>
        </p:scale>
        <p:origin x="-5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BF33C73-9871-4589-9E05-5743626886FC}" type="datetimeFigureOut">
              <a:rPr lang="en-US"/>
              <a:pPr>
                <a:defRPr/>
              </a:pPr>
              <a:t>3/8/2012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776EAFA-30B1-48BF-B82C-C423352FBD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3452C4C-0FE0-447A-8A11-812E5472AE30}" type="datetimeFigureOut">
              <a:rPr lang="en-US"/>
              <a:pPr>
                <a:defRPr/>
              </a:pPr>
              <a:t>3/8/2012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B57FD7-8379-4FB5-86FE-DD05E9848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68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5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500">
          <a:solidFill>
            <a:srgbClr val="FFFFFF"/>
          </a:solidFill>
          <a:latin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b="1" kern="1200">
          <a:solidFill>
            <a:srgbClr val="0E09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b="1" kern="1200">
          <a:solidFill>
            <a:srgbClr val="0E09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b="1" kern="1200">
          <a:solidFill>
            <a:srgbClr val="0E09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b="1" kern="1200">
          <a:solidFill>
            <a:srgbClr val="0E09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 kern="1200">
          <a:solidFill>
            <a:srgbClr val="0E090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B4B4B4"/>
              </a:gs>
              <a:gs pos="100000">
                <a:srgbClr val="32323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">
                <a:srgbClr val="4F606D"/>
              </a:gs>
              <a:gs pos="100000">
                <a:srgbClr val="2D394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">
                <a:srgbClr val="FDFDFD"/>
              </a:gs>
              <a:gs pos="100000">
                <a:srgbClr val="DBDBD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">
                <a:srgbClr val="F2F2F2"/>
              </a:gs>
              <a:gs pos="100000">
                <a:srgbClr val="63636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C1C1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F201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C1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31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15151"/>
              </a:gs>
              <a:gs pos="92000">
                <a:srgbClr val="0909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31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E0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31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A48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">
                <a:srgbClr val="FDFDFD"/>
              </a:gs>
              <a:gs pos="100000">
                <a:srgbClr val="C1C1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DFDFD"/>
              </a:gs>
              <a:gs pos="100000">
                <a:srgbClr val="91919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91919"/>
              </a:gs>
              <a:gs pos="100000">
                <a:srgbClr val="0E0E0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1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8F8F8"/>
              </a:gs>
              <a:gs pos="100000">
                <a:srgbClr val="C1C1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EEC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92125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0E9D9"/>
              </a:gs>
              <a:gs pos="100000">
                <a:srgbClr val="C8BEA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60000">
                <a:srgbClr val="191919"/>
              </a:gs>
              <a:gs pos="100000">
                <a:srgbClr val="0E0E0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936750"/>
            <a:ext cx="9144000" cy="492125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DFDFD"/>
              </a:gs>
              <a:gs pos="100000">
                <a:srgbClr val="D6D7D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A5800"/>
              </a:gs>
              <a:gs pos="100000">
                <a:srgbClr val="2B29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28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44C43"/>
              </a:gs>
              <a:gs pos="100000">
                <a:srgbClr val="2C251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">
                <a:srgbClr val="BBBBBB"/>
              </a:gs>
              <a:gs pos="100000">
                <a:srgbClr val="9A9A9A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B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9191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">
                <a:srgbClr val="515151"/>
              </a:gs>
              <a:gs pos="100000">
                <a:srgbClr val="27272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2D5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BCE5FF"/>
              </a:gs>
              <a:gs pos="100000">
                <a:srgbClr val="6EA5C8"/>
              </a:gs>
            </a:gsLst>
            <a:lin ang="4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BE6D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7292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1747838" y="0"/>
            <a:ext cx="5648325" cy="6858000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1121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505050"/>
              </a:gs>
              <a:gs pos="100000">
                <a:srgbClr val="31313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0" y="1425575"/>
            <a:ext cx="9144000" cy="5432425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E2E2CB"/>
              </a:gs>
              <a:gs pos="100000">
                <a:srgbClr val="C2C2A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5659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">
                <a:srgbClr val="11151B"/>
              </a:gs>
              <a:gs pos="100000">
                <a:srgbClr val="1115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7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BCBA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9FDFE"/>
              </a:gs>
              <a:gs pos="100000">
                <a:srgbClr val="95D1E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EDEDE"/>
              </a:gs>
              <a:gs pos="100000">
                <a:srgbClr val="C1C1C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0" y="2595563"/>
            <a:ext cx="9144000" cy="4262437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4EAC3"/>
              </a:gs>
              <a:gs pos="100000">
                <a:srgbClr val="CABB8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DCE8B9"/>
              </a:gs>
              <a:gs pos="100000">
                <a:srgbClr val="BFCD94"/>
              </a:gs>
            </a:gsLst>
            <a:lin ang="3540000" scaled="0"/>
            <a:tileRect/>
          </a:gradFill>
          <a:ln>
            <a:noFill/>
          </a:ln>
          <a:effectLst>
            <a:outerShdw blurRad="50800" dist="38100" dir="540000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3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22BAFF"/>
              </a:gs>
              <a:gs pos="100000">
                <a:srgbClr val="00275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2" name="Rectangle 1"/>
          <p:cNvSpPr/>
          <p:nvPr/>
        </p:nvSpPr>
        <p:spPr>
          <a:xfrm>
            <a:off x="0" y="4114800"/>
            <a:ext cx="9144000" cy="2743200"/>
          </a:xfrm>
          <a:prstGeom prst="rect">
            <a:avLst/>
          </a:prstGeom>
          <a:solidFill>
            <a:schemeClr val="tx1">
              <a:lumMod val="95000"/>
              <a:lumOff val="5000"/>
              <a:alpha val="3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AAB00"/>
              </a:gs>
              <a:gs pos="100000">
                <a:srgbClr val="FAAB0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sp>
        <p:nvSpPr>
          <p:cNvPr id="4" name="Rectangle 3"/>
          <p:cNvSpPr/>
          <p:nvPr/>
        </p:nvSpPr>
        <p:spPr>
          <a:xfrm>
            <a:off x="0" y="4114800"/>
            <a:ext cx="9144000" cy="2743200"/>
          </a:xfrm>
          <a:prstGeom prst="rect">
            <a:avLst/>
          </a:prstGeom>
          <a:solidFill>
            <a:schemeClr val="tx1">
              <a:lumMod val="95000"/>
              <a:lumOff val="5000"/>
              <a:alpha val="3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">
                <a:srgbClr val="FDFDFD"/>
              </a:gs>
              <a:gs pos="100000">
                <a:srgbClr val="C2C2C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F6FDFD"/>
              </a:gs>
              <a:gs pos="100000">
                <a:srgbClr val="8CE8E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18&quot;/&gt;&lt;/object&gt;&lt;object type=&quot;3&quot; unique_id=&quot;10005&quot;&gt;&lt;property id=&quot;20148&quot; value=&quot;5&quot;/&gt;&lt;property id=&quot;20300&quot; value=&quot;Slide 2&quot;/&gt;&lt;property id=&quot;20307&quot; value=&quot;264&quot;/&gt;&lt;/object&gt;&lt;object type=&quot;3&quot; unique_id=&quot;10006&quot;&gt;&lt;property id=&quot;20148&quot; value=&quot;5&quot;/&gt;&lt;property id=&quot;20300&quot; value=&quot;Slide 3&quot;/&gt;&lt;property id=&quot;20307&quot; value=&quot;282&quot;/&gt;&lt;/object&gt;&lt;object type=&quot;3&quot; unique_id=&quot;10007&quot;&gt;&lt;property id=&quot;20148&quot; value=&quot;5&quot;/&gt;&lt;property id=&quot;20300&quot; value=&quot;Slide 4&quot;/&gt;&lt;property id=&quot;20307&quot; value=&quot;286&quot;/&gt;&lt;/object&gt;&lt;object type=&quot;3&quot; unique_id=&quot;10008&quot;&gt;&lt;property id=&quot;20148&quot; value=&quot;5&quot;/&gt;&lt;property id=&quot;20300&quot; value=&quot;Slide 5&quot;/&gt;&lt;property id=&quot;20307&quot; value=&quot;300&quot;/&gt;&lt;/object&gt;&lt;object type=&quot;3&quot; unique_id=&quot;10009&quot;&gt;&lt;property id=&quot;20148&quot; value=&quot;5&quot;/&gt;&lt;property id=&quot;20300&quot; value=&quot;Slide 6&quot;/&gt;&lt;property id=&quot;20307&quot; value=&quot;291&quot;/&gt;&lt;/object&gt;&lt;object type=&quot;3&quot; unique_id=&quot;10010&quot;&gt;&lt;property id=&quot;20148&quot; value=&quot;5&quot;/&gt;&lt;property id=&quot;20300&quot; value=&quot;Slide 7&quot;/&gt;&lt;property id=&quot;20307&quot; value=&quot;301&quot;/&gt;&lt;/object&gt;&lt;object type=&quot;3&quot; unique_id=&quot;10011&quot;&gt;&lt;property id=&quot;20148&quot; value=&quot;5&quot;/&gt;&lt;property id=&quot;20300&quot; value=&quot;Slide 8&quot;/&gt;&lt;property id=&quot;20307&quot; value=&quot;260&quot;/&gt;&lt;/object&gt;&lt;object type=&quot;3&quot; unique_id=&quot;10012&quot;&gt;&lt;property id=&quot;20148&quot; value=&quot;5&quot;/&gt;&lt;property id=&quot;20300&quot; value=&quot;Slide 9&quot;/&gt;&lt;property id=&quot;20307&quot; value=&quot;279&quot;/&gt;&lt;/object&gt;&lt;object type=&quot;3&quot; unique_id=&quot;10013&quot;&gt;&lt;property id=&quot;20148&quot; value=&quot;5&quot;/&gt;&lt;property id=&quot;20300&quot; value=&quot;Slide 10&quot;/&gt;&lt;property id=&quot;20307&quot; value=&quot;302&quot;/&gt;&lt;/object&gt;&lt;object type=&quot;3&quot; unique_id=&quot;10014&quot;&gt;&lt;property id=&quot;20148&quot; value=&quot;5&quot;/&gt;&lt;property id=&quot;20300&quot; value=&quot;Slide 11&quot;/&gt;&lt;property id=&quot;20307&quot; value=&quot;259&quot;/&gt;&lt;/object&gt;&lt;object type=&quot;3&quot; unique_id=&quot;10015&quot;&gt;&lt;property id=&quot;20148&quot; value=&quot;5&quot;/&gt;&lt;property id=&quot;20300&quot; value=&quot;Slide 12&quot;/&gt;&lt;property id=&quot;20307&quot; value=&quot;262&quot;/&gt;&lt;/object&gt;&lt;object type=&quot;3&quot; unique_id=&quot;10016&quot;&gt;&lt;property id=&quot;20148&quot; value=&quot;5&quot;/&gt;&lt;property id=&quot;20300&quot; value=&quot;Slide 13&quot;/&gt;&lt;property id=&quot;20307&quot; value=&quot;303&quot;/&gt;&lt;/object&gt;&lt;object type=&quot;3&quot; unique_id=&quot;10017&quot;&gt;&lt;property id=&quot;20148&quot; value=&quot;5&quot;/&gt;&lt;property id=&quot;20300&quot; value=&quot;Slide 14&quot;/&gt;&lt;property id=&quot;20307&quot; value=&quot;304&quot;/&gt;&lt;/object&gt;&lt;object type=&quot;3&quot; unique_id=&quot;10018&quot;&gt;&lt;property id=&quot;20148&quot; value=&quot;5&quot;/&gt;&lt;property id=&quot;20300&quot; value=&quot;Slide 15&quot;/&gt;&lt;property id=&quot;20307&quot; value=&quot;305&quot;/&gt;&lt;/object&gt;&lt;object type=&quot;3&quot; unique_id=&quot;10019&quot;&gt;&lt;property id=&quot;20148&quot; value=&quot;5&quot;/&gt;&lt;property id=&quot;20300&quot; value=&quot;Slide 16&quot;/&gt;&lt;property id=&quot;20307&quot; value=&quot;306&quot;/&gt;&lt;/object&gt;&lt;object type=&quot;3&quot; unique_id=&quot;10020&quot;&gt;&lt;property id=&quot;20148&quot; value=&quot;5&quot;/&gt;&lt;property id=&quot;20300&quot; value=&quot;Slide 17&quot;/&gt;&lt;property id=&quot;20307&quot; value=&quot;307&quot;/&gt;&lt;/object&gt;&lt;object type=&quot;3&quot; unique_id=&quot;10021&quot;&gt;&lt;property id=&quot;20148&quot; value=&quot;5&quot;/&gt;&lt;property id=&quot;20300&quot; value=&quot;Slide 18&quot;/&gt;&lt;property id=&quot;20307&quot; value=&quot;308&quot;/&gt;&lt;/object&gt;&lt;object type=&quot;3&quot; unique_id=&quot;10022&quot;&gt;&lt;property id=&quot;20148&quot; value=&quot;5&quot;/&gt;&lt;property id=&quot;20300&quot; value=&quot;Slide 19&quot;/&gt;&lt;property id=&quot;20307&quot; value=&quot;309&quot;/&gt;&lt;/object&gt;&lt;object type=&quot;3&quot; unique_id=&quot;10023&quot;&gt;&lt;property id=&quot;20148&quot; value=&quot;5&quot;/&gt;&lt;property id=&quot;20300&quot; value=&quot;Slide 20&quot;/&gt;&lt;property id=&quot;20307&quot; value=&quot;310&quot;/&gt;&lt;/object&gt;&lt;object type=&quot;3&quot; unique_id=&quot;10024&quot;&gt;&lt;property id=&quot;20148&quot; value=&quot;5&quot;/&gt;&lt;property id=&quot;20300&quot; value=&quot;Slide 21&quot;/&gt;&lt;property id=&quot;20307&quot; value=&quot;311&quot;/&gt;&lt;/object&gt;&lt;object type=&quot;3&quot; unique_id=&quot;10025&quot;&gt;&lt;property id=&quot;20148&quot; value=&quot;5&quot;/&gt;&lt;property id=&quot;20300&quot; value=&quot;Slide 22&quot;/&gt;&lt;property id=&quot;20307&quot; value=&quot;312&quot;/&gt;&lt;/object&gt;&lt;object type=&quot;3&quot; unique_id=&quot;10026&quot;&gt;&lt;property id=&quot;20148&quot; value=&quot;5&quot;/&gt;&lt;property id=&quot;20300&quot; value=&quot;Slide 23&quot;/&gt;&lt;property id=&quot;20307&quot; value=&quot;313&quot;/&gt;&lt;/object&gt;&lt;object type=&quot;3&quot; unique_id=&quot;10027&quot;&gt;&lt;property id=&quot;20148&quot; value=&quot;5&quot;/&gt;&lt;property id=&quot;20300&quot; value=&quot;Slide 24&quot;/&gt;&lt;property id=&quot;20307&quot; value=&quot;314&quot;/&gt;&lt;/object&gt;&lt;object type=&quot;3&quot; unique_id=&quot;10028&quot;&gt;&lt;property id=&quot;20148&quot; value=&quot;5&quot;/&gt;&lt;property id=&quot;20300&quot; value=&quot;Slide 25&quot;/&gt;&lt;property id=&quot;20307&quot; value=&quot;315&quot;/&gt;&lt;/object&gt;&lt;object type=&quot;3&quot; unique_id=&quot;10029&quot;&gt;&lt;property id=&quot;20148&quot; value=&quot;5&quot;/&gt;&lt;property id=&quot;20300&quot; value=&quot;Slide 26&quot;/&gt;&lt;property id=&quot;20307&quot; value=&quot;316&quot;/&gt;&lt;/object&gt;&lt;object type=&quot;3&quot; unique_id=&quot;10030&quot;&gt;&lt;property id=&quot;20148&quot; value=&quot;5&quot;/&gt;&lt;property id=&quot;20300&quot; value=&quot;Slide 27&quot;/&gt;&lt;property id=&quot;20307&quot; value=&quot;317&quot;/&gt;&lt;/object&gt;&lt;object type=&quot;3&quot; unique_id=&quot;10031&quot;&gt;&lt;property id=&quot;20148&quot; value=&quot;5&quot;/&gt;&lt;property id=&quot;20300&quot; value=&quot;Slide 28&quot;/&gt;&lt;property id=&quot;20307&quot; value=&quot;295&quot;/&gt;&lt;/object&gt;&lt;object type=&quot;3&quot; unique_id=&quot;10032&quot;&gt;&lt;property id=&quot;20148&quot; value=&quot;5&quot;/&gt;&lt;property id=&quot;20300&quot; value=&quot;Slide 29&quot;/&gt;&lt;property id=&quot;20307&quot; value=&quot;269&quot;/&gt;&lt;/object&gt;&lt;object type=&quot;3&quot; unique_id=&quot;10033&quot;&gt;&lt;property id=&quot;20148&quot; value=&quot;5&quot;/&gt;&lt;property id=&quot;20300&quot; value=&quot;Slide 30&quot;/&gt;&lt;property id=&quot;20307&quot; value=&quot;290&quot;/&gt;&lt;/object&gt;&lt;object type=&quot;3&quot; unique_id=&quot;10034&quot;&gt;&lt;property id=&quot;20148&quot; value=&quot;5&quot;/&gt;&lt;property id=&quot;20300&quot; value=&quot;Slide 31&quot;/&gt;&lt;property id=&quot;20307&quot; value=&quot;293&quot;/&gt;&lt;/object&gt;&lt;object type=&quot;3&quot; unique_id=&quot;10035&quot;&gt;&lt;property id=&quot;20148&quot; value=&quot;5&quot;/&gt;&lt;property id=&quot;20300&quot; value=&quot;Slide 32&quot;/&gt;&lt;property id=&quot;20307&quot; value=&quot;292&quot;/&gt;&lt;/object&gt;&lt;object type=&quot;3&quot; unique_id=&quot;10036&quot;&gt;&lt;property id=&quot;20148&quot; value=&quot;5&quot;/&gt;&lt;property id=&quot;20300&quot; value=&quot;Slide 33&quot;/&gt;&lt;property id=&quot;20307&quot; value=&quot;257&quot;/&gt;&lt;/object&gt;&lt;object type=&quot;3&quot; unique_id=&quot;10037&quot;&gt;&lt;property id=&quot;20148&quot; value=&quot;5&quot;/&gt;&lt;property id=&quot;20300&quot; value=&quot;Slide 34&quot;/&gt;&lt;property id=&quot;20307&quot; value=&quot;294&quot;/&gt;&lt;/object&gt;&lt;object type=&quot;3&quot; unique_id=&quot;10038&quot;&gt;&lt;property id=&quot;20148&quot; value=&quot;5&quot;/&gt;&lt;property id=&quot;20300&quot; value=&quot;Slide 35&quot;/&gt;&lt;property id=&quot;20307&quot; value=&quot;274&quot;/&gt;&lt;/object&gt;&lt;object type=&quot;3&quot; unique_id=&quot;10039&quot;&gt;&lt;property id=&quot;20148&quot; value=&quot;5&quot;/&gt;&lt;property id=&quot;20300&quot; value=&quot;Slide 36&quot;/&gt;&lt;property id=&quot;20307&quot; value=&quot;275&quot;/&gt;&lt;/object&gt;&lt;object type=&quot;3&quot; unique_id=&quot;10040&quot;&gt;&lt;property id=&quot;20148&quot; value=&quot;5&quot;/&gt;&lt;property id=&quot;20300&quot; value=&quot;Slide 37&quot;/&gt;&lt;property id=&quot;20307&quot; value=&quot;277&quot;/&gt;&lt;/object&gt;&lt;object type=&quot;3&quot; unique_id=&quot;10041&quot;&gt;&lt;property id=&quot;20148&quot; value=&quot;5&quot;/&gt;&lt;property id=&quot;20300&quot; value=&quot;Slide 38&quot;/&gt;&lt;property id=&quot;20307&quot; value=&quot;271&quot;/&gt;&lt;/object&gt;&lt;object type=&quot;3&quot; unique_id=&quot;10042&quot;&gt;&lt;property id=&quot;20148&quot; value=&quot;5&quot;/&gt;&lt;property id=&quot;20300&quot; value=&quot;Slide 39&quot;/&gt;&lt;property id=&quot;20307&quot; value=&quot;288&quot;/&gt;&lt;/object&gt;&lt;object type=&quot;3&quot; unique_id=&quot;10043&quot;&gt;&lt;property id=&quot;20148&quot; value=&quot;5&quot;/&gt;&lt;property id=&quot;20300&quot; value=&quot;Slide 40&quot;/&gt;&lt;property id=&quot;20307&quot; value=&quot;261&quot;/&gt;&lt;/object&gt;&lt;object type=&quot;3&quot; unique_id=&quot;10044&quot;&gt;&lt;property id=&quot;20148&quot; value=&quot;5&quot;/&gt;&lt;property id=&quot;20300&quot; value=&quot;Slide 41&quot;/&gt;&lt;property id=&quot;20307&quot; value=&quot;276&quot;/&gt;&lt;/object&gt;&lt;object type=&quot;3&quot; unique_id=&quot;10045&quot;&gt;&lt;property id=&quot;20148&quot; value=&quot;5&quot;/&gt;&lt;property id=&quot;20300&quot; value=&quot;Slide 42&quot;/&gt;&lt;property id=&quot;20307&quot; value=&quot;284&quot;/&gt;&lt;/object&gt;&lt;object type=&quot;3&quot; unique_id=&quot;10046&quot;&gt;&lt;property id=&quot;20148&quot; value=&quot;5&quot;/&gt;&lt;property id=&quot;20300&quot; value=&quot;Slide 43&quot;/&gt;&lt;property id=&quot;20307&quot; value=&quot;270&quot;/&gt;&lt;/object&gt;&lt;object type=&quot;3&quot; unique_id=&quot;10047&quot;&gt;&lt;property id=&quot;20148&quot; value=&quot;5&quot;/&gt;&lt;property id=&quot;20300&quot; value=&quot;Slide 44&quot;/&gt;&lt;property id=&quot;20307&quot; value=&quot;280&quot;/&gt;&lt;/object&gt;&lt;/object&gt;&lt;/object&gt;&lt;/database&gt;"/>
  <p:tag name="ARTICULATE_PROJECT_OPEN" val="0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5015</TotalTime>
  <Words>24</Words>
  <Application>Microsoft Office PowerPoint</Application>
  <PresentationFormat>On-screen Show (4:3)</PresentationFormat>
  <Paragraphs>24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eLearning Brothers,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Shawn Scivally</dc:creator>
  <cp:lastModifiedBy>eLB</cp:lastModifiedBy>
  <cp:revision>303</cp:revision>
  <dcterms:created xsi:type="dcterms:W3CDTF">2011-12-14T21:55:49Z</dcterms:created>
  <dcterms:modified xsi:type="dcterms:W3CDTF">2012-03-09T00:58:29Z</dcterms:modified>
</cp:coreProperties>
</file>