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C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70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D68162-943B-A286-1C4C-A0FCCEF1A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492C5E4-9943-EDB3-7D90-150F109D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DEDBDF-EFC4-73A5-59BC-51D690D6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DC3E1B-C327-8639-DA9C-A033EAC3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C93540-97EA-18A9-897B-77D06D15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7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D34188-F398-C7A6-7C51-5D76FC88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D03490-2CB6-592C-D772-DD859CDEC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FD89B6-2F66-E0F4-D9A2-3C574CB2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05D70D-9D5F-2052-C5BF-E66B71F9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A6A284-643F-A2C0-B5E8-C82691C4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120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75DC9B1-8992-67BA-D33D-3EED57035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368DA09-2EC3-D3E3-9D78-EA492FBD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39C9F0-E501-396F-91E2-85564D8E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EB4ADF-E8E6-08D6-1F88-27F941ED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FD5620-E3BA-F144-A0A9-334F77FE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48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A0FFD0-5759-C638-0F6F-AB9831C6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3E1373-3002-443F-54A4-215CE67E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6551F3-D3D6-7AE2-FC1D-E3076BA0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F854BE-708F-5E1D-32CB-2C7D3E89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B41900-BA9F-9470-746E-78E5BC3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22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D7BA77-C6C6-C134-C4D0-C2C69BE4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65A23D3-1905-68C1-A412-C4BC09F0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13F8FB-283C-D277-78EE-52F0737C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3C1252-4ED1-3BDA-58E4-4D55268F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313FAD-342C-FDF1-6CEE-A5B59920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05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9CBEE3-B2A8-FD7A-569E-BB317C92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5E482D-D1BC-8652-9067-75A8979AC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30AE508-47B1-79E1-B78B-37AE9F4FF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EE6D001-AB07-BDC7-69F5-E3931A0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CF070B-08D0-3501-4775-2B4360DB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780538B-34DF-0639-5AD6-41F09D3A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6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0E2765-1FA9-732A-E097-8F211C58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87B1B6-1A3E-EBDC-D996-58F1F380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1D970A-53CE-C45F-EE7E-637A7E483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6537B46-1FDA-9FD5-D70C-E04D7558A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A1E3771-BB06-21ED-4670-44BE449B0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0D3BC56-E4D4-DB6D-45A3-AE4550D1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232E586-389B-BEF4-00DD-ADD705E4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20BB3D8-7FF9-7E57-5F7E-9FDBFA1F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378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C3F95B-2060-07C8-D1B3-354BE854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6DC2CFB-FC02-3FA5-02EE-CCAD64E9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AB545A-DDA7-DF29-9660-21B7C3CA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E32F073-C67A-C2B7-6D00-63AC1477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982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18E781-F78D-310C-4760-01B21CDD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CB978E0-C48C-01EE-E92F-1C21D880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6279D8-9102-5A55-5663-F9C5F636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272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7036FC-C844-1594-1800-E3EB5A79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B829EC-3F08-2EAC-239A-D590C15D6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21AE1F-5EA6-2850-F0DF-4EFBF55BC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82C808-8E46-4BAE-CAC5-D077A875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E70744-E6C7-E2DC-E0E0-113065F2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F7540FF-A1BD-550D-DD78-71401680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106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8A53F5-05A5-4D30-F0DA-F9DFDFAA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851114E-CE23-1428-BA92-7875ADFF2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2286D6-A14A-9BD0-BA27-57F6A7BD8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F173E2-0DAC-9474-8994-CAC72925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7F3C9A-CF31-0877-CE14-AD279670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4F6F4E-715F-AC2E-7A07-67E250DC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58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1E15903-6FDF-791F-7B08-179CA9AA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62AC12-7194-6063-7F2E-D3F1024A7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D0C3BE-E9BD-289C-A583-4FA42A0A8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ADA2-0088-0740-9410-7BA7EAC0F235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190D63-322A-5578-5C37-7EAF0BAE1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0D7181-DC85-0D5E-435E-56D69E4A4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882D-5FD3-3444-AA9F-3897E1B5E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0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C4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E27E2-8D40-64BC-8FEF-D3124E3EB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hu-HU" b="1" i="1" dirty="0"/>
              <a:t>Ügyfélnyilvántartó alkalmazás konditerem részére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9C3E47A-CB4A-9289-350B-64C769BA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273" y="4801446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hu-HU" u="sng" dirty="0"/>
              <a:t>Készítették:</a:t>
            </a:r>
            <a:r>
              <a:rPr lang="hu-HU" dirty="0"/>
              <a:t>			</a:t>
            </a:r>
          </a:p>
          <a:p>
            <a:pPr algn="r"/>
            <a:r>
              <a:rPr lang="hu-HU" dirty="0" err="1"/>
              <a:t>Bagi</a:t>
            </a:r>
            <a:r>
              <a:rPr lang="hu-HU" dirty="0"/>
              <a:t> Ferenc</a:t>
            </a:r>
          </a:p>
          <a:p>
            <a:pPr algn="r"/>
            <a:r>
              <a:rPr lang="hu-HU" dirty="0" err="1"/>
              <a:t>Hakkel</a:t>
            </a:r>
            <a:r>
              <a:rPr lang="hu-HU" dirty="0"/>
              <a:t> Hedvig</a:t>
            </a:r>
          </a:p>
          <a:p>
            <a:pPr algn="r"/>
            <a:r>
              <a:rPr lang="hu-HU" dirty="0" err="1"/>
              <a:t>Petrich</a:t>
            </a:r>
            <a:r>
              <a:rPr lang="hu-HU" dirty="0"/>
              <a:t> Balázs Ferenc</a:t>
            </a:r>
          </a:p>
        </p:txBody>
      </p:sp>
      <p:pic>
        <p:nvPicPr>
          <p:cNvPr id="5" name="Kép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3A430996-BB1A-1DB7-F980-291ECD53D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7800"/>
            <a:ext cx="28702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9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3446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br>
              <a:rPr lang="hu-HU" b="1" dirty="0"/>
            </a:br>
            <a:r>
              <a:rPr lang="hu-HU" dirty="0"/>
              <a:t>ügyfél adat módosítása, jelszó pótlása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31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3446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br>
              <a:rPr lang="hu-HU" b="1" dirty="0"/>
            </a:br>
            <a:r>
              <a:rPr lang="hu-HU" dirty="0"/>
              <a:t>bérleteladás folyamata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849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3446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br>
              <a:rPr lang="hu-HU" b="1" dirty="0"/>
            </a:br>
            <a:r>
              <a:rPr lang="hu-HU" dirty="0"/>
              <a:t>beléptetés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544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3446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br>
              <a:rPr lang="hu-HU" b="1" dirty="0"/>
            </a:br>
            <a:r>
              <a:rPr lang="hu-HU" dirty="0"/>
              <a:t>kiléptetés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952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3446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Ügyféloldal ismertetése</a:t>
            </a:r>
            <a:br>
              <a:rPr lang="hu-HU" b="1" dirty="0"/>
            </a:br>
            <a:r>
              <a:rPr lang="hu-HU" dirty="0"/>
              <a:t>felület megjelenése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140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3446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Ügyféloldal ismertetése</a:t>
            </a:r>
            <a:br>
              <a:rPr lang="hu-HU" b="1" dirty="0"/>
            </a:br>
            <a:r>
              <a:rPr lang="hu-HU" dirty="0"/>
              <a:t>ügyféloldal funkciói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79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0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i="1" dirty="0"/>
              <a:t>Ötlettől a megvalósításig</a:t>
            </a:r>
            <a:endParaRPr lang="hu-HU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63195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3BE1680A-57E2-3330-6083-E48BA7F050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04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0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Alkalmazás feladata</a:t>
            </a:r>
            <a:r>
              <a:rPr lang="hu-HU" i="1" dirty="0"/>
              <a:t> </a:t>
            </a:r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36" y="0"/>
            <a:ext cx="1641186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u-HU" dirty="0"/>
              <a:t>bérlet és jegytípusok rögzítése</a:t>
            </a:r>
          </a:p>
          <a:p>
            <a:pPr lvl="0"/>
            <a:r>
              <a:rPr lang="hu-HU" dirty="0"/>
              <a:t>ügyfelek nyilvántartása, bérletek eladása, beléptetés, kiléptetés</a:t>
            </a:r>
          </a:p>
          <a:p>
            <a:pPr lvl="0"/>
            <a:r>
              <a:rPr lang="hu-HU" dirty="0"/>
              <a:t>ügyfél általános és saját adataira vonatkozó tájékoztatás biztosítása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639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0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Programozási környezet ismertetése </a:t>
            </a:r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HTML, CSS, BOOTSTRAP</a:t>
            </a:r>
          </a:p>
          <a:p>
            <a:r>
              <a:rPr lang="hu-HU" dirty="0"/>
              <a:t>JAVASCRIPT</a:t>
            </a:r>
          </a:p>
          <a:p>
            <a:r>
              <a:rPr lang="hu-HU" dirty="0"/>
              <a:t>MYSQL – adatbázis</a:t>
            </a:r>
          </a:p>
          <a:p>
            <a:r>
              <a:rPr lang="hu-HU" dirty="0"/>
              <a:t>API</a:t>
            </a:r>
          </a:p>
          <a:p>
            <a:r>
              <a:rPr lang="hu-HU" dirty="0" err="1"/>
              <a:t>GitHUb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993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0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API</a:t>
            </a:r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814CCD31-27E6-DFCF-F412-E2269784B9A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Lekérdezések</a:t>
            </a:r>
          </a:p>
          <a:p>
            <a:endParaRPr lang="hu-HU" dirty="0"/>
          </a:p>
          <a:p>
            <a:r>
              <a:rPr lang="hu-HU" dirty="0"/>
              <a:t>Védett lekérdezések</a:t>
            </a:r>
          </a:p>
          <a:p>
            <a:r>
              <a:rPr lang="hu-HU"/>
              <a:t>Végpontok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42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0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Tulajdonosi felület ismertetése</a:t>
            </a:r>
            <a:br>
              <a:rPr lang="hu-HU" i="1" dirty="0"/>
            </a:br>
            <a:r>
              <a:rPr lang="hu-HU" dirty="0"/>
              <a:t> a felület megjelenése</a:t>
            </a:r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467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0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Tulajdonosi felület ismertetése</a:t>
            </a:r>
            <a:br>
              <a:rPr lang="hu-HU" b="1" i="1" dirty="0"/>
            </a:br>
            <a:r>
              <a:rPr lang="hu-HU" dirty="0"/>
              <a:t>új bérlet rögzítése, módosítás és törlés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885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3446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br>
              <a:rPr lang="hu-HU" b="1" dirty="0"/>
            </a:br>
            <a:r>
              <a:rPr lang="hu-HU" dirty="0"/>
              <a:t>a felület megjelenése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626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89B323-934C-22A2-7E60-C2A7C725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23446"/>
            <a:ext cx="10560050" cy="1587500"/>
          </a:xfrm>
          <a:solidFill>
            <a:srgbClr val="59C41E"/>
          </a:solidFill>
        </p:spPr>
        <p:txBody>
          <a:bodyPr/>
          <a:lstStyle/>
          <a:p>
            <a:pPr algn="ctr"/>
            <a:r>
              <a:rPr lang="hu-HU" b="1" i="1" dirty="0"/>
              <a:t>Adminisztrátori felület ismertetése</a:t>
            </a:r>
            <a:br>
              <a:rPr lang="hu-HU" b="1" dirty="0"/>
            </a:br>
            <a:r>
              <a:rPr lang="hu-HU" dirty="0"/>
              <a:t>ügyfél adat rögzítése</a:t>
            </a:r>
            <a:endParaRPr lang="hu-HU" i="1" dirty="0"/>
          </a:p>
        </p:txBody>
      </p:sp>
      <p:pic>
        <p:nvPicPr>
          <p:cNvPr id="5" name="Tartalom helye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768FC59-1BCE-58A1-C675-DEC5C025C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" y="0"/>
            <a:ext cx="1587500" cy="1587500"/>
          </a:xfr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85122CCA-EA2F-F168-CE61-3279417407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968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130</Words>
  <Application>Microsoft Office PowerPoint</Application>
  <PresentationFormat>Szélesvásznú</PresentationFormat>
  <Paragraphs>31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Office-téma</vt:lpstr>
      <vt:lpstr>Ügyfélnyilvántartó alkalmazás konditerem részére</vt:lpstr>
      <vt:lpstr>Ötlettől a megvalósításig</vt:lpstr>
      <vt:lpstr>Alkalmazás feladata </vt:lpstr>
      <vt:lpstr>Programozási környezet ismertetése </vt:lpstr>
      <vt:lpstr>API</vt:lpstr>
      <vt:lpstr>Tulajdonosi felület ismertetése  a felület megjelenése</vt:lpstr>
      <vt:lpstr>Tulajdonosi felület ismertetése új bérlet rögzítése, módosítás és törlés</vt:lpstr>
      <vt:lpstr>Adminisztrátori felület ismertetése a felület megjelenése</vt:lpstr>
      <vt:lpstr>Adminisztrátori felület ismertetése ügyfél adat rögzítése</vt:lpstr>
      <vt:lpstr>Adminisztrátori felület ismertetése ügyfél adat módosítása, jelszó pótlása</vt:lpstr>
      <vt:lpstr>Adminisztrátori felület ismertetése bérleteladás folyamata</vt:lpstr>
      <vt:lpstr>Adminisztrátori felület ismertetése beléptetés</vt:lpstr>
      <vt:lpstr>Adminisztrátori felület ismertetése kiléptetés</vt:lpstr>
      <vt:lpstr>Ügyféloldal ismertetése felület megjelenése</vt:lpstr>
      <vt:lpstr>Ügyféloldal ismertetése ügyféloldal funkciói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Ügyfélnyilvántartó alkalmazás konditerem részére</dc:title>
  <dc:creator>Petrich@sulid.hu</dc:creator>
  <cp:lastModifiedBy>Ferenc Bagi</cp:lastModifiedBy>
  <cp:revision>5</cp:revision>
  <dcterms:created xsi:type="dcterms:W3CDTF">2022-04-23T12:59:35Z</dcterms:created>
  <dcterms:modified xsi:type="dcterms:W3CDTF">2022-04-23T18:34:26Z</dcterms:modified>
</cp:coreProperties>
</file>