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C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3"/>
    <p:restoredTop sz="94586"/>
  </p:normalViewPr>
  <p:slideViewPr>
    <p:cSldViewPr snapToGrid="0" snapToObjects="1">
      <p:cViewPr varScale="1">
        <p:scale>
          <a:sx n="104" d="100"/>
          <a:sy n="104" d="100"/>
        </p:scale>
        <p:origin x="115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A7D81-6480-46F5-80ED-29225D809FF1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E32ED-E00A-4598-B0B2-1F0E28DDD5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35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Ide fogom</a:t>
            </a:r>
            <a:r>
              <a:rPr lang="hu-HU" b="1" baseline="0" dirty="0"/>
              <a:t> írni az angol szövegem vonatkozó részét súgásként!!</a:t>
            </a:r>
            <a:endParaRPr lang="hu-HU" b="1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E32ED-E00A-4598-B0B2-1F0E28DDD5E0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69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>
                <a:solidFill>
                  <a:srgbClr val="FF0000"/>
                </a:solidFill>
              </a:rPr>
              <a:t>Ide fogom</a:t>
            </a:r>
            <a:r>
              <a:rPr lang="hu-HU" b="1" baseline="0" dirty="0">
                <a:solidFill>
                  <a:srgbClr val="FF0000"/>
                </a:solidFill>
              </a:rPr>
              <a:t> írni az angol szövegem vonatkozó részét súgásként!!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E32ED-E00A-4598-B0B2-1F0E28DDD5E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78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="0" dirty="0">
              <a:solidFill>
                <a:srgbClr val="FF0000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E32ED-E00A-4598-B0B2-1F0E28DDD5E0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578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D68162-943B-A286-1C4C-A0FCCEF1A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92C5E4-9943-EDB3-7D90-150F109D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DEDBDF-EFC4-73A5-59BC-51D690D6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DC3E1B-C327-8639-DA9C-A033EAC3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C93540-97EA-18A9-897B-77D06D15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7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D34188-F398-C7A6-7C51-5D76FC88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D03490-2CB6-592C-D772-DD859CDEC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FD89B6-2F66-E0F4-D9A2-3C574CB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05D70D-9D5F-2052-C5BF-E66B71F9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A6A284-643F-A2C0-B5E8-C82691C4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120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75DC9B1-8992-67BA-D33D-3EED57035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68DA09-2EC3-D3E3-9D78-EA492FBD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39C9F0-E501-396F-91E2-85564D8E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EB4ADF-E8E6-08D6-1F88-27F941ED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FD5620-E3BA-F144-A0A9-334F77FE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48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A0FFD0-5759-C638-0F6F-AB9831C6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3E1373-3002-443F-54A4-215CE67E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6551F3-D3D6-7AE2-FC1D-E3076BA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F854BE-708F-5E1D-32CB-2C7D3E89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B41900-BA9F-9470-746E-78E5BC3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22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D7BA77-C6C6-C134-C4D0-C2C69BE4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65A23D3-1905-68C1-A412-C4BC09F0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13F8FB-283C-D277-78EE-52F0737C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3C1252-4ED1-3BDA-58E4-4D55268F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313FAD-342C-FDF1-6CEE-A5B5992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05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9CBEE3-B2A8-FD7A-569E-BB317C92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5E482D-D1BC-8652-9067-75A8979AC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30AE508-47B1-79E1-B78B-37AE9F4F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EE6D001-AB07-BDC7-69F5-E3931A0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CF070B-08D0-3501-4775-2B4360DB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80538B-34DF-0639-5AD6-41F09D3A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6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0E2765-1FA9-732A-E097-8F211C58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87B1B6-1A3E-EBDC-D996-58F1F380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1D970A-53CE-C45F-EE7E-637A7E48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6537B46-1FDA-9FD5-D70C-E04D7558A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A1E3771-BB06-21ED-4670-44BE449B0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0D3BC56-E4D4-DB6D-45A3-AE4550D1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32E586-389B-BEF4-00DD-ADD705E4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20BB3D8-7FF9-7E57-5F7E-9FDBFA1F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3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C3F95B-2060-07C8-D1B3-354BE854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6DC2CFB-FC02-3FA5-02EE-CCAD64E9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AB545A-DDA7-DF29-9660-21B7C3CA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E32F073-C67A-C2B7-6D00-63AC1477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8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18E781-F78D-310C-4760-01B21CDD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CB978E0-C48C-01EE-E92F-1C21D880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6279D8-9102-5A55-5663-F9C5F636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72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036FC-C844-1594-1800-E3EB5A79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B829EC-3F08-2EAC-239A-D590C15D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21AE1F-5EA6-2850-F0DF-4EFBF55BC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2C808-8E46-4BAE-CAC5-D077A875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E70744-E6C7-E2DC-E0E0-113065F2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7540FF-A1BD-550D-DD78-71401680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0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8A53F5-05A5-4D30-F0DA-F9DFDFAA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851114E-CE23-1428-BA92-7875ADFF2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2286D6-A14A-9BD0-BA27-57F6A7BD8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F173E2-0DAC-9474-8994-CAC72925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7F3C9A-CF31-0877-CE14-AD279670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4F6F4E-715F-AC2E-7A07-67E250DC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58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1E15903-6FDF-791F-7B08-179CA9AA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62AC12-7194-6063-7F2E-D3F1024A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D0C3BE-E9BD-289C-A583-4FA42A0A8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ADA2-0088-0740-9410-7BA7EAC0F235}" type="datetimeFigureOut">
              <a:rPr lang="hu-HU" smtClean="0"/>
              <a:t>2022.04.26.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190D63-322A-5578-5C37-7EAF0BAE1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0D7181-DC85-0D5E-435E-56D69E4A4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0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E27E2-8D40-64BC-8FEF-D3124E3EB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837" y="1637001"/>
            <a:ext cx="9144000" cy="1791999"/>
          </a:xfrm>
          <a:noFill/>
        </p:spPr>
        <p:txBody>
          <a:bodyPr>
            <a:normAutofit fontScale="90000"/>
          </a:bodyPr>
          <a:lstStyle/>
          <a:p>
            <a:r>
              <a:rPr lang="hu-HU" b="1" i="1" dirty="0"/>
              <a:t>Ügyfélnyilvántartó alkalmazás konditerem részére</a:t>
            </a:r>
          </a:p>
        </p:txBody>
      </p:sp>
      <p:pic>
        <p:nvPicPr>
          <p:cNvPr id="5" name="Kép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3A430996-BB1A-1DB7-F980-291ECD53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5236"/>
            <a:ext cx="2022764" cy="202276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7E334F4-AD69-4625-ADBC-FD0B1723C66C}"/>
              </a:ext>
            </a:extLst>
          </p:cNvPr>
          <p:cNvSpPr txBox="1"/>
          <p:nvPr/>
        </p:nvSpPr>
        <p:spPr>
          <a:xfrm>
            <a:off x="7483764" y="5518727"/>
            <a:ext cx="16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Készítették: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2F6D271-1307-44FF-BA89-4260D47CB72D}"/>
              </a:ext>
            </a:extLst>
          </p:cNvPr>
          <p:cNvSpPr txBox="1"/>
          <p:nvPr/>
        </p:nvSpPr>
        <p:spPr>
          <a:xfrm>
            <a:off x="9111673" y="5518727"/>
            <a:ext cx="31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Bagi Ferenc</a:t>
            </a:r>
          </a:p>
          <a:p>
            <a:r>
              <a:rPr lang="hu-HU" sz="2400" dirty="0" err="1"/>
              <a:t>Hakkel</a:t>
            </a:r>
            <a:r>
              <a:rPr lang="hu-HU" sz="2400" dirty="0"/>
              <a:t> Hedvig</a:t>
            </a:r>
          </a:p>
          <a:p>
            <a:r>
              <a:rPr lang="hu-HU" sz="2400" dirty="0" err="1"/>
              <a:t>Petrich</a:t>
            </a:r>
            <a:r>
              <a:rPr lang="hu-HU" sz="2400" dirty="0"/>
              <a:t> Balázs Ferenc</a:t>
            </a:r>
          </a:p>
        </p:txBody>
      </p:sp>
    </p:spTree>
    <p:extLst>
      <p:ext uri="{BB962C8B-B14F-4D97-AF65-F5344CB8AC3E}">
        <p14:creationId xmlns:p14="http://schemas.microsoft.com/office/powerpoint/2010/main" val="62009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>a felület megjelenése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Bérlettípusokról tájékoztató lista</a:t>
            </a:r>
          </a:p>
          <a:p>
            <a:endParaRPr lang="hu-HU" dirty="0"/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54E64B45-E70C-3976-2798-46D1BB16C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54" t="4519" r="1654" b="35170"/>
          <a:stretch/>
        </p:blipFill>
        <p:spPr>
          <a:xfrm>
            <a:off x="1488141" y="2703139"/>
            <a:ext cx="9215718" cy="34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6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>ügyfél adat rögzítése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Legördülőmenüből a „0 válasszon ügyfelet” választása</a:t>
            </a:r>
          </a:p>
          <a:p>
            <a:r>
              <a:rPr lang="hu-HU" dirty="0"/>
              <a:t>Az űrlapon az adatok kitöltése</a:t>
            </a:r>
          </a:p>
          <a:p>
            <a:r>
              <a:rPr lang="hu-HU" dirty="0"/>
              <a:t>Ellenőrzési folyamat a rögzítés gomb megnyomása után</a:t>
            </a:r>
          </a:p>
          <a:p>
            <a:r>
              <a:rPr lang="hu-HU" dirty="0"/>
              <a:t>Rögzítés az adatbázisban </a:t>
            </a:r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 descr="A képen szöveg, képernyőkép, monitor, fekete látható&#10;&#10;Automatikusan generált leírás">
            <a:extLst>
              <a:ext uri="{FF2B5EF4-FFF2-40B4-BE49-F238E27FC236}">
                <a16:creationId xmlns:a16="http://schemas.microsoft.com/office/drawing/2014/main" id="{3CD7D09F-E380-0D2E-AE44-34FE70F5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07" y="4001294"/>
            <a:ext cx="4575586" cy="28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459" y="0"/>
            <a:ext cx="10608541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>ügyfél adat módosítása, jelszó pótlása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041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Legördülőmenüből az érintett ügyfelet ki kell választani</a:t>
            </a:r>
          </a:p>
          <a:p>
            <a:r>
              <a:rPr lang="hu-HU" dirty="0"/>
              <a:t>Az űrlap mezőinek értékét szükség szerint módosíthatjuk</a:t>
            </a:r>
          </a:p>
          <a:p>
            <a:r>
              <a:rPr lang="hu-HU" dirty="0"/>
              <a:t>Ha a jelszómező üresen marad, nem változik a régi jelszó</a:t>
            </a:r>
          </a:p>
          <a:p>
            <a:r>
              <a:rPr lang="hu-HU" dirty="0"/>
              <a:t>Ellenőrzési folyamat a rögzítés gomb megnyomása után</a:t>
            </a:r>
          </a:p>
          <a:p>
            <a:r>
              <a:rPr lang="hu-HU" dirty="0"/>
              <a:t>Rögzítés az adatbázisban </a:t>
            </a:r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 descr="A képen szöveg, képernyőkép, monitor, fekete látható&#10;&#10;Automatikusan generált leírás">
            <a:extLst>
              <a:ext uri="{FF2B5EF4-FFF2-40B4-BE49-F238E27FC236}">
                <a16:creationId xmlns:a16="http://schemas.microsoft.com/office/drawing/2014/main" id="{E4FBF095-4602-0234-EF20-5B2860C0C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" t="38609" r="-858" b="28841"/>
          <a:stretch/>
        </p:blipFill>
        <p:spPr>
          <a:xfrm>
            <a:off x="609600" y="4625788"/>
            <a:ext cx="10972800" cy="2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191" y="0"/>
            <a:ext cx="10606809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>bérleteladás folyamata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09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Legördülőmenüből az érintett ügyfelet ki kell választani</a:t>
            </a:r>
          </a:p>
          <a:p>
            <a:r>
              <a:rPr lang="hu-HU" dirty="0"/>
              <a:t>Másik legördülőmenüből a bérlettípust ki kell választani, megadni az érvényesség kezdő napját</a:t>
            </a:r>
          </a:p>
          <a:p>
            <a:r>
              <a:rPr lang="hu-HU" dirty="0"/>
              <a:t>Eladás gombot követően megtörténik a rögzítés az adatbázisban </a:t>
            </a:r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 descr="A képen szöveg, képernyőkép, monitor látható&#10;&#10;Automatikusan generált leírás">
            <a:extLst>
              <a:ext uri="{FF2B5EF4-FFF2-40B4-BE49-F238E27FC236}">
                <a16:creationId xmlns:a16="http://schemas.microsoft.com/office/drawing/2014/main" id="{443D9B91-6236-D6DA-3EA2-220FB459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859" y="3907212"/>
            <a:ext cx="4500282" cy="28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9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>beléptetés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Legördülőmenüből az érintett ügyfelet ki kell választani</a:t>
            </a:r>
          </a:p>
          <a:p>
            <a:r>
              <a:rPr lang="hu-HU" dirty="0"/>
              <a:t>A megjelenő bérletei között az utolsó oszlopban a beléptet gomb megnyomására megtörténik a beléptetés (és a bérlet adatok alkalmainak száma csökken, ha nem volt korlátlan a belépés)</a:t>
            </a:r>
          </a:p>
          <a:p>
            <a:r>
              <a:rPr lang="hu-HU" dirty="0"/>
              <a:t>Bérletlistában az érintett bérlet utolsó oszlopában a beléptet gomb megnyomására is megtörténik a beléptetés (és a bérlet adatok alkalmainak száma csökken, ha nem volt korlátlan a belépés)</a:t>
            </a:r>
          </a:p>
          <a:p>
            <a:endParaRPr lang="hu-HU" dirty="0"/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 descr="A képen szöveg, képernyőkép, monitor látható&#10;&#10;Automatikusan generált leírás">
            <a:extLst>
              <a:ext uri="{FF2B5EF4-FFF2-40B4-BE49-F238E27FC236}">
                <a16:creationId xmlns:a16="http://schemas.microsoft.com/office/drawing/2014/main" id="{27BE7994-FEBA-ACC2-48BA-EB5331C1C8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93"/>
          <a:stretch/>
        </p:blipFill>
        <p:spPr>
          <a:xfrm>
            <a:off x="2789817" y="5020235"/>
            <a:ext cx="6612366" cy="20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4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>kiléptetés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belépések táblában látható – jelenleg bent lévő – ügyfelek az utolsó oszlopban lévő kiléptet gombra kiléptethetők. A kiléptetés ideje rögzítésre kerül az adatbázisban.</a:t>
            </a:r>
          </a:p>
          <a:p>
            <a:endParaRPr lang="hu-HU" dirty="0"/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3C32994-E276-6C04-153C-AE313D3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329" y="3214595"/>
            <a:ext cx="5755341" cy="35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2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13736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Ügyféloldal ismertetése</a:t>
            </a: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>felület megjelenése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2255471"/>
            <a:ext cx="5689600" cy="320475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062" y="2255471"/>
            <a:ext cx="1640857" cy="314214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017164" y="2660072"/>
            <a:ext cx="3511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Kódolás:  	        </a:t>
            </a:r>
            <a:r>
              <a:rPr lang="hu-HU" b="1" dirty="0"/>
              <a:t>HTML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Formázás:        </a:t>
            </a:r>
            <a:r>
              <a:rPr lang="hu-HU" b="1" dirty="0" err="1"/>
              <a:t>Boostrap</a:t>
            </a:r>
            <a:r>
              <a:rPr lang="hu-HU" b="1" dirty="0"/>
              <a:t> 5.</a:t>
            </a:r>
          </a:p>
          <a:p>
            <a:endParaRPr lang="hu-HU" b="1" dirty="0"/>
          </a:p>
          <a:p>
            <a:r>
              <a:rPr lang="hu-HU" dirty="0"/>
              <a:t>Megjelenítés:  </a:t>
            </a:r>
            <a:r>
              <a:rPr lang="hu-HU" b="1" dirty="0" err="1"/>
              <a:t>reszponzív</a:t>
            </a:r>
            <a:r>
              <a:rPr lang="hu-HU" b="1" dirty="0"/>
              <a:t> oldalként</a:t>
            </a:r>
          </a:p>
          <a:p>
            <a:endParaRPr lang="hu-HU" b="1" dirty="0"/>
          </a:p>
          <a:p>
            <a:r>
              <a:rPr lang="hu-HU" dirty="0"/>
              <a:t>Funkciók:         </a:t>
            </a:r>
            <a:r>
              <a:rPr lang="hu-HU" b="1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87140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Ügyféloldal ismertetése</a:t>
            </a: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>ügyféloldal funkciói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563419" y="1825625"/>
            <a:ext cx="1115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0" y="1800506"/>
            <a:ext cx="1723656" cy="210986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50" y="4099935"/>
            <a:ext cx="2126858" cy="109123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123" y="1825624"/>
            <a:ext cx="2963791" cy="160018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123" y="3617047"/>
            <a:ext cx="2984529" cy="197194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557818" y="1825626"/>
            <a:ext cx="5163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Kliens oldal funkciói: </a:t>
            </a:r>
          </a:p>
          <a:p>
            <a:r>
              <a:rPr lang="hu-HU" b="1" dirty="0"/>
              <a:t>    Tájékoztatás</a:t>
            </a:r>
          </a:p>
          <a:p>
            <a:r>
              <a:rPr lang="hu-HU" dirty="0"/>
              <a:t>    </a:t>
            </a:r>
            <a:r>
              <a:rPr lang="hu-HU" b="1" dirty="0"/>
              <a:t>Saját adatok és bérletérvényesség ellenőrzése </a:t>
            </a:r>
          </a:p>
          <a:p>
            <a:endParaRPr lang="hu-HU" dirty="0"/>
          </a:p>
          <a:p>
            <a:r>
              <a:rPr lang="hu-HU" dirty="0"/>
              <a:t>- </a:t>
            </a:r>
            <a:r>
              <a:rPr lang="hu-HU" b="1" u="sng" dirty="0"/>
              <a:t>Bejelentkezés</a:t>
            </a:r>
            <a:r>
              <a:rPr lang="hu-HU" dirty="0"/>
              <a:t>:</a:t>
            </a:r>
          </a:p>
          <a:p>
            <a:r>
              <a:rPr lang="hu-HU" dirty="0"/>
              <a:t>    ügyfélszámmal és jelszóval;</a:t>
            </a:r>
          </a:p>
          <a:p>
            <a:endParaRPr lang="hu-HU" dirty="0"/>
          </a:p>
          <a:p>
            <a:r>
              <a:rPr lang="hu-HU" dirty="0"/>
              <a:t>- </a:t>
            </a:r>
            <a:r>
              <a:rPr lang="hu-HU" b="1" u="sng" dirty="0"/>
              <a:t>Üzenet</a:t>
            </a:r>
            <a:r>
              <a:rPr lang="hu-HU" dirty="0"/>
              <a:t>:  </a:t>
            </a:r>
          </a:p>
          <a:p>
            <a:r>
              <a:rPr lang="hu-HU" dirty="0"/>
              <a:t>    sikertelen / sikeres bejelentkezésről;</a:t>
            </a:r>
          </a:p>
          <a:p>
            <a:endParaRPr lang="hu-HU" dirty="0"/>
          </a:p>
          <a:p>
            <a:r>
              <a:rPr lang="hu-HU" b="1" dirty="0"/>
              <a:t>- </a:t>
            </a:r>
            <a:r>
              <a:rPr lang="hu-HU" b="1" u="sng" dirty="0"/>
              <a:t>Sikeres belépés után:</a:t>
            </a:r>
            <a:r>
              <a:rPr lang="hu-HU" b="1" dirty="0"/>
              <a:t> </a:t>
            </a:r>
          </a:p>
          <a:p>
            <a:r>
              <a:rPr lang="hu-HU" dirty="0"/>
              <a:t>    ügyfél saját adatainak / bérleteinek megjelenítése;</a:t>
            </a:r>
          </a:p>
          <a:p>
            <a:endParaRPr lang="hu-HU" dirty="0"/>
          </a:p>
          <a:p>
            <a:r>
              <a:rPr lang="hu-HU" dirty="0"/>
              <a:t>-  </a:t>
            </a:r>
            <a:r>
              <a:rPr lang="hu-HU" b="1" u="sng" dirty="0"/>
              <a:t>Kiléptetés</a:t>
            </a:r>
            <a:r>
              <a:rPr lang="hu-HU" dirty="0"/>
              <a:t>: sikeres kilépés visszajelzése</a:t>
            </a:r>
          </a:p>
        </p:txBody>
      </p:sp>
    </p:spTree>
    <p:extLst>
      <p:ext uri="{BB962C8B-B14F-4D97-AF65-F5344CB8AC3E}">
        <p14:creationId xmlns:p14="http://schemas.microsoft.com/office/powerpoint/2010/main" val="20579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028" y="0"/>
            <a:ext cx="10622972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Adatok küldésének és lekérésének tesztelése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472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563419" y="1825625"/>
            <a:ext cx="1115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B60981B-9859-417B-BD8A-F537B225EEA5}"/>
              </a:ext>
            </a:extLst>
          </p:cNvPr>
          <p:cNvSpPr txBox="1"/>
          <p:nvPr/>
        </p:nvSpPr>
        <p:spPr>
          <a:xfrm>
            <a:off x="775278" y="1825625"/>
            <a:ext cx="387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GET és POST metódusok tesztelését a </a:t>
            </a:r>
            <a:r>
              <a:rPr lang="hu-HU" dirty="0" err="1"/>
              <a:t>Thunder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-el </a:t>
            </a:r>
            <a:r>
              <a:rPr lang="hu-HU" dirty="0" smtClean="0"/>
              <a:t>végeztük.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91AB6D65-9028-44D1-B8C2-1B36FB5C8973}"/>
              </a:ext>
            </a:extLst>
          </p:cNvPr>
          <p:cNvSpPr txBox="1"/>
          <p:nvPr/>
        </p:nvSpPr>
        <p:spPr>
          <a:xfrm>
            <a:off x="775278" y="2529463"/>
            <a:ext cx="408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Ezeket rendezetten mappákban felosztva </a:t>
            </a:r>
            <a:r>
              <a:rPr lang="hu-HU" dirty="0" smtClean="0"/>
              <a:t>tároltuk:</a:t>
            </a:r>
            <a:endParaRPr lang="hu-HU" dirty="0"/>
          </a:p>
        </p:txBody>
      </p:sp>
      <p:pic>
        <p:nvPicPr>
          <p:cNvPr id="20" name="Kép 19" descr="A képen szöveg, mobiltelefon, telefon, kültéri látható&#10;&#10;Automatikusan generált leírás">
            <a:extLst>
              <a:ext uri="{FF2B5EF4-FFF2-40B4-BE49-F238E27FC236}">
                <a16:creationId xmlns:a16="http://schemas.microsoft.com/office/drawing/2014/main" id="{8C4E8E89-3E7C-4B4F-822B-44A364F9E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473" y="2906087"/>
            <a:ext cx="1700369" cy="3328383"/>
          </a:xfrm>
          <a:prstGeom prst="rect">
            <a:avLst/>
          </a:prstGeom>
        </p:spPr>
      </p:pic>
      <p:pic>
        <p:nvPicPr>
          <p:cNvPr id="24" name="Kép 23" descr="A képen szöveg, képernyőkép, monitor, képernyő látható&#10;&#10;Automatikusan generált leírás">
            <a:extLst>
              <a:ext uri="{FF2B5EF4-FFF2-40B4-BE49-F238E27FC236}">
                <a16:creationId xmlns:a16="http://schemas.microsoft.com/office/drawing/2014/main" id="{B7122C77-95F3-40EC-8CBE-07583DF52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574" y="1825625"/>
            <a:ext cx="4940348" cy="2687446"/>
          </a:xfrm>
          <a:prstGeom prst="rect">
            <a:avLst/>
          </a:prstGeom>
        </p:spPr>
      </p:pic>
      <p:pic>
        <p:nvPicPr>
          <p:cNvPr id="22" name="Kép 21" descr="A képen szöveg, képernyőkép, monitor, képernyő látható&#10;&#10;Automatikusan generált leírás">
            <a:extLst>
              <a:ext uri="{FF2B5EF4-FFF2-40B4-BE49-F238E27FC236}">
                <a16:creationId xmlns:a16="http://schemas.microsoft.com/office/drawing/2014/main" id="{07979794-E52C-4E16-BF62-437B64021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298" y="3376696"/>
            <a:ext cx="5269108" cy="28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Ötlettől a megvalósításig</a:t>
            </a:r>
            <a:endParaRPr lang="hu-HU" b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3BE1680A-57E2-3330-6083-E48BA7F050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1103745" y="2041235"/>
            <a:ext cx="9984509" cy="437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 smtClean="0"/>
              <a:t>Fitness</a:t>
            </a:r>
            <a:r>
              <a:rPr lang="hu-HU" b="1" dirty="0" smtClean="0"/>
              <a:t>-wellness instruktor képzés helyben</a:t>
            </a:r>
            <a:r>
              <a:rPr lang="hu-HU" dirty="0"/>
              <a:t> </a:t>
            </a:r>
            <a:r>
              <a:rPr lang="hu-HU" dirty="0" smtClean="0"/>
              <a:t> (az edzőtermek és sportlétesítmények szakember utánpótlása céljából)</a:t>
            </a:r>
          </a:p>
          <a:p>
            <a:r>
              <a:rPr lang="hu-HU" b="1" dirty="0" smtClean="0"/>
              <a:t>Edzőtermek számának növekedése</a:t>
            </a:r>
            <a:endParaRPr lang="hu-HU" b="1" dirty="0"/>
          </a:p>
          <a:p>
            <a:r>
              <a:rPr lang="hu-HU" dirty="0" smtClean="0"/>
              <a:t>Egy </a:t>
            </a:r>
            <a:r>
              <a:rPr lang="hu-HU" b="1" dirty="0" smtClean="0"/>
              <a:t>ügyfélnyilvántartási / és forgalom követési igényeket kielégítő program elkészítése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pic>
        <p:nvPicPr>
          <p:cNvPr id="9" name="Picture 2" descr="Fitness5 &amp; GYM Pólus Center Galéria – Fitness5 &amp; GY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44" y="4043544"/>
            <a:ext cx="4223410" cy="237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04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Alkalmazás feladata</a:t>
            </a:r>
            <a:r>
              <a:rPr lang="hu-HU" i="1" dirty="0"/>
              <a:t> 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1032163" y="2262909"/>
            <a:ext cx="10515600" cy="3990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hu-HU" b="1" dirty="0"/>
              <a:t>bérlet és jegytípusok </a:t>
            </a:r>
            <a:r>
              <a:rPr lang="hu-HU" b="1" dirty="0" smtClean="0"/>
              <a:t>rögzítése   </a:t>
            </a:r>
            <a:endParaRPr lang="hu-HU" b="1" dirty="0"/>
          </a:p>
          <a:p>
            <a:pPr lvl="0">
              <a:lnSpc>
                <a:spcPct val="150000"/>
              </a:lnSpc>
            </a:pPr>
            <a:r>
              <a:rPr lang="hu-HU" b="1" dirty="0"/>
              <a:t>ügyfelek nyilvántartása, </a:t>
            </a:r>
            <a:r>
              <a:rPr lang="hu-HU" b="1" dirty="0" smtClean="0"/>
              <a:t>			</a:t>
            </a:r>
          </a:p>
          <a:p>
            <a:pPr lvl="0">
              <a:lnSpc>
                <a:spcPct val="150000"/>
              </a:lnSpc>
            </a:pPr>
            <a:r>
              <a:rPr lang="hu-HU" b="1" dirty="0" smtClean="0"/>
              <a:t>bérletek </a:t>
            </a:r>
            <a:r>
              <a:rPr lang="hu-HU" b="1" dirty="0"/>
              <a:t>eladása, </a:t>
            </a:r>
            <a:endParaRPr lang="hu-HU" b="1" dirty="0" smtClean="0"/>
          </a:p>
          <a:p>
            <a:pPr lvl="0">
              <a:lnSpc>
                <a:spcPct val="150000"/>
              </a:lnSpc>
            </a:pPr>
            <a:r>
              <a:rPr lang="hu-HU" b="1" dirty="0" smtClean="0"/>
              <a:t>beléptetés</a:t>
            </a:r>
            <a:r>
              <a:rPr lang="hu-HU" b="1" dirty="0"/>
              <a:t>, kiléptetés</a:t>
            </a:r>
          </a:p>
          <a:p>
            <a:pPr lvl="0">
              <a:lnSpc>
                <a:spcPct val="150000"/>
              </a:lnSpc>
            </a:pPr>
            <a:r>
              <a:rPr lang="hu-HU" b="1" dirty="0"/>
              <a:t>ügyfél általános és saját adataira vonatkozó tájékoztatás biztosítása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Picture 2" descr="bikini fitness - apro.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93" y="2584016"/>
            <a:ext cx="3603548" cy="26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9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Programozási környezet ismertetése 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2168236" y="2407516"/>
            <a:ext cx="8859982" cy="358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b="1" dirty="0"/>
              <a:t>Adatbázishoz: </a:t>
            </a:r>
            <a:r>
              <a:rPr lang="hu-HU" b="1" dirty="0" err="1"/>
              <a:t>MySQL</a:t>
            </a:r>
            <a:r>
              <a:rPr lang="hu-HU" b="1" dirty="0"/>
              <a:t> – XAMMP</a:t>
            </a:r>
          </a:p>
          <a:p>
            <a:pPr>
              <a:lnSpc>
                <a:spcPct val="100000"/>
              </a:lnSpc>
            </a:pPr>
            <a:r>
              <a:rPr lang="hu-HU" b="1" dirty="0"/>
              <a:t>Kódoláshoz: Visual </a:t>
            </a:r>
            <a:r>
              <a:rPr lang="hu-HU" b="1" dirty="0" err="1"/>
              <a:t>Studio</a:t>
            </a:r>
            <a:r>
              <a:rPr lang="hu-HU" b="1" dirty="0"/>
              <a:t> </a:t>
            </a:r>
            <a:r>
              <a:rPr lang="hu-HU" b="1" dirty="0" err="1"/>
              <a:t>Code</a:t>
            </a:r>
            <a:endParaRPr lang="hu-HU" b="1" dirty="0"/>
          </a:p>
          <a:p>
            <a:pPr>
              <a:lnSpc>
                <a:spcPct val="100000"/>
              </a:lnSpc>
            </a:pPr>
            <a:r>
              <a:rPr lang="hu-HU" b="1" dirty="0"/>
              <a:t>Weboldalakhoz: HTML, CSS, BOOTSTRAP</a:t>
            </a:r>
          </a:p>
          <a:p>
            <a:pPr>
              <a:lnSpc>
                <a:spcPct val="100000"/>
              </a:lnSpc>
            </a:pPr>
            <a:r>
              <a:rPr lang="hu-HU" b="1" dirty="0"/>
              <a:t>Weboldalak scriptjéhez: JAVASCRIPT</a:t>
            </a:r>
          </a:p>
          <a:p>
            <a:pPr>
              <a:lnSpc>
                <a:spcPct val="100000"/>
              </a:lnSpc>
            </a:pPr>
            <a:r>
              <a:rPr lang="hu-HU" b="1" dirty="0"/>
              <a:t>API: </a:t>
            </a:r>
            <a:r>
              <a:rPr lang="hu-HU" b="1" dirty="0" err="1"/>
              <a:t>express</a:t>
            </a:r>
            <a:r>
              <a:rPr lang="hu-HU" b="1" dirty="0"/>
              <a:t>, </a:t>
            </a:r>
            <a:r>
              <a:rPr lang="hu-HU" b="1" dirty="0" err="1"/>
              <a:t>mysql</a:t>
            </a:r>
            <a:r>
              <a:rPr lang="hu-HU" b="1" dirty="0"/>
              <a:t>, </a:t>
            </a:r>
            <a:r>
              <a:rPr lang="hu-HU" b="1" dirty="0" err="1"/>
              <a:t>bcrypt</a:t>
            </a:r>
            <a:r>
              <a:rPr lang="hu-HU" b="1" dirty="0"/>
              <a:t>, </a:t>
            </a:r>
            <a:r>
              <a:rPr lang="hu-HU" b="1" dirty="0" err="1"/>
              <a:t>cors</a:t>
            </a:r>
            <a:r>
              <a:rPr lang="hu-HU" b="1" dirty="0"/>
              <a:t>, </a:t>
            </a:r>
            <a:r>
              <a:rPr lang="hu-HU" b="1" dirty="0" err="1"/>
              <a:t>jsonwebtoken</a:t>
            </a:r>
            <a:r>
              <a:rPr lang="hu-HU" b="1" dirty="0"/>
              <a:t>, </a:t>
            </a:r>
            <a:r>
              <a:rPr lang="hu-HU" b="1" dirty="0" err="1"/>
              <a:t>dotenv</a:t>
            </a:r>
            <a:r>
              <a:rPr lang="hu-HU" b="1" dirty="0"/>
              <a:t>  </a:t>
            </a:r>
          </a:p>
          <a:p>
            <a:pPr>
              <a:lnSpc>
                <a:spcPct val="100000"/>
              </a:lnSpc>
            </a:pPr>
            <a:r>
              <a:rPr lang="hu-HU" b="1" dirty="0"/>
              <a:t>Verziók követéséhez: GitHub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993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Adatbázis ismertetése 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/>
              <a:t>ugyfelek</a:t>
            </a:r>
            <a:r>
              <a:rPr lang="hu-HU" dirty="0"/>
              <a:t> – ügyfél adatait tartalmazó tábla</a:t>
            </a:r>
          </a:p>
          <a:p>
            <a:pPr lvl="1"/>
            <a:r>
              <a:rPr lang="hu-HU" dirty="0" err="1"/>
              <a:t>ugyfelid</a:t>
            </a:r>
            <a:r>
              <a:rPr lang="hu-HU" dirty="0"/>
              <a:t>, </a:t>
            </a:r>
            <a:r>
              <a:rPr lang="hu-HU" dirty="0" err="1"/>
              <a:t>csaladnev</a:t>
            </a:r>
            <a:r>
              <a:rPr lang="hu-HU" dirty="0"/>
              <a:t>, </a:t>
            </a:r>
            <a:r>
              <a:rPr lang="hu-HU" dirty="0" err="1"/>
              <a:t>keresztnev</a:t>
            </a:r>
            <a:r>
              <a:rPr lang="hu-HU" dirty="0"/>
              <a:t>, </a:t>
            </a:r>
            <a:r>
              <a:rPr lang="hu-HU" dirty="0" err="1"/>
              <a:t>szulido</a:t>
            </a:r>
            <a:r>
              <a:rPr lang="hu-HU" dirty="0"/>
              <a:t>, neme, telefon, email, </a:t>
            </a:r>
            <a:r>
              <a:rPr lang="hu-HU" dirty="0" err="1"/>
              <a:t>iranyitoszam</a:t>
            </a:r>
            <a:r>
              <a:rPr lang="hu-HU" dirty="0"/>
              <a:t>, </a:t>
            </a:r>
            <a:r>
              <a:rPr lang="hu-HU" dirty="0" err="1"/>
              <a:t>telepules</a:t>
            </a:r>
            <a:r>
              <a:rPr lang="hu-HU" dirty="0"/>
              <a:t>, </a:t>
            </a:r>
            <a:r>
              <a:rPr lang="hu-HU" dirty="0" err="1"/>
              <a:t>lakcim</a:t>
            </a:r>
            <a:r>
              <a:rPr lang="hu-HU" dirty="0"/>
              <a:t>, </a:t>
            </a:r>
            <a:r>
              <a:rPr lang="hu-HU" dirty="0" err="1"/>
              <a:t>hirlevel</a:t>
            </a:r>
            <a:r>
              <a:rPr lang="hu-HU" dirty="0"/>
              <a:t>, </a:t>
            </a:r>
            <a:r>
              <a:rPr lang="hu-HU" dirty="0" err="1"/>
              <a:t>jelszo</a:t>
            </a:r>
            <a:endParaRPr lang="hu-HU" dirty="0"/>
          </a:p>
          <a:p>
            <a:r>
              <a:rPr lang="hu-HU" b="1" dirty="0" err="1"/>
              <a:t>berletek</a:t>
            </a:r>
            <a:r>
              <a:rPr lang="hu-HU" dirty="0"/>
              <a:t> – eladott bérletek adatait tartalmazó tábla</a:t>
            </a:r>
          </a:p>
          <a:p>
            <a:pPr lvl="1"/>
            <a:r>
              <a:rPr lang="hu-HU" dirty="0" err="1"/>
              <a:t>berletid</a:t>
            </a:r>
            <a:r>
              <a:rPr lang="hu-HU" dirty="0"/>
              <a:t>, </a:t>
            </a:r>
            <a:r>
              <a:rPr lang="hu-HU" dirty="0" err="1"/>
              <a:t>ugyfelid</a:t>
            </a:r>
            <a:r>
              <a:rPr lang="hu-HU" dirty="0"/>
              <a:t>, </a:t>
            </a:r>
            <a:r>
              <a:rPr lang="hu-HU" dirty="0" err="1"/>
              <a:t>berletnev</a:t>
            </a:r>
            <a:r>
              <a:rPr lang="hu-HU" dirty="0"/>
              <a:t>, </a:t>
            </a:r>
            <a:r>
              <a:rPr lang="hu-HU" dirty="0" err="1"/>
              <a:t>eladnap</a:t>
            </a:r>
            <a:r>
              <a:rPr lang="hu-HU" dirty="0"/>
              <a:t>, </a:t>
            </a:r>
            <a:r>
              <a:rPr lang="hu-HU" dirty="0" err="1"/>
              <a:t>ervkezdet</a:t>
            </a:r>
            <a:r>
              <a:rPr lang="hu-HU" dirty="0"/>
              <a:t>, </a:t>
            </a:r>
            <a:r>
              <a:rPr lang="hu-HU" dirty="0" err="1"/>
              <a:t>ervnapok</a:t>
            </a:r>
            <a:r>
              <a:rPr lang="hu-HU" dirty="0"/>
              <a:t>, </a:t>
            </a:r>
            <a:r>
              <a:rPr lang="hu-HU" dirty="0" err="1"/>
              <a:t>ar</a:t>
            </a:r>
            <a:r>
              <a:rPr lang="hu-HU" dirty="0"/>
              <a:t>, </a:t>
            </a:r>
            <a:r>
              <a:rPr lang="hu-HU" dirty="0" err="1"/>
              <a:t>lehetosegek</a:t>
            </a:r>
            <a:endParaRPr lang="hu-HU" dirty="0"/>
          </a:p>
          <a:p>
            <a:r>
              <a:rPr lang="hu-HU" b="1" dirty="0" err="1"/>
              <a:t>belepesek</a:t>
            </a:r>
            <a:r>
              <a:rPr lang="hu-HU" dirty="0"/>
              <a:t> – be- és kilépések adatait tartalmazó tábla</a:t>
            </a:r>
          </a:p>
          <a:p>
            <a:pPr lvl="1"/>
            <a:r>
              <a:rPr lang="hu-HU" dirty="0" err="1"/>
              <a:t>Belepesid</a:t>
            </a:r>
            <a:r>
              <a:rPr lang="hu-HU" dirty="0"/>
              <a:t>, </a:t>
            </a:r>
            <a:r>
              <a:rPr lang="hu-HU" dirty="0" err="1"/>
              <a:t>berletid</a:t>
            </a:r>
            <a:r>
              <a:rPr lang="hu-HU" dirty="0"/>
              <a:t>, </a:t>
            </a:r>
            <a:r>
              <a:rPr lang="hu-HU" dirty="0" err="1"/>
              <a:t>belepes</a:t>
            </a:r>
            <a:r>
              <a:rPr lang="hu-HU" dirty="0"/>
              <a:t>, </a:t>
            </a:r>
            <a:r>
              <a:rPr lang="hu-HU" dirty="0" err="1"/>
              <a:t>kilepes</a:t>
            </a:r>
            <a:endParaRPr lang="hu-HU" dirty="0"/>
          </a:p>
          <a:p>
            <a:r>
              <a:rPr lang="hu-HU" b="1" dirty="0" err="1" smtClean="0"/>
              <a:t>berlettipusok</a:t>
            </a:r>
            <a:r>
              <a:rPr lang="hu-HU" dirty="0" smtClean="0"/>
              <a:t> </a:t>
            </a:r>
            <a:r>
              <a:rPr lang="hu-HU" dirty="0"/>
              <a:t>– bérlettípusok adatait tartalmazó tábla</a:t>
            </a:r>
          </a:p>
          <a:p>
            <a:pPr lvl="1"/>
            <a:r>
              <a:rPr lang="hu-HU" dirty="0" err="1"/>
              <a:t>berlettipusid</a:t>
            </a:r>
            <a:r>
              <a:rPr lang="hu-HU" dirty="0"/>
              <a:t>, </a:t>
            </a:r>
            <a:r>
              <a:rPr lang="hu-HU" dirty="0" err="1"/>
              <a:t>berletnev</a:t>
            </a:r>
            <a:r>
              <a:rPr lang="hu-HU" dirty="0"/>
              <a:t>, </a:t>
            </a:r>
            <a:r>
              <a:rPr lang="hu-HU" dirty="0" err="1"/>
              <a:t>ervenynap</a:t>
            </a:r>
            <a:r>
              <a:rPr lang="hu-HU" dirty="0"/>
              <a:t>, </a:t>
            </a:r>
            <a:r>
              <a:rPr lang="hu-HU" dirty="0" err="1"/>
              <a:t>ervenyalkalom</a:t>
            </a:r>
            <a:r>
              <a:rPr lang="hu-HU" dirty="0"/>
              <a:t>, </a:t>
            </a:r>
            <a:r>
              <a:rPr lang="hu-HU" dirty="0" err="1"/>
              <a:t>ar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014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API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2264352"/>
            <a:ext cx="10363200" cy="35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Végpontok</a:t>
            </a:r>
          </a:p>
          <a:p>
            <a:pPr lvl="1"/>
            <a:r>
              <a:rPr lang="hu-HU" dirty="0" err="1"/>
              <a:t>ugyfelek</a:t>
            </a:r>
            <a:r>
              <a:rPr lang="hu-HU" dirty="0"/>
              <a:t> (</a:t>
            </a:r>
            <a:r>
              <a:rPr lang="hu-HU" dirty="0" err="1"/>
              <a:t>get</a:t>
            </a:r>
            <a:r>
              <a:rPr lang="hu-HU" dirty="0"/>
              <a:t>, post, patch), </a:t>
            </a:r>
            <a:r>
              <a:rPr lang="hu-HU" dirty="0" err="1"/>
              <a:t>ugyfelekjn</a:t>
            </a:r>
            <a:r>
              <a:rPr lang="hu-HU" dirty="0"/>
              <a:t> (patch), </a:t>
            </a:r>
            <a:r>
              <a:rPr lang="hu-HU" dirty="0" err="1"/>
              <a:t>ugyfelek</a:t>
            </a:r>
            <a:r>
              <a:rPr lang="hu-HU" dirty="0"/>
              <a:t>/:</a:t>
            </a:r>
            <a:r>
              <a:rPr lang="hu-HU" dirty="0" err="1"/>
              <a:t>ugyfelid</a:t>
            </a:r>
            <a:r>
              <a:rPr lang="hu-HU" dirty="0"/>
              <a:t> (</a:t>
            </a:r>
            <a:r>
              <a:rPr lang="hu-HU" dirty="0" err="1"/>
              <a:t>get</a:t>
            </a:r>
            <a:r>
              <a:rPr lang="hu-HU" dirty="0"/>
              <a:t>), </a:t>
            </a:r>
            <a:r>
              <a:rPr lang="hu-HU" dirty="0" err="1"/>
              <a:t>kereses</a:t>
            </a:r>
            <a:r>
              <a:rPr lang="hu-HU" dirty="0"/>
              <a:t> (</a:t>
            </a:r>
            <a:r>
              <a:rPr lang="hu-HU" dirty="0" err="1"/>
              <a:t>get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berlettipusok</a:t>
            </a:r>
            <a:r>
              <a:rPr lang="hu-HU" dirty="0"/>
              <a:t> (</a:t>
            </a:r>
            <a:r>
              <a:rPr lang="hu-HU" dirty="0" err="1"/>
              <a:t>get</a:t>
            </a:r>
            <a:r>
              <a:rPr lang="hu-HU" dirty="0"/>
              <a:t>, post, patch), </a:t>
            </a:r>
            <a:r>
              <a:rPr lang="hu-HU" dirty="0" err="1"/>
              <a:t>berlettipusok</a:t>
            </a:r>
            <a:r>
              <a:rPr lang="hu-HU" dirty="0"/>
              <a:t>/:</a:t>
            </a:r>
            <a:r>
              <a:rPr lang="hu-HU" dirty="0" err="1"/>
              <a:t>berlettipusid</a:t>
            </a:r>
            <a:r>
              <a:rPr lang="hu-HU" dirty="0"/>
              <a:t> (</a:t>
            </a:r>
            <a:r>
              <a:rPr lang="hu-HU" dirty="0" err="1"/>
              <a:t>get</a:t>
            </a:r>
            <a:r>
              <a:rPr lang="hu-HU" dirty="0"/>
              <a:t>, </a:t>
            </a:r>
            <a:r>
              <a:rPr lang="hu-HU" dirty="0" err="1"/>
              <a:t>delete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ervenyesberletek</a:t>
            </a:r>
            <a:r>
              <a:rPr lang="hu-HU" dirty="0"/>
              <a:t> (</a:t>
            </a:r>
            <a:r>
              <a:rPr lang="hu-HU" dirty="0" err="1"/>
              <a:t>get</a:t>
            </a:r>
            <a:r>
              <a:rPr lang="hu-HU" dirty="0"/>
              <a:t>), </a:t>
            </a:r>
            <a:r>
              <a:rPr lang="hu-HU" dirty="0" err="1"/>
              <a:t>ervenyesberletek</a:t>
            </a:r>
            <a:r>
              <a:rPr lang="hu-HU" dirty="0"/>
              <a:t>/:</a:t>
            </a:r>
            <a:r>
              <a:rPr lang="hu-HU" dirty="0" err="1"/>
              <a:t>ugyfelid</a:t>
            </a:r>
            <a:r>
              <a:rPr lang="hu-HU" dirty="0"/>
              <a:t> (</a:t>
            </a:r>
            <a:r>
              <a:rPr lang="hu-HU" dirty="0" err="1"/>
              <a:t>get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berletek</a:t>
            </a:r>
            <a:r>
              <a:rPr lang="hu-HU" dirty="0"/>
              <a:t> (</a:t>
            </a:r>
            <a:r>
              <a:rPr lang="hu-HU" dirty="0" err="1"/>
              <a:t>get</a:t>
            </a:r>
            <a:r>
              <a:rPr lang="hu-HU" dirty="0"/>
              <a:t>, post, patch), </a:t>
            </a:r>
            <a:r>
              <a:rPr lang="hu-HU" dirty="0" err="1"/>
              <a:t>berletek</a:t>
            </a:r>
            <a:r>
              <a:rPr lang="hu-HU" dirty="0"/>
              <a:t>/:</a:t>
            </a:r>
            <a:r>
              <a:rPr lang="hu-HU" dirty="0" err="1"/>
              <a:t>ugyfelid</a:t>
            </a:r>
            <a:r>
              <a:rPr lang="hu-HU" dirty="0"/>
              <a:t> (</a:t>
            </a:r>
            <a:r>
              <a:rPr lang="hu-HU" dirty="0" err="1"/>
              <a:t>get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belepesek</a:t>
            </a:r>
            <a:r>
              <a:rPr lang="hu-HU" dirty="0"/>
              <a:t> (</a:t>
            </a:r>
            <a:r>
              <a:rPr lang="hu-HU" dirty="0" err="1"/>
              <a:t>get</a:t>
            </a:r>
            <a:r>
              <a:rPr lang="hu-HU" dirty="0"/>
              <a:t>, post, patch)</a:t>
            </a:r>
          </a:p>
          <a:p>
            <a:pPr lvl="1"/>
            <a:r>
              <a:rPr lang="hu-HU" dirty="0" err="1"/>
              <a:t>kileptetendo</a:t>
            </a:r>
            <a:r>
              <a:rPr lang="hu-HU" dirty="0"/>
              <a:t> (</a:t>
            </a:r>
            <a:r>
              <a:rPr lang="hu-HU" dirty="0" err="1"/>
              <a:t>get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42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API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smtClean="0"/>
              <a:t>Végpontok </a:t>
            </a:r>
            <a:r>
              <a:rPr lang="hu-HU" dirty="0" smtClean="0"/>
              <a:t>(folyt.)</a:t>
            </a:r>
            <a:endParaRPr lang="hu-HU" dirty="0"/>
          </a:p>
          <a:p>
            <a:pPr lvl="1"/>
            <a:r>
              <a:rPr lang="hu-HU" dirty="0" err="1"/>
              <a:t>users</a:t>
            </a:r>
            <a:r>
              <a:rPr lang="hu-HU" dirty="0"/>
              <a:t>/login (post)</a:t>
            </a:r>
          </a:p>
          <a:p>
            <a:pPr lvl="1"/>
            <a:r>
              <a:rPr lang="hu-HU" dirty="0" err="1"/>
              <a:t>azonositottugyfel</a:t>
            </a:r>
            <a:r>
              <a:rPr lang="hu-HU" dirty="0"/>
              <a:t>/:</a:t>
            </a:r>
            <a:r>
              <a:rPr lang="hu-HU" dirty="0" err="1"/>
              <a:t>ugyfelid</a:t>
            </a:r>
            <a:r>
              <a:rPr lang="hu-HU" dirty="0">
                <a:effectLst/>
              </a:rPr>
              <a:t> (</a:t>
            </a:r>
            <a:r>
              <a:rPr lang="hu-HU" dirty="0" err="1">
                <a:effectLst/>
              </a:rPr>
              <a:t>get</a:t>
            </a:r>
            <a:r>
              <a:rPr lang="hu-HU" dirty="0">
                <a:effectLst/>
              </a:rPr>
              <a:t>)</a:t>
            </a:r>
          </a:p>
          <a:p>
            <a:pPr lvl="1"/>
            <a:r>
              <a:rPr lang="hu-HU" dirty="0" err="1"/>
              <a:t>azonositottugyfelbelepesek</a:t>
            </a:r>
            <a:r>
              <a:rPr lang="hu-HU" dirty="0"/>
              <a:t>/:</a:t>
            </a:r>
            <a:r>
              <a:rPr lang="hu-HU" dirty="0" err="1"/>
              <a:t>ugyfelid</a:t>
            </a:r>
            <a:r>
              <a:rPr lang="hu-HU" dirty="0">
                <a:effectLst/>
              </a:rPr>
              <a:t> (</a:t>
            </a:r>
            <a:r>
              <a:rPr lang="hu-HU" dirty="0" err="1">
                <a:effectLst/>
              </a:rPr>
              <a:t>get</a:t>
            </a:r>
            <a:r>
              <a:rPr lang="hu-HU" dirty="0">
                <a:effectLst/>
              </a:rPr>
              <a:t>), </a:t>
            </a:r>
            <a:r>
              <a:rPr lang="hu-HU" dirty="0"/>
              <a:t>azonositottugyfelbelepesek5/:</a:t>
            </a:r>
            <a:r>
              <a:rPr lang="hu-HU" dirty="0" err="1"/>
              <a:t>ugyfelid</a:t>
            </a:r>
            <a:r>
              <a:rPr lang="hu-HU" dirty="0">
                <a:effectLst/>
              </a:rPr>
              <a:t> (</a:t>
            </a:r>
            <a:r>
              <a:rPr lang="hu-HU" dirty="0" err="1">
                <a:effectLst/>
              </a:rPr>
              <a:t>get</a:t>
            </a:r>
            <a:r>
              <a:rPr lang="hu-HU" dirty="0">
                <a:effectLst/>
              </a:rPr>
              <a:t>)</a:t>
            </a:r>
          </a:p>
          <a:p>
            <a:pPr lvl="1"/>
            <a:r>
              <a:rPr lang="hu-HU" dirty="0" err="1"/>
              <a:t>azonositottervenyesberletek</a:t>
            </a:r>
            <a:r>
              <a:rPr lang="hu-HU" dirty="0"/>
              <a:t>/:</a:t>
            </a:r>
            <a:r>
              <a:rPr lang="hu-HU" dirty="0" err="1"/>
              <a:t>ugyfelid</a:t>
            </a:r>
            <a:r>
              <a:rPr lang="hu-HU" dirty="0">
                <a:effectLst/>
              </a:rPr>
              <a:t> (</a:t>
            </a:r>
            <a:r>
              <a:rPr lang="hu-HU" dirty="0" err="1">
                <a:effectLst/>
              </a:rPr>
              <a:t>get</a:t>
            </a:r>
            <a:r>
              <a:rPr lang="hu-HU" dirty="0">
                <a:effectLst/>
              </a:rPr>
              <a:t>), </a:t>
            </a:r>
          </a:p>
          <a:p>
            <a:pPr lvl="1"/>
            <a:r>
              <a:rPr lang="hu-HU" dirty="0" err="1"/>
              <a:t>azonositottberletek</a:t>
            </a:r>
            <a:r>
              <a:rPr lang="hu-HU" dirty="0"/>
              <a:t>/:</a:t>
            </a:r>
            <a:r>
              <a:rPr lang="hu-HU" dirty="0" err="1"/>
              <a:t>ugyfelid</a:t>
            </a:r>
            <a:r>
              <a:rPr lang="hu-HU" dirty="0">
                <a:effectLst/>
              </a:rPr>
              <a:t> (</a:t>
            </a:r>
            <a:r>
              <a:rPr lang="hu-HU" dirty="0" err="1">
                <a:effectLst/>
              </a:rPr>
              <a:t>get</a:t>
            </a:r>
            <a:r>
              <a:rPr lang="hu-HU" dirty="0">
                <a:effectLst/>
              </a:rPr>
              <a:t>)</a:t>
            </a:r>
          </a:p>
          <a:p>
            <a:pPr lvl="1"/>
            <a:endParaRPr lang="hu-HU" dirty="0"/>
          </a:p>
          <a:p>
            <a:r>
              <a:rPr lang="hu-HU" dirty="0"/>
              <a:t>Lekérdezések, védett lekérdezések</a:t>
            </a:r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270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1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Tulajdonosi felület ismertetése</a:t>
            </a:r>
            <a:r>
              <a:rPr lang="hu-HU" i="1" dirty="0"/>
              <a:t/>
            </a:r>
            <a:br>
              <a:rPr lang="hu-HU" i="1" dirty="0"/>
            </a:br>
            <a:r>
              <a:rPr lang="hu-HU" dirty="0"/>
              <a:t> a felület megjelenése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Bérlettípusok </a:t>
            </a:r>
            <a:r>
              <a:rPr lang="hu-HU" dirty="0" err="1"/>
              <a:t>listázása</a:t>
            </a:r>
            <a:endParaRPr lang="hu-HU" dirty="0"/>
          </a:p>
          <a:p>
            <a:r>
              <a:rPr lang="hu-HU" dirty="0"/>
              <a:t>Szerkesztési/módosítási/törlési felület</a:t>
            </a:r>
          </a:p>
          <a:p>
            <a:r>
              <a:rPr lang="hu-HU" dirty="0"/>
              <a:t>Jelenleg érvényes/összes bérlet </a:t>
            </a:r>
            <a:r>
              <a:rPr lang="hu-HU" dirty="0" err="1"/>
              <a:t>listázása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8F00C32-4D4D-5138-3F5A-E3B3C417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61243"/>
            <a:ext cx="4876800" cy="3048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5B56FB5-C5BD-4F01-D134-0ECB82A83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671888"/>
            <a:ext cx="487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0"/>
            <a:ext cx="1060450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Tulajdonosi felület ismertetése</a:t>
            </a:r>
            <a:br>
              <a:rPr lang="hu-HU" b="1" i="1" dirty="0"/>
            </a:br>
            <a:r>
              <a:rPr lang="hu-HU" dirty="0"/>
              <a:t>új bérlet rögzítése, módosítás és törlés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Legördülőmenü segítségével választás</a:t>
            </a:r>
          </a:p>
          <a:p>
            <a:r>
              <a:rPr lang="hu-HU" dirty="0"/>
              <a:t>Egy gomb szolgál a mentésre módosítás vagy létrehozás esetén</a:t>
            </a:r>
          </a:p>
          <a:p>
            <a:r>
              <a:rPr lang="hu-HU" dirty="0"/>
              <a:t>Létező bérlettípus esetén a törlés megerősítés után lehetséges</a:t>
            </a:r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1A575BC-97F6-131F-7838-E3C100485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317" y="3761535"/>
            <a:ext cx="4733365" cy="29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702</Words>
  <Application>Microsoft Office PowerPoint</Application>
  <PresentationFormat>Szélesvásznú</PresentationFormat>
  <Paragraphs>122</Paragraphs>
  <Slides>18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Office-téma</vt:lpstr>
      <vt:lpstr>Ügyfélnyilvántartó alkalmazás konditerem részére</vt:lpstr>
      <vt:lpstr>Ötlettől a megvalósításig</vt:lpstr>
      <vt:lpstr>Alkalmazás feladata </vt:lpstr>
      <vt:lpstr>Programozási környezet ismertetése </vt:lpstr>
      <vt:lpstr>Adatbázis ismertetése </vt:lpstr>
      <vt:lpstr>API</vt:lpstr>
      <vt:lpstr>API</vt:lpstr>
      <vt:lpstr>Tulajdonosi felület ismertetése  a felület megjelenése</vt:lpstr>
      <vt:lpstr>Tulajdonosi felület ismertetése új bérlet rögzítése, módosítás és törlés</vt:lpstr>
      <vt:lpstr>Adminisztrátori felület ismertetése a felület megjelenése</vt:lpstr>
      <vt:lpstr>Adminisztrátori felület ismertetése ügyfél adat rögzítése</vt:lpstr>
      <vt:lpstr>Adminisztrátori felület ismertetése ügyfél adat módosítása, jelszó pótlása</vt:lpstr>
      <vt:lpstr>Adminisztrátori felület ismertetése bérleteladás folyamata</vt:lpstr>
      <vt:lpstr>Adminisztrátori felület ismertetése beléptetés</vt:lpstr>
      <vt:lpstr>Adminisztrátori felület ismertetése kiléptetés</vt:lpstr>
      <vt:lpstr>Ügyféloldal ismertetése felület megjelenése</vt:lpstr>
      <vt:lpstr>Ügyféloldal ismertetése ügyféloldal funkciói</vt:lpstr>
      <vt:lpstr>Adatok küldésének és lekérésének tesztelése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Ügyfélnyilvántartó alkalmazás konditerem részére</dc:title>
  <dc:creator>Petrich@sulid.hu</dc:creator>
  <cp:lastModifiedBy>Petrich Balázs Ferenc</cp:lastModifiedBy>
  <cp:revision>28</cp:revision>
  <dcterms:created xsi:type="dcterms:W3CDTF">2022-04-23T12:59:35Z</dcterms:created>
  <dcterms:modified xsi:type="dcterms:W3CDTF">2022-04-26T08:45:16Z</dcterms:modified>
</cp:coreProperties>
</file>