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3" roundtripDataSignature="AMtx7mgaDzrtiF+ENYsQeLPVjQwxs6Q4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customschemas.google.com/relationships/presentationmetadata" Target="metadata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0"/>
          <p:cNvSpPr/>
          <p:nvPr/>
        </p:nvSpPr>
        <p:spPr>
          <a:xfrm>
            <a:off x="-15508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0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0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0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" name="Google Shape;23;p3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2" type="sldNum"/>
          </p:nvPr>
        </p:nvSpPr>
        <p:spPr>
          <a:xfrm>
            <a:off x="8924192" y="6207434"/>
            <a:ext cx="2288292" cy="617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of 28</a:t>
            </a:r>
            <a:endParaRPr/>
          </a:p>
        </p:txBody>
      </p:sp>
      <p:cxnSp>
        <p:nvCxnSpPr>
          <p:cNvPr id="26" name="Google Shape;26;p30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9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0" name="Google Shape;90;p3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9"/>
          <p:cNvSpPr txBox="1"/>
          <p:nvPr>
            <p:ph idx="12" type="sldNum"/>
          </p:nvPr>
        </p:nvSpPr>
        <p:spPr>
          <a:xfrm>
            <a:off x="8924192" y="6207434"/>
            <a:ext cx="2288292" cy="617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0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40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40"/>
          <p:cNvSpPr txBox="1"/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40"/>
          <p:cNvSpPr txBox="1"/>
          <p:nvPr>
            <p:ph idx="1" type="body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8" name="Google Shape;98;p4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4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40"/>
          <p:cNvSpPr txBox="1"/>
          <p:nvPr>
            <p:ph idx="12" type="sldNum"/>
          </p:nvPr>
        </p:nvSpPr>
        <p:spPr>
          <a:xfrm>
            <a:off x="8924192" y="6207434"/>
            <a:ext cx="2288292" cy="617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0" name="Google Shape;30;p31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1"/>
          <p:cNvSpPr txBox="1"/>
          <p:nvPr>
            <p:ph idx="12" type="sldNum"/>
          </p:nvPr>
        </p:nvSpPr>
        <p:spPr>
          <a:xfrm>
            <a:off x="8924192" y="6207434"/>
            <a:ext cx="2288292" cy="617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/28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8924192" y="6207434"/>
            <a:ext cx="2288292" cy="617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of 28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/>
          <p:nvPr/>
        </p:nvSpPr>
        <p:spPr>
          <a:xfrm>
            <a:off x="0" y="6413747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33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3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3"/>
          <p:cNvSpPr txBox="1"/>
          <p:nvPr>
            <p:ph idx="12" type="sldNum"/>
          </p:nvPr>
        </p:nvSpPr>
        <p:spPr>
          <a:xfrm>
            <a:off x="8924192" y="6207434"/>
            <a:ext cx="2288292" cy="617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/28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3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34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4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8924192" y="6207434"/>
            <a:ext cx="2288292" cy="617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of 28</a:t>
            </a:r>
            <a:endParaRPr/>
          </a:p>
        </p:txBody>
      </p:sp>
      <p:cxnSp>
        <p:nvCxnSpPr>
          <p:cNvPr id="54" name="Google Shape;54;p34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35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9" name="Google Shape;59;p35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35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1" name="Google Shape;61;p3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5"/>
          <p:cNvSpPr txBox="1"/>
          <p:nvPr>
            <p:ph idx="12" type="sldNum"/>
          </p:nvPr>
        </p:nvSpPr>
        <p:spPr>
          <a:xfrm>
            <a:off x="8924192" y="6207434"/>
            <a:ext cx="2288292" cy="617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/28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6"/>
          <p:cNvSpPr txBox="1"/>
          <p:nvPr>
            <p:ph idx="12" type="sldNum"/>
          </p:nvPr>
        </p:nvSpPr>
        <p:spPr>
          <a:xfrm>
            <a:off x="8924192" y="6207434"/>
            <a:ext cx="2288292" cy="617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/28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37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37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7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4" name="Google Shape;74;p37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5" name="Google Shape;75;p37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7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7"/>
          <p:cNvSpPr txBox="1"/>
          <p:nvPr>
            <p:ph idx="12" type="sldNum"/>
          </p:nvPr>
        </p:nvSpPr>
        <p:spPr>
          <a:xfrm>
            <a:off x="8924192" y="6207434"/>
            <a:ext cx="2288292" cy="617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8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3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38"/>
          <p:cNvSpPr txBox="1"/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82" name="Google Shape;82;p38"/>
          <p:cNvPicPr preferRelativeResize="0"/>
          <p:nvPr>
            <p:ph idx="2" type="pic"/>
          </p:nvPr>
        </p:nvPicPr>
        <p:blipFill/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83" name="Google Shape;83;p38"/>
          <p:cNvSpPr txBox="1"/>
          <p:nvPr>
            <p:ph idx="1" type="body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4" name="Google Shape;84;p3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8"/>
          <p:cNvSpPr txBox="1"/>
          <p:nvPr>
            <p:ph idx="12" type="sldNum"/>
          </p:nvPr>
        </p:nvSpPr>
        <p:spPr>
          <a:xfrm>
            <a:off x="8924192" y="6207434"/>
            <a:ext cx="2288292" cy="617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9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9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9"/>
          <p:cNvSpPr txBox="1"/>
          <p:nvPr>
            <p:ph idx="12" type="sldNum"/>
          </p:nvPr>
        </p:nvSpPr>
        <p:spPr>
          <a:xfrm>
            <a:off x="8924192" y="6207434"/>
            <a:ext cx="2288292" cy="617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fld id="{00000000-1234-1234-1234-123412341234}" type="slidenum">
              <a:rPr lang="en-US"/>
              <a:t>‹#›</a:t>
            </a:fld>
            <a:r>
              <a:rPr lang="en-US"/>
              <a:t> of 28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" name="Google Shape;17;p29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Relationship Id="rId4" Type="http://schemas.openxmlformats.org/officeDocument/2006/relationships/hyperlink" Target="https://github.com/PetriixD/academy_project" TargetMode="External"/><Relationship Id="rId5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Relationship Id="rId4" Type="http://schemas.openxmlformats.org/officeDocument/2006/relationships/image" Target="../media/image20.png"/><Relationship Id="rId5" Type="http://schemas.openxmlformats.org/officeDocument/2006/relationships/image" Target="../media/image18.png"/><Relationship Id="rId6" Type="http://schemas.openxmlformats.org/officeDocument/2006/relationships/image" Target="../media/image2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carbon.now.sh/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linux.die.net/man/" TargetMode="External"/><Relationship Id="rId4" Type="http://schemas.openxmlformats.org/officeDocument/2006/relationships/hyperlink" Target="https://www.digitalocean.com/community/tutorial_collections/how-to-use-cron-to-automate-tasks" TargetMode="External"/><Relationship Id="rId5" Type="http://schemas.openxmlformats.org/officeDocument/2006/relationships/hyperlink" Target="https://developers.google.com/gmail/imap/imap-smtp" TargetMode="External"/><Relationship Id="rId6" Type="http://schemas.openxmlformats.org/officeDocument/2006/relationships/hyperlink" Target="https://docs.python.org/3/" TargetMode="External"/><Relationship Id="rId7" Type="http://schemas.openxmlformats.org/officeDocument/2006/relationships/hyperlink" Target="https://pypi.org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en-US"/>
              <a:t>Python script for monitoring in Linux</a:t>
            </a:r>
            <a:endParaRPr/>
          </a:p>
        </p:txBody>
      </p:sp>
      <p:sp>
        <p:nvSpPr>
          <p:cNvPr id="106" name="Google Shape;106;p1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BY PETER DAŇO</a:t>
            </a:r>
            <a:endParaRPr/>
          </a:p>
        </p:txBody>
      </p:sp>
      <p:sp>
        <p:nvSpPr>
          <p:cNvPr id="107" name="Google Shape;107;p1"/>
          <p:cNvSpPr txBox="1"/>
          <p:nvPr>
            <p:ph idx="12" type="sldNum"/>
          </p:nvPr>
        </p:nvSpPr>
        <p:spPr>
          <a:xfrm>
            <a:off x="8924192" y="6207434"/>
            <a:ext cx="2288292" cy="617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/>
              <a:t>‹#›</a:t>
            </a:fld>
            <a:endParaRPr sz="3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CPU and RAM usage</a:t>
            </a:r>
            <a:endParaRPr/>
          </a:p>
        </p:txBody>
      </p:sp>
      <p:pic>
        <p:nvPicPr>
          <p:cNvPr id="172" name="Google Shape;172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2270" y="1857662"/>
            <a:ext cx="6347460" cy="1311593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0"/>
          <p:cNvSpPr txBox="1"/>
          <p:nvPr/>
        </p:nvSpPr>
        <p:spPr>
          <a:xfrm>
            <a:off x="1160520" y="3535989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82880" lvl="1" marL="38404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Using python psutil library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No Linux commands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Command displays current cpu and ram usage</a:t>
            </a:r>
            <a:endParaRPr/>
          </a:p>
          <a:p>
            <a:pPr indent="-55879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0"/>
          <p:cNvSpPr txBox="1"/>
          <p:nvPr>
            <p:ph idx="12" type="sldNum"/>
          </p:nvPr>
        </p:nvSpPr>
        <p:spPr>
          <a:xfrm>
            <a:off x="8924192" y="6207434"/>
            <a:ext cx="2288292" cy="617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Users list and count</a:t>
            </a:r>
            <a:endParaRPr/>
          </a:p>
        </p:txBody>
      </p:sp>
      <p:pic>
        <p:nvPicPr>
          <p:cNvPr id="180" name="Google Shape;180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280" y="1880933"/>
            <a:ext cx="10058400" cy="1409568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1"/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82" name="Google Shape;182;p11"/>
          <p:cNvSpPr txBox="1"/>
          <p:nvPr/>
        </p:nvSpPr>
        <p:spPr>
          <a:xfrm>
            <a:off x="1160520" y="3535989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82880" lvl="1" marL="38404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Using python os library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Linux commands who and wc</a:t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Function get_column_from_cmd</a:t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Command displays currently logged in users and their count</a:t>
            </a:r>
            <a:endParaRPr/>
          </a:p>
          <a:p>
            <a:pPr indent="-55879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1"/>
          <p:cNvSpPr txBox="1"/>
          <p:nvPr>
            <p:ph idx="12" type="sldNum"/>
          </p:nvPr>
        </p:nvSpPr>
        <p:spPr>
          <a:xfrm>
            <a:off x="8924192" y="6207434"/>
            <a:ext cx="2288292" cy="617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Average load</a:t>
            </a:r>
            <a:endParaRPr/>
          </a:p>
        </p:txBody>
      </p:sp>
      <p:pic>
        <p:nvPicPr>
          <p:cNvPr id="189" name="Google Shape;189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280" y="1867761"/>
            <a:ext cx="10058400" cy="124576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2"/>
          <p:cNvSpPr txBox="1"/>
          <p:nvPr/>
        </p:nvSpPr>
        <p:spPr>
          <a:xfrm>
            <a:off x="1097280" y="3351262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82880" lvl="1" marL="38404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Using python os library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Linux commands uptime and awk</a:t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Command displays average load for last 5 and 15 minutes</a:t>
            </a:r>
            <a:endParaRPr/>
          </a:p>
          <a:p>
            <a:pPr indent="-55879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2"/>
          <p:cNvSpPr txBox="1"/>
          <p:nvPr>
            <p:ph idx="12" type="sldNum"/>
          </p:nvPr>
        </p:nvSpPr>
        <p:spPr>
          <a:xfrm>
            <a:off x="8924192" y="6207434"/>
            <a:ext cx="2288292" cy="617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System uptime</a:t>
            </a:r>
            <a:endParaRPr/>
          </a:p>
        </p:txBody>
      </p:sp>
      <p:pic>
        <p:nvPicPr>
          <p:cNvPr id="197" name="Google Shape;197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280" y="1879714"/>
            <a:ext cx="10058400" cy="1147969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3"/>
          <p:cNvSpPr txBox="1"/>
          <p:nvPr/>
        </p:nvSpPr>
        <p:spPr>
          <a:xfrm>
            <a:off x="1097280" y="3351262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82880" lvl="1" marL="38404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Using python os library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Linux commands uptime and awk</a:t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Command displays current system uptime</a:t>
            </a:r>
            <a:endParaRPr/>
          </a:p>
          <a:p>
            <a:pPr indent="-55879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3"/>
          <p:cNvSpPr txBox="1"/>
          <p:nvPr>
            <p:ph idx="12" type="sldNum"/>
          </p:nvPr>
        </p:nvSpPr>
        <p:spPr>
          <a:xfrm>
            <a:off x="8924192" y="6207434"/>
            <a:ext cx="2288292" cy="617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Commands in function</a:t>
            </a:r>
            <a:endParaRPr/>
          </a:p>
        </p:txBody>
      </p:sp>
      <p:pic>
        <p:nvPicPr>
          <p:cNvPr id="205" name="Google Shape;205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0115" y="1846263"/>
            <a:ext cx="7652730" cy="4022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4"/>
          <p:cNvSpPr txBox="1"/>
          <p:nvPr>
            <p:ph idx="12" type="sldNum"/>
          </p:nvPr>
        </p:nvSpPr>
        <p:spPr>
          <a:xfrm>
            <a:off x="8924192" y="6207434"/>
            <a:ext cx="2288292" cy="617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Format the output</a:t>
            </a:r>
            <a:endParaRPr/>
          </a:p>
        </p:txBody>
      </p:sp>
      <p:sp>
        <p:nvSpPr>
          <p:cNvPr id="212" name="Google Shape;212;p15"/>
          <p:cNvSpPr txBox="1"/>
          <p:nvPr/>
        </p:nvSpPr>
        <p:spPr>
          <a:xfrm>
            <a:off x="1097280" y="2002753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82880" lvl="1" marL="38404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Format the data into a readable form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HTML templating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Creating a table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Filling the table with data from the monitoring</a:t>
            </a:r>
            <a:endParaRPr/>
          </a:p>
          <a:p>
            <a:pPr indent="0" lvl="1" marL="20116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5"/>
          <p:cNvSpPr txBox="1"/>
          <p:nvPr>
            <p:ph idx="12" type="sldNum"/>
          </p:nvPr>
        </p:nvSpPr>
        <p:spPr>
          <a:xfrm>
            <a:off x="8924192" y="6207434"/>
            <a:ext cx="2288292" cy="617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Creating the table</a:t>
            </a:r>
            <a:endParaRPr/>
          </a:p>
        </p:txBody>
      </p:sp>
      <p:sp>
        <p:nvSpPr>
          <p:cNvPr id="219" name="Google Shape;219;p16"/>
          <p:cNvSpPr txBox="1"/>
          <p:nvPr/>
        </p:nvSpPr>
        <p:spPr>
          <a:xfrm>
            <a:off x="1097280" y="2002753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82880" lvl="1" marL="38404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Using no external libraries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Using HTML to create the table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Puts all the data from the monitoring</a:t>
            </a:r>
            <a:endParaRPr/>
          </a:p>
          <a:p>
            <a:pPr indent="0" lvl="1" marL="20116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 into a formatted table</a:t>
            </a:r>
            <a:endParaRPr/>
          </a:p>
          <a:p>
            <a:pPr indent="-55879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5879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5879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5879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6"/>
          <p:cNvSpPr txBox="1"/>
          <p:nvPr>
            <p:ph idx="12" type="sldNum"/>
          </p:nvPr>
        </p:nvSpPr>
        <p:spPr>
          <a:xfrm>
            <a:off x="8924192" y="6207434"/>
            <a:ext cx="2288292" cy="617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1" name="Google Shape;221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85282" y="463220"/>
            <a:ext cx="5808870" cy="56535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227" name="Google Shape;22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000" y="767663"/>
            <a:ext cx="11520000" cy="1939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6000" y="3047857"/>
            <a:ext cx="11520000" cy="281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7"/>
          <p:cNvSpPr txBox="1"/>
          <p:nvPr>
            <p:ph idx="12" type="sldNum"/>
          </p:nvPr>
        </p:nvSpPr>
        <p:spPr>
          <a:xfrm>
            <a:off x="8924192" y="6207434"/>
            <a:ext cx="2288292" cy="617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Send the table to mail</a:t>
            </a:r>
            <a:endParaRPr/>
          </a:p>
        </p:txBody>
      </p:sp>
      <p:sp>
        <p:nvSpPr>
          <p:cNvPr id="235" name="Google Shape;235;p18"/>
          <p:cNvSpPr txBox="1"/>
          <p:nvPr/>
        </p:nvSpPr>
        <p:spPr>
          <a:xfrm>
            <a:off x="1097280" y="2002753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82880" lvl="1" marL="38404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Send the table with the data to mail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Using SMTP server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Using gmail SMTP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Using os variable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.env file</a:t>
            </a:r>
            <a:endParaRPr/>
          </a:p>
          <a:p>
            <a:pPr indent="0" lvl="1" marL="20116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8"/>
          <p:cNvSpPr txBox="1"/>
          <p:nvPr>
            <p:ph idx="12" type="sldNum"/>
          </p:nvPr>
        </p:nvSpPr>
        <p:spPr>
          <a:xfrm>
            <a:off x="8924192" y="6207434"/>
            <a:ext cx="2288292" cy="617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Sending the mail</a:t>
            </a:r>
            <a:endParaRPr/>
          </a:p>
        </p:txBody>
      </p:sp>
      <p:pic>
        <p:nvPicPr>
          <p:cNvPr id="242" name="Google Shape;242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280" y="2012309"/>
            <a:ext cx="10058400" cy="1012087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19"/>
          <p:cNvSpPr txBox="1"/>
          <p:nvPr/>
        </p:nvSpPr>
        <p:spPr>
          <a:xfrm>
            <a:off x="1097280" y="3299345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82880" lvl="1" marL="38404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Using python smtp library and MIMEText library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Using gmail SMTP 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Using my own mail as SMTP service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Using get_email_message() and send_mail()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Loading login and password from os variables from .env file</a:t>
            </a:r>
            <a:endParaRPr/>
          </a:p>
          <a:p>
            <a:pPr indent="0" lvl="1" marL="20116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19"/>
          <p:cNvSpPr txBox="1"/>
          <p:nvPr>
            <p:ph idx="12" type="sldNum"/>
          </p:nvPr>
        </p:nvSpPr>
        <p:spPr>
          <a:xfrm>
            <a:off x="8924192" y="6207434"/>
            <a:ext cx="2288292" cy="617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Assignment</a:t>
            </a:r>
            <a:endParaRPr/>
          </a:p>
        </p:txBody>
      </p:sp>
      <p:sp>
        <p:nvSpPr>
          <p:cNvPr id="113" name="Google Shape;113;p2"/>
          <p:cNvSpPr txBox="1"/>
          <p:nvPr>
            <p:ph idx="1" type="body"/>
          </p:nvPr>
        </p:nvSpPr>
        <p:spPr>
          <a:xfrm>
            <a:off x="1097279" y="1845734"/>
            <a:ext cx="10198794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92500" lnSpcReduction="20000"/>
          </a:bodyPr>
          <a:lstStyle/>
          <a:p>
            <a:pPr indent="0" lvl="1" marL="20116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2600"/>
              <a:t>Implement script which monitors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sz="2200"/>
              <a:t>Free space on file system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sz="2200"/>
              <a:t>Running processes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sz="2200"/>
              <a:t>Current logged in users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sz="2200"/>
              <a:t>Anything else I consider important</a:t>
            </a:r>
            <a:endParaRPr/>
          </a:p>
          <a:p>
            <a:pPr indent="0" lvl="1" marL="20116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400"/>
          </a:p>
          <a:p>
            <a:pPr indent="0" lvl="1" marL="20116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n-US" sz="2600"/>
              <a:t>Format the output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sz="2200"/>
              <a:t>Format the output text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sz="2200"/>
              <a:t>Put it into the a table</a:t>
            </a:r>
            <a:endParaRPr/>
          </a:p>
          <a:p>
            <a:pPr indent="0" lvl="1" marL="20116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100000"/>
              <a:buNone/>
            </a:pPr>
            <a:r>
              <a:rPr lang="en-US" sz="1800"/>
              <a:t>    </a:t>
            </a:r>
            <a:r>
              <a:rPr lang="en-US" sz="2600"/>
              <a:t>Send the table by mail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sz="2200"/>
              <a:t>Transform the table into HTML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sz="2200"/>
              <a:t>Send the final table with all the data into the recipient’s mail</a:t>
            </a:r>
            <a:endParaRPr/>
          </a:p>
          <a:p>
            <a:pPr indent="0" lvl="1" marL="20116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400"/>
          </a:p>
          <a:p>
            <a:pPr indent="0" lvl="1" marL="20116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400"/>
          </a:p>
          <a:p>
            <a:pPr indent="-100647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400"/>
          </a:p>
          <a:p>
            <a:pPr indent="0" lvl="1" marL="20116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77152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77152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14" name="Google Shape;114;p2"/>
          <p:cNvSpPr txBox="1"/>
          <p:nvPr>
            <p:ph idx="12" type="sldNum"/>
          </p:nvPr>
        </p:nvSpPr>
        <p:spPr>
          <a:xfrm>
            <a:off x="8924192" y="6207434"/>
            <a:ext cx="2288292" cy="617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MIMEText and SMTP</a:t>
            </a:r>
            <a:endParaRPr/>
          </a:p>
        </p:txBody>
      </p:sp>
      <p:pic>
        <p:nvPicPr>
          <p:cNvPr id="250" name="Google Shape;250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280" y="1856634"/>
            <a:ext cx="10058400" cy="3835729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0"/>
          <p:cNvSpPr txBox="1"/>
          <p:nvPr>
            <p:ph idx="12" type="sldNum"/>
          </p:nvPr>
        </p:nvSpPr>
        <p:spPr>
          <a:xfrm>
            <a:off x="8924192" y="6207434"/>
            <a:ext cx="2288292" cy="617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OS variables</a:t>
            </a:r>
            <a:endParaRPr/>
          </a:p>
        </p:txBody>
      </p:sp>
      <p:pic>
        <p:nvPicPr>
          <p:cNvPr id="257" name="Google Shape;257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53132" y="2757343"/>
            <a:ext cx="17145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1"/>
          <p:cNvSpPr txBox="1"/>
          <p:nvPr/>
        </p:nvSpPr>
        <p:spPr>
          <a:xfrm>
            <a:off x="1097280" y="2024726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82880" lvl="1" marL="38404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.env file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Better than hardcoded passwords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Stored locally </a:t>
            </a:r>
            <a:endParaRPr/>
          </a:p>
          <a:p>
            <a:pPr indent="0" lvl="1" marL="20116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21"/>
          <p:cNvSpPr txBox="1"/>
          <p:nvPr>
            <p:ph idx="12" type="sldNum"/>
          </p:nvPr>
        </p:nvSpPr>
        <p:spPr>
          <a:xfrm>
            <a:off x="8924192" y="6207434"/>
            <a:ext cx="2288292" cy="617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Sample output</a:t>
            </a:r>
            <a:endParaRPr/>
          </a:p>
        </p:txBody>
      </p:sp>
      <p:pic>
        <p:nvPicPr>
          <p:cNvPr id="265" name="Google Shape;265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3791" y="2157953"/>
            <a:ext cx="5925377" cy="2962688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2"/>
          <p:cNvSpPr txBox="1"/>
          <p:nvPr>
            <p:ph idx="12" type="sldNum"/>
          </p:nvPr>
        </p:nvSpPr>
        <p:spPr>
          <a:xfrm>
            <a:off x="8924192" y="6207434"/>
            <a:ext cx="2288292" cy="617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Cron</a:t>
            </a:r>
            <a:endParaRPr/>
          </a:p>
        </p:txBody>
      </p:sp>
      <p:pic>
        <p:nvPicPr>
          <p:cNvPr id="272" name="Google Shape;272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52762" y="1973695"/>
            <a:ext cx="6086475" cy="900113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3"/>
          <p:cNvSpPr txBox="1"/>
          <p:nvPr/>
        </p:nvSpPr>
        <p:spPr>
          <a:xfrm>
            <a:off x="1097280" y="3299345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82880" lvl="1" marL="38404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Job scheduler on Linux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Used to automate the script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Script sent every hour in example</a:t>
            </a:r>
            <a:endParaRPr/>
          </a:p>
          <a:p>
            <a:pPr indent="-55879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5879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23"/>
          <p:cNvSpPr txBox="1"/>
          <p:nvPr>
            <p:ph idx="12" type="sldNum"/>
          </p:nvPr>
        </p:nvSpPr>
        <p:spPr>
          <a:xfrm>
            <a:off x="8924192" y="6207434"/>
            <a:ext cx="2288292" cy="617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Code structure</a:t>
            </a:r>
            <a:endParaRPr/>
          </a:p>
        </p:txBody>
      </p:sp>
      <p:pic>
        <p:nvPicPr>
          <p:cNvPr id="280" name="Google Shape;280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41331" y="2228267"/>
            <a:ext cx="2357766" cy="3186557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24"/>
          <p:cNvSpPr txBox="1"/>
          <p:nvPr/>
        </p:nvSpPr>
        <p:spPr>
          <a:xfrm>
            <a:off x="1097280" y="1951176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82880" lvl="1" marL="38404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Split into multiple files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Better readability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Easier to change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Used git as version control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sng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https://github.com/PetriixD/academy_project</a:t>
            </a:r>
            <a:endParaRPr b="0" i="0" sz="20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5879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5879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2" name="Google Shape;282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50670" y="4643299"/>
            <a:ext cx="1485900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4"/>
          <p:cNvSpPr txBox="1"/>
          <p:nvPr>
            <p:ph idx="12" type="sldNum"/>
          </p:nvPr>
        </p:nvSpPr>
        <p:spPr>
          <a:xfrm>
            <a:off x="8924192" y="6207434"/>
            <a:ext cx="2288292" cy="617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Problems</a:t>
            </a:r>
            <a:endParaRPr/>
          </a:p>
        </p:txBody>
      </p:sp>
      <p:sp>
        <p:nvSpPr>
          <p:cNvPr id="289" name="Google Shape;289;p25"/>
          <p:cNvSpPr txBox="1"/>
          <p:nvPr>
            <p:ph idx="1" type="body"/>
          </p:nvPr>
        </p:nvSpPr>
        <p:spPr>
          <a:xfrm>
            <a:off x="1096963" y="1846263"/>
            <a:ext cx="100584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82880" lvl="1" marL="38404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Gmail SMTP security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Python tabulate library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Spacing in Linux vs Windows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Cron executing python permissions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Cron path to execute the script</a:t>
            </a:r>
            <a:endParaRPr/>
          </a:p>
          <a:p>
            <a:pPr indent="-55879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5879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0" name="Google Shape;29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6963" y="3877985"/>
            <a:ext cx="6411220" cy="1991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94190" y="3949432"/>
            <a:ext cx="3200847" cy="1848108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25"/>
          <p:cNvSpPr txBox="1"/>
          <p:nvPr>
            <p:ph idx="12" type="sldNum"/>
          </p:nvPr>
        </p:nvSpPr>
        <p:spPr>
          <a:xfrm>
            <a:off x="8924192" y="6207434"/>
            <a:ext cx="2288292" cy="617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26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4108" y="439507"/>
            <a:ext cx="4519666" cy="252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82163" y="439507"/>
            <a:ext cx="3655729" cy="2524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20073" y="3151756"/>
            <a:ext cx="7151853" cy="3440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-1"/>
            <a:ext cx="12208396" cy="7304567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26"/>
          <p:cNvSpPr txBox="1"/>
          <p:nvPr>
            <p:ph idx="12" type="sldNum"/>
          </p:nvPr>
        </p:nvSpPr>
        <p:spPr>
          <a:xfrm>
            <a:off x="8924192" y="6207434"/>
            <a:ext cx="2288292" cy="617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7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Tools</a:t>
            </a:r>
            <a:endParaRPr/>
          </a:p>
        </p:txBody>
      </p:sp>
      <p:sp>
        <p:nvSpPr>
          <p:cNvPr id="307" name="Google Shape;307;p27"/>
          <p:cNvSpPr txBox="1"/>
          <p:nvPr>
            <p:ph idx="1" type="body"/>
          </p:nvPr>
        </p:nvSpPr>
        <p:spPr>
          <a:xfrm>
            <a:off x="1096963" y="1846263"/>
            <a:ext cx="100584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82880" lvl="1" marL="38404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VMWare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Alma Linux 9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Visual Studio Code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sng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Carbon - code images</a:t>
            </a:r>
            <a:endParaRPr b="0" i="0" sz="20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5879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5879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27"/>
          <p:cNvSpPr txBox="1"/>
          <p:nvPr>
            <p:ph idx="12" type="sldNum"/>
          </p:nvPr>
        </p:nvSpPr>
        <p:spPr>
          <a:xfrm>
            <a:off x="8924192" y="6207434"/>
            <a:ext cx="2288292" cy="617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314" name="Google Shape;314;p28"/>
          <p:cNvSpPr txBox="1"/>
          <p:nvPr>
            <p:ph idx="1" type="body"/>
          </p:nvPr>
        </p:nvSpPr>
        <p:spPr>
          <a:xfrm>
            <a:off x="1096963" y="1846263"/>
            <a:ext cx="100584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82880" lvl="1" marL="38404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Monitoring server performance 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Research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Get data from Linux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Create table with the data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Send the output table to mail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Automate</a:t>
            </a:r>
            <a:endParaRPr/>
          </a:p>
          <a:p>
            <a:pPr indent="0" lvl="1" marL="20116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20116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20116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20116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20116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28"/>
          <p:cNvSpPr txBox="1"/>
          <p:nvPr>
            <p:ph idx="12" type="sldNum"/>
          </p:nvPr>
        </p:nvSpPr>
        <p:spPr>
          <a:xfrm>
            <a:off x="8924192" y="6207434"/>
            <a:ext cx="2288292" cy="617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Motivation</a:t>
            </a:r>
            <a:endParaRPr/>
          </a:p>
        </p:txBody>
      </p:sp>
      <p:sp>
        <p:nvSpPr>
          <p:cNvPr id="120" name="Google Shape;120;p3"/>
          <p:cNvSpPr txBox="1"/>
          <p:nvPr>
            <p:ph idx="1" type="body"/>
          </p:nvPr>
        </p:nvSpPr>
        <p:spPr>
          <a:xfrm>
            <a:off x="1235826" y="1891915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Why monitoring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 To maintain the stability and functionality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 To detect security threats and vulnerabilities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 Capacity planning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Why to automate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Faster feedback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Consistency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Improved accuracy</a:t>
            </a:r>
            <a:endParaRPr/>
          </a:p>
        </p:txBody>
      </p:sp>
      <p:sp>
        <p:nvSpPr>
          <p:cNvPr id="121" name="Google Shape;121;p3"/>
          <p:cNvSpPr txBox="1"/>
          <p:nvPr>
            <p:ph idx="12" type="sldNum"/>
          </p:nvPr>
        </p:nvSpPr>
        <p:spPr>
          <a:xfrm>
            <a:off x="8924192" y="6207434"/>
            <a:ext cx="2288292" cy="617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Prerequisites</a:t>
            </a:r>
            <a:endParaRPr/>
          </a:p>
        </p:txBody>
      </p:sp>
      <p:sp>
        <p:nvSpPr>
          <p:cNvPr id="127" name="Google Shape;127;p4"/>
          <p:cNvSpPr txBox="1"/>
          <p:nvPr>
            <p:ph idx="1" type="body"/>
          </p:nvPr>
        </p:nvSpPr>
        <p:spPr>
          <a:xfrm>
            <a:off x="1097280" y="1938098"/>
            <a:ext cx="576903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82880" lvl="1" marL="38404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 Linux distribution (tested on RedHat)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 Standard Linux commands(df, ps, who, etc…)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 Cron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 Python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 SMTP server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 Internet connection</a:t>
            </a:r>
            <a:endParaRPr/>
          </a:p>
          <a:p>
            <a:pPr indent="-81279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28" name="Google Shape;128;p4"/>
          <p:cNvSpPr txBox="1"/>
          <p:nvPr>
            <p:ph idx="12" type="sldNum"/>
          </p:nvPr>
        </p:nvSpPr>
        <p:spPr>
          <a:xfrm>
            <a:off x="8924192" y="6207434"/>
            <a:ext cx="2288292" cy="617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Resources</a:t>
            </a:r>
            <a:endParaRPr/>
          </a:p>
        </p:txBody>
      </p:sp>
      <p:sp>
        <p:nvSpPr>
          <p:cNvPr id="134" name="Google Shape;134;p5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82880" lvl="1" marL="38404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 u="sng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Linux manual</a:t>
            </a:r>
            <a:endParaRPr sz="2000">
              <a:solidFill>
                <a:schemeClr val="accent2"/>
              </a:solidFill>
            </a:endParaRPr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 u="sng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Cron docs</a:t>
            </a:r>
            <a:endParaRPr sz="2000">
              <a:solidFill>
                <a:schemeClr val="accent2"/>
              </a:solidFill>
            </a:endParaRPr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 u="sng">
                <a:solidFill>
                  <a:schemeClr val="accent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Gmail SMPT docs</a:t>
            </a:r>
            <a:endParaRPr sz="2000">
              <a:solidFill>
                <a:schemeClr val="accent2"/>
              </a:solidFill>
            </a:endParaRPr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 u="sng">
                <a:solidFill>
                  <a:schemeClr val="accent2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Python docs</a:t>
            </a:r>
            <a:endParaRPr sz="2000">
              <a:solidFill>
                <a:schemeClr val="accent2"/>
              </a:solidFill>
            </a:endParaRPr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 u="sng">
                <a:solidFill>
                  <a:schemeClr val="accent2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Python package index</a:t>
            </a:r>
            <a:endParaRPr sz="2000">
              <a:solidFill>
                <a:schemeClr val="accent2"/>
              </a:solidFill>
            </a:endParaRPr>
          </a:p>
          <a:p>
            <a:pPr indent="-55879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accent2"/>
              </a:solidFill>
            </a:endParaRPr>
          </a:p>
          <a:p>
            <a:pPr indent="-55879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accent2"/>
              </a:solidFill>
            </a:endParaRPr>
          </a:p>
        </p:txBody>
      </p:sp>
      <p:sp>
        <p:nvSpPr>
          <p:cNvPr id="135" name="Google Shape;135;p5"/>
          <p:cNvSpPr txBox="1"/>
          <p:nvPr>
            <p:ph idx="12" type="sldNum"/>
          </p:nvPr>
        </p:nvSpPr>
        <p:spPr>
          <a:xfrm>
            <a:off x="8924192" y="6207434"/>
            <a:ext cx="2288292" cy="617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Script monitoring</a:t>
            </a:r>
            <a:endParaRPr/>
          </a:p>
        </p:txBody>
      </p:sp>
      <p:sp>
        <p:nvSpPr>
          <p:cNvPr id="141" name="Google Shape;141;p6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82880" lvl="1" marL="38404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Disk usage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Process count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Currently running processes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CPU usage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RAM usage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Currently logged users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System uptime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System load</a:t>
            </a:r>
            <a:endParaRPr/>
          </a:p>
          <a:p>
            <a:pPr indent="-55879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sz="2000"/>
          </a:p>
        </p:txBody>
      </p:sp>
      <p:sp>
        <p:nvSpPr>
          <p:cNvPr id="142" name="Google Shape;142;p6"/>
          <p:cNvSpPr txBox="1"/>
          <p:nvPr>
            <p:ph idx="12" type="sldNum"/>
          </p:nvPr>
        </p:nvSpPr>
        <p:spPr>
          <a:xfrm>
            <a:off x="8924192" y="6207434"/>
            <a:ext cx="2288292" cy="617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Disk usage</a:t>
            </a:r>
            <a:endParaRPr/>
          </a:p>
        </p:txBody>
      </p:sp>
      <p:sp>
        <p:nvSpPr>
          <p:cNvPr id="148" name="Google Shape;148;p7"/>
          <p:cNvSpPr txBox="1"/>
          <p:nvPr>
            <p:ph idx="1" type="body"/>
          </p:nvPr>
        </p:nvSpPr>
        <p:spPr>
          <a:xfrm rot="10800000">
            <a:off x="7705817" y="4163626"/>
            <a:ext cx="5424257" cy="31562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49" name="Google Shape;14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8723" y="2050379"/>
            <a:ext cx="9815513" cy="900113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7"/>
          <p:cNvSpPr txBox="1"/>
          <p:nvPr/>
        </p:nvSpPr>
        <p:spPr>
          <a:xfrm>
            <a:off x="1097280" y="3108961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82880" lvl="1" marL="38404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Uses a python library to get output from the command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Command df displays the information about the systems disk usage</a:t>
            </a:r>
            <a:endParaRPr/>
          </a:p>
          <a:p>
            <a:pPr indent="-55879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7"/>
          <p:cNvSpPr txBox="1"/>
          <p:nvPr>
            <p:ph idx="12" type="sldNum"/>
          </p:nvPr>
        </p:nvSpPr>
        <p:spPr>
          <a:xfrm>
            <a:off x="8924192" y="6207434"/>
            <a:ext cx="2288292" cy="617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Process monitoring</a:t>
            </a:r>
            <a:endParaRPr/>
          </a:p>
        </p:txBody>
      </p:sp>
      <p:pic>
        <p:nvPicPr>
          <p:cNvPr id="157" name="Google Shape;157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1480" y="1921201"/>
            <a:ext cx="9810000" cy="1507799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8"/>
          <p:cNvSpPr txBox="1"/>
          <p:nvPr/>
        </p:nvSpPr>
        <p:spPr>
          <a:xfrm>
            <a:off x="1160520" y="3535989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82880" lvl="1" marL="38404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Using python os library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Linux commands ps and wc</a:t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Function get_column_from_cmd</a:t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Command displays currently running processes and their count</a:t>
            </a:r>
            <a:endParaRPr/>
          </a:p>
          <a:p>
            <a:pPr indent="0" lvl="1" marL="20116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5879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8"/>
          <p:cNvSpPr txBox="1"/>
          <p:nvPr>
            <p:ph idx="12" type="sldNum"/>
          </p:nvPr>
        </p:nvSpPr>
        <p:spPr>
          <a:xfrm>
            <a:off x="8924192" y="6207434"/>
            <a:ext cx="2288292" cy="617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Function get_column</a:t>
            </a:r>
            <a:endParaRPr/>
          </a:p>
        </p:txBody>
      </p:sp>
      <p:pic>
        <p:nvPicPr>
          <p:cNvPr id="165" name="Google Shape;165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9327" y="2214803"/>
            <a:ext cx="10058400" cy="2786881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9"/>
          <p:cNvSpPr txBox="1"/>
          <p:nvPr>
            <p:ph idx="12" type="sldNum"/>
          </p:nvPr>
        </p:nvSpPr>
        <p:spPr>
          <a:xfrm>
            <a:off x="8924192" y="6207434"/>
            <a:ext cx="2288292" cy="617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trospect">
  <a:themeElements>
    <a:clrScheme name="Custom 2">
      <a:dk1>
        <a:srgbClr val="000000"/>
      </a:dk1>
      <a:lt1>
        <a:srgbClr val="FFFFFF"/>
      </a:lt1>
      <a:dk2>
        <a:srgbClr val="454551"/>
      </a:dk2>
      <a:lt2>
        <a:srgbClr val="D8D9DC"/>
      </a:lt2>
      <a:accent1>
        <a:srgbClr val="E20074"/>
      </a:accent1>
      <a:accent2>
        <a:srgbClr val="E20074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2023-04-16T15:24:50Z</dcterms:created>
  <dc:creator>Peter Daňo</dc:creator>
</cp:coreProperties>
</file>