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4AE0-0D67-424F-B3AF-834450B6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627768"/>
          </a:xfrm>
        </p:spPr>
        <p:txBody>
          <a:bodyPr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Conversione</a:t>
            </a:r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un 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file 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tramite 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utilizzando la libreria 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br>
              <a:rPr lang="it-IT" dirty="0"/>
            </a:b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F65F0-8B5A-4D14-946E-8E1B06071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952010"/>
            <a:ext cx="8791575" cy="305790"/>
          </a:xfrm>
        </p:spPr>
        <p:txBody>
          <a:bodyPr>
            <a:normAutofit fontScale="70000" lnSpcReduction="20000"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043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B9A2-AB2F-4640-8672-7FC26395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8391"/>
          </a:xfrm>
        </p:spPr>
        <p:txBody>
          <a:bodyPr>
            <a:no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E4E0-3B37-4656-85A5-D5BF64C7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3164"/>
            <a:ext cx="9905999" cy="4378037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Object Model                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di rappresentazione per i </a:t>
            </a:r>
          </a:p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documenti che sono strutturati   </a:t>
            </a:r>
          </a:p>
          <a:p>
            <a:pPr marL="0" indent="0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come modello ad oggetti.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Utilizzato in PHP perchè permette la gestione dei file XML.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EBFC59-4245-4C01-BDF4-A35218C7304D}"/>
              </a:ext>
            </a:extLst>
          </p:cNvPr>
          <p:cNvCxnSpPr/>
          <p:nvPr/>
        </p:nvCxnSpPr>
        <p:spPr>
          <a:xfrm>
            <a:off x="4583875" y="1704109"/>
            <a:ext cx="1092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62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39FF-1A8B-4604-8507-1AC455B8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0890"/>
          </a:xfrm>
        </p:spPr>
        <p:txBody>
          <a:bodyPr>
            <a:noAutofit/>
          </a:bodyPr>
          <a:lstStyle/>
          <a:p>
            <a:pPr algn="ctr"/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Occorrente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8C9F-2B18-4C78-A261-213D57FC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18161"/>
            <a:ext cx="4954588" cy="4473040"/>
          </a:xfrm>
        </p:spPr>
        <p:txBody>
          <a:bodyPr/>
          <a:lstStyle/>
          <a:p>
            <a:pPr marL="0" indent="0" algn="ctr">
              <a:buNone/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XAMMP</a:t>
            </a:r>
          </a:p>
          <a:p>
            <a:pPr marL="0" indent="0" algn="ctr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Piattaforma che permette ai file PHP di essere normalmente eseguiti.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34D85-3905-46B3-8E60-1A30985C803D}"/>
              </a:ext>
            </a:extLst>
          </p:cNvPr>
          <p:cNvSpPr txBox="1"/>
          <p:nvPr/>
        </p:nvSpPr>
        <p:spPr>
          <a:xfrm>
            <a:off x="6094412" y="1318161"/>
            <a:ext cx="4952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algn="ctr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B89B4-5117-4DCB-ACD9-9F3F6EBD8A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00" y="1950671"/>
            <a:ext cx="2849626" cy="179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9C082-508B-45AE-B23C-084CB34EB0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701" y="1950671"/>
            <a:ext cx="4122420" cy="784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2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4287-98F2-49DF-BF0B-8EF1A41C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0578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Sviluppo del programma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3E2D-1A35-4D6D-A54B-B41C263B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8161"/>
            <a:ext cx="9415752" cy="44730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Procedimenti Iniziali</a:t>
            </a:r>
          </a:p>
          <a:p>
            <a:pPr marL="0" indent="0" algn="ctr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Strutturazione Dati per il file XML</a:t>
            </a:r>
          </a:p>
          <a:p>
            <a:pPr marL="0" indent="0" algn="ctr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397AD-8BEB-4F17-99FF-2EAECF1276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78" y="1789488"/>
            <a:ext cx="4122420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3D8CC-3896-4AC5-B6CE-34E4646277C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78" y="3039774"/>
            <a:ext cx="4122420" cy="1988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37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4287-98F2-49DF-BF0B-8EF1A41C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0578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Sviluppo del programma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3E2D-1A35-4D6D-A54B-B41C263B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8161"/>
            <a:ext cx="9415752" cy="4473040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Importazione Dati dalla Tabella</a:t>
            </a:r>
          </a:p>
          <a:p>
            <a:pPr marL="0" indent="0" algn="ctr"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Parte Conclusiva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CCDE9-A9EE-45E3-962B-FD763B7423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94" y="1863683"/>
            <a:ext cx="5282988" cy="1354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80561-1B68-4075-BE20-CE5F75E73A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88" y="3939541"/>
            <a:ext cx="4114800" cy="1851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40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70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Circuit</vt:lpstr>
      <vt:lpstr>Conversione di un DataBase  in file XML tramite PHP utilizzando la libreria DOM </vt:lpstr>
      <vt:lpstr>dom</vt:lpstr>
      <vt:lpstr>Occorrente</vt:lpstr>
      <vt:lpstr>Sviluppo del programma</vt:lpstr>
      <vt:lpstr>Sviluppo del programma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Conversione di un DataBase  in file XML tramite PHP utilizzando la libreria DOM</dc:title>
  <dc:creator>Gianluca Veracini</dc:creator>
  <cp:lastModifiedBy>Gianluca Veracini</cp:lastModifiedBy>
  <cp:revision>6</cp:revision>
  <dcterms:created xsi:type="dcterms:W3CDTF">2018-03-21T00:49:26Z</dcterms:created>
  <dcterms:modified xsi:type="dcterms:W3CDTF">2018-03-21T01:55:57Z</dcterms:modified>
</cp:coreProperties>
</file>