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61" r:id="rId5"/>
    <p:sldId id="262" r:id="rId6"/>
    <p:sldId id="263" r:id="rId7"/>
    <p:sldId id="266" r:id="rId8"/>
    <p:sldId id="267" r:id="rId9"/>
    <p:sldId id="264" r:id="rId10"/>
    <p:sldId id="268" r:id="rId11"/>
    <p:sldId id="265" r:id="rId12"/>
  </p:sldIdLst>
  <p:sldSz cx="12192000" cy="6858000"/>
  <p:notesSz cx="6858000" cy="12192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04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BE74D6-37CB-4E29-BABE-7E6ED2054028}" type="doc">
      <dgm:prSet loTypeId="urn:microsoft.com/office/officeart/2005/8/layout/chevron2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592354C-F1D2-403E-B5C0-E9539A37DD3D}">
      <dgm:prSet custT="1"/>
      <dgm:spPr/>
      <dgm:t>
        <a:bodyPr/>
        <a:lstStyle/>
        <a:p>
          <a:pPr rtl="0"/>
          <a:r>
            <a:rPr lang="ru-RU" sz="2000" b="1" dirty="0"/>
            <a:t>Цель</a:t>
          </a:r>
        </a:p>
      </dgm:t>
    </dgm:pt>
    <dgm:pt modelId="{BBFD7761-912F-4AE5-8D7F-1D0DE26F0E02}" type="parTrans" cxnId="{A8BA9939-9DCF-48B3-A8F2-07B399C585F2}">
      <dgm:prSet/>
      <dgm:spPr/>
      <dgm:t>
        <a:bodyPr/>
        <a:lstStyle/>
        <a:p>
          <a:endParaRPr lang="ru-RU"/>
        </a:p>
      </dgm:t>
    </dgm:pt>
    <dgm:pt modelId="{89BD805B-359E-46A6-8B74-7D4237E9B463}" type="sibTrans" cxnId="{A8BA9939-9DCF-48B3-A8F2-07B399C585F2}">
      <dgm:prSet/>
      <dgm:spPr/>
      <dgm:t>
        <a:bodyPr/>
        <a:lstStyle/>
        <a:p>
          <a:endParaRPr lang="ru-RU"/>
        </a:p>
      </dgm:t>
    </dgm:pt>
    <dgm:pt modelId="{98772835-917F-4C0F-AD0D-9EA496C0CE2B}">
      <dgm:prSet custT="1"/>
      <dgm:spPr/>
      <dgm:t>
        <a:bodyPr/>
        <a:lstStyle/>
        <a:p>
          <a:pPr rtl="0"/>
          <a:r>
            <a:rPr lang="ru-RU" sz="2000" b="1" dirty="0"/>
            <a:t>Задачи</a:t>
          </a:r>
        </a:p>
      </dgm:t>
    </dgm:pt>
    <dgm:pt modelId="{EE6CA1C4-85B7-45D8-BD86-E245FBCF6B50}" type="parTrans" cxnId="{F0548028-A81E-4ECD-8A4D-697532D2C015}">
      <dgm:prSet/>
      <dgm:spPr/>
      <dgm:t>
        <a:bodyPr/>
        <a:lstStyle/>
        <a:p>
          <a:endParaRPr lang="ru-RU"/>
        </a:p>
      </dgm:t>
    </dgm:pt>
    <dgm:pt modelId="{AD2DC49D-9CCD-4B57-B4B4-13AB80B5AD8F}" type="sibTrans" cxnId="{F0548028-A81E-4ECD-8A4D-697532D2C015}">
      <dgm:prSet/>
      <dgm:spPr/>
      <dgm:t>
        <a:bodyPr/>
        <a:lstStyle/>
        <a:p>
          <a:endParaRPr lang="ru-RU"/>
        </a:p>
      </dgm:t>
    </dgm:pt>
    <dgm:pt modelId="{9E65A38E-8888-4B1A-A7C5-5C07398F2C78}">
      <dgm:prSet custT="1"/>
      <dgm:spPr/>
      <dgm:t>
        <a:bodyPr/>
        <a:lstStyle/>
        <a:p>
          <a:pPr rtl="0"/>
          <a:r>
            <a:rPr lang="ru-RU" sz="2000" b="1" dirty="0"/>
            <a:t>Объект</a:t>
          </a:r>
          <a:r>
            <a:rPr lang="ru-RU" sz="1400" b="1" dirty="0"/>
            <a:t> </a:t>
          </a:r>
          <a:r>
            <a:rPr lang="ru-RU" sz="2000" b="1" dirty="0"/>
            <a:t>исследования</a:t>
          </a:r>
          <a:endParaRPr lang="ru-RU" sz="1400" b="1" dirty="0"/>
        </a:p>
      </dgm:t>
    </dgm:pt>
    <dgm:pt modelId="{FF658EB6-6F22-496E-93B0-B4BB22B99A6A}" type="parTrans" cxnId="{B43255D6-32A0-450A-A9BB-0B0E8A05446C}">
      <dgm:prSet/>
      <dgm:spPr/>
      <dgm:t>
        <a:bodyPr/>
        <a:lstStyle/>
        <a:p>
          <a:endParaRPr lang="ru-RU"/>
        </a:p>
      </dgm:t>
    </dgm:pt>
    <dgm:pt modelId="{1FC57567-9210-4B88-B73A-011AB51C9588}" type="sibTrans" cxnId="{B43255D6-32A0-450A-A9BB-0B0E8A05446C}">
      <dgm:prSet/>
      <dgm:spPr/>
      <dgm:t>
        <a:bodyPr/>
        <a:lstStyle/>
        <a:p>
          <a:endParaRPr lang="ru-RU"/>
        </a:p>
      </dgm:t>
    </dgm:pt>
    <dgm:pt modelId="{712E6F4C-60CC-4031-AD97-9EF99AFB883E}">
      <dgm:prSet custT="1"/>
      <dgm:spPr/>
      <dgm:t>
        <a:bodyPr/>
        <a:lstStyle/>
        <a:p>
          <a:r>
            <a:rPr lang="ru-RU" sz="2000" dirty="0"/>
            <a:t>Основной целью данного проекта является разработка модуля системы управления задачами и проектами. Модуль способен повысить эффективность работы команд, уменьшить временные и ресурсные затраты на управление проектами  </a:t>
          </a:r>
        </a:p>
      </dgm:t>
    </dgm:pt>
    <dgm:pt modelId="{E2CB8753-2360-4A50-8D1E-BE3D92E73753}" type="parTrans" cxnId="{1F729B60-9009-4CDB-8FE3-25721B38EB0A}">
      <dgm:prSet/>
      <dgm:spPr/>
      <dgm:t>
        <a:bodyPr/>
        <a:lstStyle/>
        <a:p>
          <a:endParaRPr lang="ru-RU"/>
        </a:p>
      </dgm:t>
    </dgm:pt>
    <dgm:pt modelId="{C9D00B96-2630-4114-AE04-362A371B139B}" type="sibTrans" cxnId="{1F729B60-9009-4CDB-8FE3-25721B38EB0A}">
      <dgm:prSet/>
      <dgm:spPr/>
      <dgm:t>
        <a:bodyPr/>
        <a:lstStyle/>
        <a:p>
          <a:endParaRPr lang="ru-RU"/>
        </a:p>
      </dgm:t>
    </dgm:pt>
    <dgm:pt modelId="{C8A99B71-8BE1-4405-B4BB-0346C8A80204}">
      <dgm:prSet custT="1"/>
      <dgm:spPr/>
      <dgm:t>
        <a:bodyPr/>
        <a:lstStyle/>
        <a:p>
          <a:r>
            <a:rPr lang="ru-RU" sz="2000" dirty="0"/>
            <a:t>Анализ существующих подходов и систем управления проектами.</a:t>
          </a:r>
        </a:p>
      </dgm:t>
    </dgm:pt>
    <dgm:pt modelId="{DF40FF8F-C079-4123-A191-742D723DC0AA}" type="parTrans" cxnId="{DD6F7DBA-55D8-454B-98B7-D8B1033B019C}">
      <dgm:prSet/>
      <dgm:spPr/>
      <dgm:t>
        <a:bodyPr/>
        <a:lstStyle/>
        <a:p>
          <a:endParaRPr lang="ru-RU"/>
        </a:p>
      </dgm:t>
    </dgm:pt>
    <dgm:pt modelId="{EA8056BB-E808-4ABC-9A6F-ABC561BE547C}" type="sibTrans" cxnId="{DD6F7DBA-55D8-454B-98B7-D8B1033B019C}">
      <dgm:prSet/>
      <dgm:spPr/>
      <dgm:t>
        <a:bodyPr/>
        <a:lstStyle/>
        <a:p>
          <a:endParaRPr lang="ru-RU"/>
        </a:p>
      </dgm:t>
    </dgm:pt>
    <dgm:pt modelId="{917E6E2B-5B91-4433-9652-10ADC35CCD22}">
      <dgm:prSet custT="1"/>
      <dgm:spPr/>
      <dgm:t>
        <a:bodyPr/>
        <a:lstStyle/>
        <a:p>
          <a:r>
            <a:rPr lang="ru-RU" sz="2000" dirty="0"/>
            <a:t>Бизнес-процессы и организационная деятельность компаний, осуществляющих управление проектами.</a:t>
          </a:r>
        </a:p>
      </dgm:t>
    </dgm:pt>
    <dgm:pt modelId="{682D80FB-CCAD-4849-ACC3-07DFEEC0CC8A}" type="parTrans" cxnId="{1BB6F2DB-B081-4C2C-B891-D435D4A5A9EA}">
      <dgm:prSet/>
      <dgm:spPr/>
      <dgm:t>
        <a:bodyPr/>
        <a:lstStyle/>
        <a:p>
          <a:endParaRPr lang="ru-RU"/>
        </a:p>
      </dgm:t>
    </dgm:pt>
    <dgm:pt modelId="{BA6C57C5-DD9F-4C0B-A0A7-6354F4B01A16}" type="sibTrans" cxnId="{1BB6F2DB-B081-4C2C-B891-D435D4A5A9EA}">
      <dgm:prSet/>
      <dgm:spPr/>
      <dgm:t>
        <a:bodyPr/>
        <a:lstStyle/>
        <a:p>
          <a:endParaRPr lang="ru-RU"/>
        </a:p>
      </dgm:t>
    </dgm:pt>
    <dgm:pt modelId="{200B35E2-E2DD-41F5-8973-7F94422CF77D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ru-RU" sz="2000" dirty="0"/>
            <a:t>Определение требований к системе. </a:t>
          </a:r>
        </a:p>
      </dgm:t>
    </dgm:pt>
    <dgm:pt modelId="{829CD038-D38A-4959-B33D-B8C4F7DF3F23}" type="parTrans" cxnId="{57DDB217-DCEA-49C9-B2C8-6394A6BD4DAD}">
      <dgm:prSet/>
      <dgm:spPr/>
      <dgm:t>
        <a:bodyPr/>
        <a:lstStyle/>
        <a:p>
          <a:endParaRPr lang="ru-RU"/>
        </a:p>
      </dgm:t>
    </dgm:pt>
    <dgm:pt modelId="{3FBC605E-7B87-41D7-84B4-61428136EBE5}" type="sibTrans" cxnId="{57DDB217-DCEA-49C9-B2C8-6394A6BD4DAD}">
      <dgm:prSet/>
      <dgm:spPr/>
      <dgm:t>
        <a:bodyPr/>
        <a:lstStyle/>
        <a:p>
          <a:endParaRPr lang="ru-RU"/>
        </a:p>
      </dgm:t>
    </dgm:pt>
    <dgm:pt modelId="{F7E87989-DAAA-43FC-AE98-1BB69B6EE88B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ru-RU" sz="2000" dirty="0"/>
            <a:t>Разработка архитектуры и дизайна системы</a:t>
          </a:r>
        </a:p>
      </dgm:t>
    </dgm:pt>
    <dgm:pt modelId="{883111FC-4338-473F-A255-42ED3800EF2B}" type="parTrans" cxnId="{B6203044-FB63-4190-8A0F-8BE1BF1EBA62}">
      <dgm:prSet/>
      <dgm:spPr/>
      <dgm:t>
        <a:bodyPr/>
        <a:lstStyle/>
        <a:p>
          <a:endParaRPr lang="ru-RU"/>
        </a:p>
      </dgm:t>
    </dgm:pt>
    <dgm:pt modelId="{E8774F89-93ED-4ED7-A436-2DCAD525DB5E}" type="sibTrans" cxnId="{B6203044-FB63-4190-8A0F-8BE1BF1EBA62}">
      <dgm:prSet/>
      <dgm:spPr/>
      <dgm:t>
        <a:bodyPr/>
        <a:lstStyle/>
        <a:p>
          <a:endParaRPr lang="ru-RU"/>
        </a:p>
      </dgm:t>
    </dgm:pt>
    <dgm:pt modelId="{48F8DD15-E60B-4764-A944-DF51D9ED9B36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ru-RU" sz="2000" dirty="0"/>
            <a:t>Реализация и тестирование</a:t>
          </a:r>
        </a:p>
      </dgm:t>
    </dgm:pt>
    <dgm:pt modelId="{735C8D84-ABF9-47C7-876E-9F8987B08306}" type="parTrans" cxnId="{D0358888-5CCD-4799-9ECC-CD0E07B0F531}">
      <dgm:prSet/>
      <dgm:spPr/>
      <dgm:t>
        <a:bodyPr/>
        <a:lstStyle/>
        <a:p>
          <a:endParaRPr lang="ru-RU"/>
        </a:p>
      </dgm:t>
    </dgm:pt>
    <dgm:pt modelId="{812082BD-7FC3-4686-A94E-C83CBAB20D32}" type="sibTrans" cxnId="{D0358888-5CCD-4799-9ECC-CD0E07B0F531}">
      <dgm:prSet/>
      <dgm:spPr/>
      <dgm:t>
        <a:bodyPr/>
        <a:lstStyle/>
        <a:p>
          <a:endParaRPr lang="ru-RU"/>
        </a:p>
      </dgm:t>
    </dgm:pt>
    <dgm:pt modelId="{D08413EF-BF48-483F-AB95-A030A10A4E79}" type="pres">
      <dgm:prSet presAssocID="{24BE74D6-37CB-4E29-BABE-7E6ED2054028}" presName="linearFlow" presStyleCnt="0">
        <dgm:presLayoutVars>
          <dgm:dir/>
          <dgm:animLvl val="lvl"/>
          <dgm:resizeHandles val="exact"/>
        </dgm:presLayoutVars>
      </dgm:prSet>
      <dgm:spPr/>
    </dgm:pt>
    <dgm:pt modelId="{9DB898AA-8704-42F5-B4A1-930E49BCC2AD}" type="pres">
      <dgm:prSet presAssocID="{C592354C-F1D2-403E-B5C0-E9539A37DD3D}" presName="composite" presStyleCnt="0"/>
      <dgm:spPr/>
    </dgm:pt>
    <dgm:pt modelId="{33CDBB04-0D20-49B3-A95E-A964534E20F3}" type="pres">
      <dgm:prSet presAssocID="{C592354C-F1D2-403E-B5C0-E9539A37DD3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ECAA7CB-83D7-4547-88FD-48D3C54DF609}" type="pres">
      <dgm:prSet presAssocID="{C592354C-F1D2-403E-B5C0-E9539A37DD3D}" presName="descendantText" presStyleLbl="alignAcc1" presStyleIdx="0" presStyleCnt="3" custScaleY="145332">
        <dgm:presLayoutVars>
          <dgm:bulletEnabled val="1"/>
        </dgm:presLayoutVars>
      </dgm:prSet>
      <dgm:spPr/>
    </dgm:pt>
    <dgm:pt modelId="{F90D7F9C-D8A1-41EE-9F92-67EC2BCEA307}" type="pres">
      <dgm:prSet presAssocID="{89BD805B-359E-46A6-8B74-7D4237E9B463}" presName="sp" presStyleCnt="0"/>
      <dgm:spPr/>
    </dgm:pt>
    <dgm:pt modelId="{D858E0BC-A222-4B22-A1A8-2E5C0D2E8C62}" type="pres">
      <dgm:prSet presAssocID="{98772835-917F-4C0F-AD0D-9EA496C0CE2B}" presName="composite" presStyleCnt="0"/>
      <dgm:spPr/>
    </dgm:pt>
    <dgm:pt modelId="{6205A116-F027-4F87-9B77-E49F3CA95913}" type="pres">
      <dgm:prSet presAssocID="{98772835-917F-4C0F-AD0D-9EA496C0CE2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D05F5F5-F69A-4273-BF4B-E24DBBBC4025}" type="pres">
      <dgm:prSet presAssocID="{98772835-917F-4C0F-AD0D-9EA496C0CE2B}" presName="descendantText" presStyleLbl="alignAcc1" presStyleIdx="1" presStyleCnt="3" custScaleY="152515">
        <dgm:presLayoutVars>
          <dgm:bulletEnabled val="1"/>
        </dgm:presLayoutVars>
      </dgm:prSet>
      <dgm:spPr/>
    </dgm:pt>
    <dgm:pt modelId="{7EBABF4C-20A9-4B7B-8CBF-7CF8A980DDC6}" type="pres">
      <dgm:prSet presAssocID="{AD2DC49D-9CCD-4B57-B4B4-13AB80B5AD8F}" presName="sp" presStyleCnt="0"/>
      <dgm:spPr/>
    </dgm:pt>
    <dgm:pt modelId="{B20FA51F-7997-4A0D-A942-A0133ED3F42C}" type="pres">
      <dgm:prSet presAssocID="{9E65A38E-8888-4B1A-A7C5-5C07398F2C78}" presName="composite" presStyleCnt="0"/>
      <dgm:spPr/>
    </dgm:pt>
    <dgm:pt modelId="{8CB0072C-C3CA-4878-BD3A-9E86BF9680A4}" type="pres">
      <dgm:prSet presAssocID="{9E65A38E-8888-4B1A-A7C5-5C07398F2C7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C8365DA-9A04-41EF-905D-705BBFC6FE47}" type="pres">
      <dgm:prSet presAssocID="{9E65A38E-8888-4B1A-A7C5-5C07398F2C7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7DDB217-DCEA-49C9-B2C8-6394A6BD4DAD}" srcId="{98772835-917F-4C0F-AD0D-9EA496C0CE2B}" destId="{200B35E2-E2DD-41F5-8973-7F94422CF77D}" srcOrd="1" destOrd="0" parTransId="{829CD038-D38A-4959-B33D-B8C4F7DF3F23}" sibTransId="{3FBC605E-7B87-41D7-84B4-61428136EBE5}"/>
    <dgm:cxn modelId="{57E8F625-1282-47FC-97E6-1DAFB0EA679D}" type="presOf" srcId="{F7E87989-DAAA-43FC-AE98-1BB69B6EE88B}" destId="{1D05F5F5-F69A-4273-BF4B-E24DBBBC4025}" srcOrd="0" destOrd="2" presId="urn:microsoft.com/office/officeart/2005/8/layout/chevron2"/>
    <dgm:cxn modelId="{F0548028-A81E-4ECD-8A4D-697532D2C015}" srcId="{24BE74D6-37CB-4E29-BABE-7E6ED2054028}" destId="{98772835-917F-4C0F-AD0D-9EA496C0CE2B}" srcOrd="1" destOrd="0" parTransId="{EE6CA1C4-85B7-45D8-BD86-E245FBCF6B50}" sibTransId="{AD2DC49D-9CCD-4B57-B4B4-13AB80B5AD8F}"/>
    <dgm:cxn modelId="{A8BA9939-9DCF-48B3-A8F2-07B399C585F2}" srcId="{24BE74D6-37CB-4E29-BABE-7E6ED2054028}" destId="{C592354C-F1D2-403E-B5C0-E9539A37DD3D}" srcOrd="0" destOrd="0" parTransId="{BBFD7761-912F-4AE5-8D7F-1D0DE26F0E02}" sibTransId="{89BD805B-359E-46A6-8B74-7D4237E9B463}"/>
    <dgm:cxn modelId="{1F729B60-9009-4CDB-8FE3-25721B38EB0A}" srcId="{C592354C-F1D2-403E-B5C0-E9539A37DD3D}" destId="{712E6F4C-60CC-4031-AD97-9EF99AFB883E}" srcOrd="0" destOrd="0" parTransId="{E2CB8753-2360-4A50-8D1E-BE3D92E73753}" sibTransId="{C9D00B96-2630-4114-AE04-362A371B139B}"/>
    <dgm:cxn modelId="{413C1A62-D17D-4CCE-92BA-B71ABA52F289}" type="presOf" srcId="{C8A99B71-8BE1-4405-B4BB-0346C8A80204}" destId="{1D05F5F5-F69A-4273-BF4B-E24DBBBC4025}" srcOrd="0" destOrd="0" presId="urn:microsoft.com/office/officeart/2005/8/layout/chevron2"/>
    <dgm:cxn modelId="{B6203044-FB63-4190-8A0F-8BE1BF1EBA62}" srcId="{98772835-917F-4C0F-AD0D-9EA496C0CE2B}" destId="{F7E87989-DAAA-43FC-AE98-1BB69B6EE88B}" srcOrd="2" destOrd="0" parTransId="{883111FC-4338-473F-A255-42ED3800EF2B}" sibTransId="{E8774F89-93ED-4ED7-A436-2DCAD525DB5E}"/>
    <dgm:cxn modelId="{7F84E845-95E1-4C0D-93B9-319327F5650D}" type="presOf" srcId="{200B35E2-E2DD-41F5-8973-7F94422CF77D}" destId="{1D05F5F5-F69A-4273-BF4B-E24DBBBC4025}" srcOrd="0" destOrd="1" presId="urn:microsoft.com/office/officeart/2005/8/layout/chevron2"/>
    <dgm:cxn modelId="{77D6F54C-3128-4D2D-A2B9-F57AA8ED0068}" type="presOf" srcId="{48F8DD15-E60B-4764-A944-DF51D9ED9B36}" destId="{1D05F5F5-F69A-4273-BF4B-E24DBBBC4025}" srcOrd="0" destOrd="3" presId="urn:microsoft.com/office/officeart/2005/8/layout/chevron2"/>
    <dgm:cxn modelId="{D0358888-5CCD-4799-9ECC-CD0E07B0F531}" srcId="{98772835-917F-4C0F-AD0D-9EA496C0CE2B}" destId="{48F8DD15-E60B-4764-A944-DF51D9ED9B36}" srcOrd="3" destOrd="0" parTransId="{735C8D84-ABF9-47C7-876E-9F8987B08306}" sibTransId="{812082BD-7FC3-4686-A94E-C83CBAB20D32}"/>
    <dgm:cxn modelId="{AD72C391-6EEC-48AD-BFD1-0C55BD371B58}" type="presOf" srcId="{98772835-917F-4C0F-AD0D-9EA496C0CE2B}" destId="{6205A116-F027-4F87-9B77-E49F3CA95913}" srcOrd="0" destOrd="0" presId="urn:microsoft.com/office/officeart/2005/8/layout/chevron2"/>
    <dgm:cxn modelId="{FC8F7AA0-7272-41D2-A376-ADC6F3141F13}" type="presOf" srcId="{24BE74D6-37CB-4E29-BABE-7E6ED2054028}" destId="{D08413EF-BF48-483F-AB95-A030A10A4E79}" srcOrd="0" destOrd="0" presId="urn:microsoft.com/office/officeart/2005/8/layout/chevron2"/>
    <dgm:cxn modelId="{D8C129B5-E948-4F7A-94DC-BDA994018206}" type="presOf" srcId="{C592354C-F1D2-403E-B5C0-E9539A37DD3D}" destId="{33CDBB04-0D20-49B3-A95E-A964534E20F3}" srcOrd="0" destOrd="0" presId="urn:microsoft.com/office/officeart/2005/8/layout/chevron2"/>
    <dgm:cxn modelId="{DD6F7DBA-55D8-454B-98B7-D8B1033B019C}" srcId="{98772835-917F-4C0F-AD0D-9EA496C0CE2B}" destId="{C8A99B71-8BE1-4405-B4BB-0346C8A80204}" srcOrd="0" destOrd="0" parTransId="{DF40FF8F-C079-4123-A191-742D723DC0AA}" sibTransId="{EA8056BB-E808-4ABC-9A6F-ABC561BE547C}"/>
    <dgm:cxn modelId="{96304DBF-489D-4A3F-A9FF-14FCF2E7FF17}" type="presOf" srcId="{712E6F4C-60CC-4031-AD97-9EF99AFB883E}" destId="{8ECAA7CB-83D7-4547-88FD-48D3C54DF609}" srcOrd="0" destOrd="0" presId="urn:microsoft.com/office/officeart/2005/8/layout/chevron2"/>
    <dgm:cxn modelId="{B43255D6-32A0-450A-A9BB-0B0E8A05446C}" srcId="{24BE74D6-37CB-4E29-BABE-7E6ED2054028}" destId="{9E65A38E-8888-4B1A-A7C5-5C07398F2C78}" srcOrd="2" destOrd="0" parTransId="{FF658EB6-6F22-496E-93B0-B4BB22B99A6A}" sibTransId="{1FC57567-9210-4B88-B73A-011AB51C9588}"/>
    <dgm:cxn modelId="{211C93D7-6496-4763-9420-96AFA73EB02B}" type="presOf" srcId="{917E6E2B-5B91-4433-9652-10ADC35CCD22}" destId="{FC8365DA-9A04-41EF-905D-705BBFC6FE47}" srcOrd="0" destOrd="0" presId="urn:microsoft.com/office/officeart/2005/8/layout/chevron2"/>
    <dgm:cxn modelId="{1BB6F2DB-B081-4C2C-B891-D435D4A5A9EA}" srcId="{9E65A38E-8888-4B1A-A7C5-5C07398F2C78}" destId="{917E6E2B-5B91-4433-9652-10ADC35CCD22}" srcOrd="0" destOrd="0" parTransId="{682D80FB-CCAD-4849-ACC3-07DFEEC0CC8A}" sibTransId="{BA6C57C5-DD9F-4C0B-A0A7-6354F4B01A16}"/>
    <dgm:cxn modelId="{C252B1F3-80DA-42A6-828E-D1DD0356B26E}" type="presOf" srcId="{9E65A38E-8888-4B1A-A7C5-5C07398F2C78}" destId="{8CB0072C-C3CA-4878-BD3A-9E86BF9680A4}" srcOrd="0" destOrd="0" presId="urn:microsoft.com/office/officeart/2005/8/layout/chevron2"/>
    <dgm:cxn modelId="{A8452CB9-FEE1-48A7-A9DF-E211455057D5}" type="presParOf" srcId="{D08413EF-BF48-483F-AB95-A030A10A4E79}" destId="{9DB898AA-8704-42F5-B4A1-930E49BCC2AD}" srcOrd="0" destOrd="0" presId="urn:microsoft.com/office/officeart/2005/8/layout/chevron2"/>
    <dgm:cxn modelId="{4CBAEEAA-FDB9-492A-A30B-8AD06D63C6AD}" type="presParOf" srcId="{9DB898AA-8704-42F5-B4A1-930E49BCC2AD}" destId="{33CDBB04-0D20-49B3-A95E-A964534E20F3}" srcOrd="0" destOrd="0" presId="urn:microsoft.com/office/officeart/2005/8/layout/chevron2"/>
    <dgm:cxn modelId="{68AD16A1-6C0F-47D2-9737-A7E8A2446747}" type="presParOf" srcId="{9DB898AA-8704-42F5-B4A1-930E49BCC2AD}" destId="{8ECAA7CB-83D7-4547-88FD-48D3C54DF609}" srcOrd="1" destOrd="0" presId="urn:microsoft.com/office/officeart/2005/8/layout/chevron2"/>
    <dgm:cxn modelId="{B9E1CC46-C1A0-4818-BA44-1020C5002D51}" type="presParOf" srcId="{D08413EF-BF48-483F-AB95-A030A10A4E79}" destId="{F90D7F9C-D8A1-41EE-9F92-67EC2BCEA307}" srcOrd="1" destOrd="0" presId="urn:microsoft.com/office/officeart/2005/8/layout/chevron2"/>
    <dgm:cxn modelId="{6CB044BC-D8AD-4A33-AE61-B91FB9E3A57A}" type="presParOf" srcId="{D08413EF-BF48-483F-AB95-A030A10A4E79}" destId="{D858E0BC-A222-4B22-A1A8-2E5C0D2E8C62}" srcOrd="2" destOrd="0" presId="urn:microsoft.com/office/officeart/2005/8/layout/chevron2"/>
    <dgm:cxn modelId="{52D9AFA4-D232-48A1-8B73-917E5C3F2006}" type="presParOf" srcId="{D858E0BC-A222-4B22-A1A8-2E5C0D2E8C62}" destId="{6205A116-F027-4F87-9B77-E49F3CA95913}" srcOrd="0" destOrd="0" presId="urn:microsoft.com/office/officeart/2005/8/layout/chevron2"/>
    <dgm:cxn modelId="{913C440A-4BC1-4594-859C-28BD95C178AD}" type="presParOf" srcId="{D858E0BC-A222-4B22-A1A8-2E5C0D2E8C62}" destId="{1D05F5F5-F69A-4273-BF4B-E24DBBBC4025}" srcOrd="1" destOrd="0" presId="urn:microsoft.com/office/officeart/2005/8/layout/chevron2"/>
    <dgm:cxn modelId="{6924C692-2B82-4618-AFD6-AFC20BFA54EB}" type="presParOf" srcId="{D08413EF-BF48-483F-AB95-A030A10A4E79}" destId="{7EBABF4C-20A9-4B7B-8CBF-7CF8A980DDC6}" srcOrd="3" destOrd="0" presId="urn:microsoft.com/office/officeart/2005/8/layout/chevron2"/>
    <dgm:cxn modelId="{7C2174D9-A54F-42BD-B353-D9E64C2563B9}" type="presParOf" srcId="{D08413EF-BF48-483F-AB95-A030A10A4E79}" destId="{B20FA51F-7997-4A0D-A942-A0133ED3F42C}" srcOrd="4" destOrd="0" presId="urn:microsoft.com/office/officeart/2005/8/layout/chevron2"/>
    <dgm:cxn modelId="{58583616-4453-4E51-8D0B-2B5AABA5F7E8}" type="presParOf" srcId="{B20FA51F-7997-4A0D-A942-A0133ED3F42C}" destId="{8CB0072C-C3CA-4878-BD3A-9E86BF9680A4}" srcOrd="0" destOrd="0" presId="urn:microsoft.com/office/officeart/2005/8/layout/chevron2"/>
    <dgm:cxn modelId="{75E9413E-DE1E-4AF6-B9D8-2FF39CBD31AD}" type="presParOf" srcId="{B20FA51F-7997-4A0D-A942-A0133ED3F42C}" destId="{FC8365DA-9A04-41EF-905D-705BBFC6FE4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94F6C9-8A9C-49C7-B676-45126709929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C1C4403-6596-46D1-B432-4C9C3C2026C4}">
      <dgm:prSet custT="1"/>
      <dgm:spPr/>
      <dgm:t>
        <a:bodyPr/>
        <a:lstStyle/>
        <a:p>
          <a:pPr algn="ctr"/>
          <a:r>
            <a:rPr lang="en-US" sz="4400" dirty="0"/>
            <a:t>https://github.com/Petrino411/Coursework-MSTP</a:t>
          </a:r>
          <a:endParaRPr lang="ru-RU" sz="4400" dirty="0"/>
        </a:p>
      </dgm:t>
    </dgm:pt>
    <dgm:pt modelId="{6225A771-7BD8-4C20-BCEF-44CCD6240983}" type="parTrans" cxnId="{756D4FEA-428B-4957-8CE0-D3B09F1F83DB}">
      <dgm:prSet/>
      <dgm:spPr/>
      <dgm:t>
        <a:bodyPr/>
        <a:lstStyle/>
        <a:p>
          <a:endParaRPr lang="ru-RU"/>
        </a:p>
      </dgm:t>
    </dgm:pt>
    <dgm:pt modelId="{6E98DDFD-431F-4CF8-8CE1-35893EC0EDFA}" type="sibTrans" cxnId="{756D4FEA-428B-4957-8CE0-D3B09F1F83DB}">
      <dgm:prSet/>
      <dgm:spPr/>
      <dgm:t>
        <a:bodyPr/>
        <a:lstStyle/>
        <a:p>
          <a:endParaRPr lang="ru-RU"/>
        </a:p>
      </dgm:t>
    </dgm:pt>
    <dgm:pt modelId="{411CFA78-6F0A-4921-BBEE-07A4AF180F21}" type="pres">
      <dgm:prSet presAssocID="{2994F6C9-8A9C-49C7-B676-45126709929E}" presName="linear" presStyleCnt="0">
        <dgm:presLayoutVars>
          <dgm:animLvl val="lvl"/>
          <dgm:resizeHandles val="exact"/>
        </dgm:presLayoutVars>
      </dgm:prSet>
      <dgm:spPr/>
    </dgm:pt>
    <dgm:pt modelId="{7745E339-9ABA-489E-AA6A-9F746AE6428D}" type="pres">
      <dgm:prSet presAssocID="{3C1C4403-6596-46D1-B432-4C9C3C2026C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365441E-FB16-4432-B6A7-E6610289FA6C}" type="presOf" srcId="{2994F6C9-8A9C-49C7-B676-45126709929E}" destId="{411CFA78-6F0A-4921-BBEE-07A4AF180F21}" srcOrd="0" destOrd="0" presId="urn:microsoft.com/office/officeart/2005/8/layout/vList2"/>
    <dgm:cxn modelId="{B964FAD9-FEA9-4CC3-A518-9AF68C1BE6D0}" type="presOf" srcId="{3C1C4403-6596-46D1-B432-4C9C3C2026C4}" destId="{7745E339-9ABA-489E-AA6A-9F746AE6428D}" srcOrd="0" destOrd="0" presId="urn:microsoft.com/office/officeart/2005/8/layout/vList2"/>
    <dgm:cxn modelId="{756D4FEA-428B-4957-8CE0-D3B09F1F83DB}" srcId="{2994F6C9-8A9C-49C7-B676-45126709929E}" destId="{3C1C4403-6596-46D1-B432-4C9C3C2026C4}" srcOrd="0" destOrd="0" parTransId="{6225A771-7BD8-4C20-BCEF-44CCD6240983}" sibTransId="{6E98DDFD-431F-4CF8-8CE1-35893EC0EDFA}"/>
    <dgm:cxn modelId="{FDB61752-BA99-4E54-9EA7-E0515FEB9234}" type="presParOf" srcId="{411CFA78-6F0A-4921-BBEE-07A4AF180F21}" destId="{7745E339-9ABA-489E-AA6A-9F746AE642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DBB04-0D20-49B3-A95E-A964534E20F3}">
      <dsp:nvSpPr>
        <dsp:cNvPr id="0" name=""/>
        <dsp:cNvSpPr/>
      </dsp:nvSpPr>
      <dsp:spPr>
        <a:xfrm rot="5400000">
          <a:off x="-238842" y="477161"/>
          <a:ext cx="1592286" cy="11146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Цель</a:t>
          </a:r>
        </a:p>
      </dsp:txBody>
      <dsp:txXfrm rot="-5400000">
        <a:off x="1" y="795618"/>
        <a:ext cx="1114600" cy="477686"/>
      </dsp:txXfrm>
    </dsp:sp>
    <dsp:sp modelId="{8ECAA7CB-83D7-4547-88FD-48D3C54DF609}">
      <dsp:nvSpPr>
        <dsp:cNvPr id="0" name=""/>
        <dsp:cNvSpPr/>
      </dsp:nvSpPr>
      <dsp:spPr>
        <a:xfrm rot="5400000">
          <a:off x="5552874" y="-4434545"/>
          <a:ext cx="1504165" cy="10380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/>
            <a:t>Основной целью данного проекта является разработка модуля системы управления задачами и проектами. Модуль способен повысить эффективность работы команд, уменьшить временные и ресурсные затраты на управление проектами  </a:t>
          </a:r>
        </a:p>
      </dsp:txBody>
      <dsp:txXfrm rot="-5400000">
        <a:off x="1114601" y="77155"/>
        <a:ext cx="10307286" cy="1357311"/>
      </dsp:txXfrm>
    </dsp:sp>
    <dsp:sp modelId="{6205A116-F027-4F87-9B77-E49F3CA95913}">
      <dsp:nvSpPr>
        <dsp:cNvPr id="0" name=""/>
        <dsp:cNvSpPr/>
      </dsp:nvSpPr>
      <dsp:spPr>
        <a:xfrm rot="5400000">
          <a:off x="-238842" y="2168746"/>
          <a:ext cx="1592286" cy="11146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Задачи</a:t>
          </a:r>
        </a:p>
      </dsp:txBody>
      <dsp:txXfrm rot="-5400000">
        <a:off x="1" y="2487203"/>
        <a:ext cx="1114600" cy="477686"/>
      </dsp:txXfrm>
    </dsp:sp>
    <dsp:sp modelId="{1D05F5F5-F69A-4273-BF4B-E24DBBBC4025}">
      <dsp:nvSpPr>
        <dsp:cNvPr id="0" name=""/>
        <dsp:cNvSpPr/>
      </dsp:nvSpPr>
      <dsp:spPr>
        <a:xfrm rot="5400000">
          <a:off x="5515702" y="-2742960"/>
          <a:ext cx="1578508" cy="10380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/>
            <a:t>Анализ существующих подходов и систем управления проектами.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ru-RU" sz="2000" kern="1200" dirty="0"/>
            <a:t>Определение требований к системе.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ru-RU" sz="2000" kern="1200" dirty="0"/>
            <a:t>Разработка архитектуры и дизайна системы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ru-RU" sz="2000" kern="1200" dirty="0"/>
            <a:t>Реализация и тестирование</a:t>
          </a:r>
        </a:p>
      </dsp:txBody>
      <dsp:txXfrm rot="-5400000">
        <a:off x="1114600" y="1735198"/>
        <a:ext cx="10303657" cy="1424396"/>
      </dsp:txXfrm>
    </dsp:sp>
    <dsp:sp modelId="{8CB0072C-C3CA-4878-BD3A-9E86BF9680A4}">
      <dsp:nvSpPr>
        <dsp:cNvPr id="0" name=""/>
        <dsp:cNvSpPr/>
      </dsp:nvSpPr>
      <dsp:spPr>
        <a:xfrm rot="5400000">
          <a:off x="-238842" y="3588570"/>
          <a:ext cx="1592286" cy="11146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Объект</a:t>
          </a:r>
          <a:r>
            <a:rPr lang="ru-RU" sz="1400" b="1" kern="1200" dirty="0"/>
            <a:t> </a:t>
          </a:r>
          <a:r>
            <a:rPr lang="ru-RU" sz="2000" b="1" kern="1200" dirty="0"/>
            <a:t>исследования</a:t>
          </a:r>
          <a:endParaRPr lang="ru-RU" sz="1400" b="1" kern="1200" dirty="0"/>
        </a:p>
      </dsp:txBody>
      <dsp:txXfrm rot="-5400000">
        <a:off x="1" y="3907027"/>
        <a:ext cx="1114600" cy="477686"/>
      </dsp:txXfrm>
    </dsp:sp>
    <dsp:sp modelId="{FC8365DA-9A04-41EF-905D-705BBFC6FE47}">
      <dsp:nvSpPr>
        <dsp:cNvPr id="0" name=""/>
        <dsp:cNvSpPr/>
      </dsp:nvSpPr>
      <dsp:spPr>
        <a:xfrm rot="5400000">
          <a:off x="5787192" y="-1322864"/>
          <a:ext cx="1035530" cy="10380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/>
            <a:t>Бизнес-процессы и организационная деятельность компаний, осуществляющих управление проектами.</a:t>
          </a:r>
        </a:p>
      </dsp:txBody>
      <dsp:txXfrm rot="-5400000">
        <a:off x="1114601" y="3400277"/>
        <a:ext cx="10330163" cy="9344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5E339-9ABA-489E-AA6A-9F746AE6428D}">
      <dsp:nvSpPr>
        <dsp:cNvPr id="0" name=""/>
        <dsp:cNvSpPr/>
      </dsp:nvSpPr>
      <dsp:spPr>
        <a:xfrm>
          <a:off x="0" y="141519"/>
          <a:ext cx="12019983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  <a:ln>
          <a:noFill/>
        </a:ln>
        <a:effectLst>
          <a:outerShdw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https://github.com/Petrino411/Coursework-MSTP</a:t>
          </a:r>
          <a:endParaRPr lang="ru-RU" sz="4400" kern="1200" dirty="0"/>
        </a:p>
      </dsp:txBody>
      <dsp:txXfrm>
        <a:off x="59399" y="200918"/>
        <a:ext cx="11901185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Group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defPPr/>
            <a:lvl1pPr lvl="0" algn="ctr">
              <a:defRPr sz="6000"/>
            </a:lvl1pPr>
          </a:lstStyle>
          <a:p>
            <a:r>
              <a:t>Образец заголовка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defPPr/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t>Образец подзаголовка</a:t>
            </a:r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Group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Group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Group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and Subtitle">
    <p:spTree>
      <p:nvGrpSpPr>
        <p:cNvPr id="1" name="Group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6000"/>
            </a:lvl1pPr>
          </a:lstStyle>
          <a:p>
            <a:r>
              <a:t>Образец заголовка</a:t>
            </a:r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lide Title">
    <p:spTree>
      <p:nvGrpSpPr>
        <p:cNvPr id="1" name="Group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 and Two Columns">
    <p:spTree>
      <p:nvGrpSpPr>
        <p:cNvPr id="1" name="Group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Group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Group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2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1"/>
          </a:xfrm>
          <a:prstGeom prst="rect">
            <a:avLst/>
          </a:prstGeom>
        </p:spPr>
        <p:txBody>
          <a:bodyPr anchor="b"/>
          <a:lstStyle>
            <a:defPPr/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1"/>
          </a:xfrm>
          <a:prstGeom prst="rect">
            <a:avLst/>
          </a:prstGeom>
        </p:spPr>
        <p:txBody>
          <a:bodyPr anchor="b"/>
          <a:lstStyle>
            <a:defPPr/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Title, Text and Object">
    <p:spTree>
      <p:nvGrpSpPr>
        <p:cNvPr id="1" name="Group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3200"/>
            </a:lvl1pPr>
          </a:lstStyle>
          <a:p>
            <a:r>
              <a:t>Образец заголовка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199" cy="4873625"/>
          </a:xfrm>
          <a:prstGeom prst="rect">
            <a:avLst/>
          </a:prstGeom>
        </p:spPr>
        <p:txBody>
          <a:bodyPr/>
          <a:lstStyle>
            <a:defPPr/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Title and Picture">
    <p:spTree>
      <p:nvGrpSpPr>
        <p:cNvPr id="1" name="Group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3200"/>
            </a:lvl1pPr>
          </a:lstStyle>
          <a:p>
            <a:r>
              <a:t>Образец заголовка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199" cy="4873625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Образец заголовка</a:t>
            </a:r>
          </a:p>
        </p:txBody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Shape 4"/>
          <p:cNvSpPr txBox="1"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22.07.2022</a:t>
            </a:r>
          </a:p>
        </p:txBody>
      </p:sp>
      <p:sp>
        <p:nvSpPr>
          <p:cNvPr id="5" name="Shape 5"/>
          <p:cNvSpPr txBox="1"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defPPr/>
      <a:lvl1pPr lvl="0" algn="l">
        <a:lnSpc>
          <a:spcPct val="90000"/>
        </a:lnSpc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/>
      <a:lvl1pPr marL="228600" lvl="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3">
            <a:extLst>
              <a:ext uri="{FF2B5EF4-FFF2-40B4-BE49-F238E27FC236}">
                <a16:creationId xmlns:a16="http://schemas.microsoft.com/office/drawing/2014/main" id="{6D88F202-C18D-06DB-4215-267715D05D4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23592" y="338821"/>
            <a:ext cx="7712915" cy="288072"/>
          </a:xfrm>
          <a:prstGeom prst="rect">
            <a:avLst/>
          </a:prstGeom>
        </p:spPr>
        <p:txBody>
          <a:bodyPr>
            <a:noAutofit/>
          </a:bodyPr>
          <a:lstStyle>
            <a:defPPr/>
            <a:lvl1pPr lvl="0"/>
          </a:lstStyle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ru-RU" sz="1600" b="1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МДК 01.01 Разработка программных модулей</a:t>
            </a:r>
            <a:endParaRPr sz="1600" b="1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" name="Shape 84">
            <a:extLst>
              <a:ext uri="{FF2B5EF4-FFF2-40B4-BE49-F238E27FC236}">
                <a16:creationId xmlns:a16="http://schemas.microsoft.com/office/drawing/2014/main" id="{A4D57298-294C-22E1-C3DA-2082F955C46A}"/>
              </a:ext>
            </a:extLst>
          </p:cNvPr>
          <p:cNvSpPr txBox="1"/>
          <p:nvPr/>
        </p:nvSpPr>
        <p:spPr>
          <a:xfrm>
            <a:off x="666750" y="1516971"/>
            <a:ext cx="11077575" cy="230832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4800" dirty="0">
                <a:cs typeface="Times New Roman" panose="02020603050405020304" pitchFamily="18" charset="0"/>
              </a:rPr>
              <a:t>Курсовой проект на тему:</a:t>
            </a:r>
            <a:br>
              <a:rPr lang="ru-RU" sz="4800" dirty="0">
                <a:cs typeface="Times New Roman" panose="02020603050405020304" pitchFamily="18" charset="0"/>
              </a:rPr>
            </a:br>
            <a:r>
              <a:rPr lang="ru-RU" sz="4800" dirty="0">
                <a:cs typeface="Times New Roman" panose="02020603050405020304" pitchFamily="18" charset="0"/>
              </a:rPr>
              <a:t>«Система управления задачами и проектами»</a:t>
            </a:r>
            <a:endParaRPr lang="ru-RU" sz="4600" b="1" dirty="0">
              <a:ln/>
              <a:ea typeface="Arial"/>
              <a:cs typeface="Times New Roman" panose="02020603050405020304" pitchFamily="18" charset="0"/>
            </a:endParaRPr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00E783FB-29F6-0E16-3A9F-1E3B6BF52A08}"/>
              </a:ext>
            </a:extLst>
          </p:cNvPr>
          <p:cNvSpPr txBox="1"/>
          <p:nvPr/>
        </p:nvSpPr>
        <p:spPr>
          <a:xfrm>
            <a:off x="6858001" y="4051631"/>
            <a:ext cx="4886324" cy="258532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ru-RU"/>
            </a:defPPr>
            <a:lvl1pPr indent="0" algn="ctr">
              <a:defRPr sz="6000" b="1">
                <a:ln/>
                <a:solidFill>
                  <a:schemeClr val="accent4"/>
                </a:solidFill>
                <a:latin typeface="Arial"/>
                <a:ea typeface="Arial"/>
                <a:cs typeface="Arial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sz="18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Специальность</a:t>
            </a:r>
            <a:r>
              <a:rPr sz="18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:</a:t>
            </a:r>
            <a:endParaRPr lang="ru-RU" sz="18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09.02.07 Информационные системы и программирование.</a:t>
            </a:r>
            <a:endParaRPr sz="1800" b="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algn="l"/>
            <a:r>
              <a:rPr sz="1800" b="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Курс</a:t>
            </a:r>
            <a:r>
              <a:rPr sz="1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3</a:t>
            </a:r>
            <a:r>
              <a:rPr sz="1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Группа:</a:t>
            </a:r>
            <a:r>
              <a:rPr lang="en-US" sz="1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31</a:t>
            </a:r>
            <a:r>
              <a:rPr lang="ru-RU" sz="1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ИС-21</a:t>
            </a:r>
            <a:endParaRPr sz="1800" b="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Выполнил(а)</a:t>
            </a:r>
            <a:r>
              <a:rPr sz="18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:</a:t>
            </a:r>
            <a:endParaRPr lang="ru-RU" sz="1800" b="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Сивунов П.С</a:t>
            </a: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Руководитель:</a:t>
            </a: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Назаров В.Ю</a:t>
            </a:r>
            <a:endParaRPr sz="1800" b="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98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3">
            <a:extLst>
              <a:ext uri="{FF2B5EF4-FFF2-40B4-BE49-F238E27FC236}">
                <a16:creationId xmlns:a16="http://schemas.microsoft.com/office/drawing/2014/main" id="{2930AA52-241C-4985-57C2-61DB7E87A0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4822367"/>
              </p:ext>
            </p:extLst>
          </p:nvPr>
        </p:nvGraphicFramePr>
        <p:xfrm>
          <a:off x="348343" y="1237344"/>
          <a:ext cx="11495314" cy="4945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271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55A896-988D-815F-7102-A346AB4A3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977" y="1274089"/>
            <a:ext cx="6744301" cy="4983620"/>
          </a:xfrm>
          <a:prstGeom prst="rect">
            <a:avLst/>
          </a:prstGeo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639B3510-EB5C-BF93-CC42-761E5DA3B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345314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Были разработаны классы и их диаграмма</a:t>
            </a:r>
          </a:p>
        </p:txBody>
      </p:sp>
    </p:spTree>
    <p:extLst>
      <p:ext uri="{BB962C8B-B14F-4D97-AF65-F5344CB8AC3E}">
        <p14:creationId xmlns:p14="http://schemas.microsoft.com/office/powerpoint/2010/main" val="259842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639B3510-EB5C-BF93-CC42-761E5DA3B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376096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Была спроектирована БД и ее диаграмма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D5DB0C-FA7B-4168-31FD-60066BB95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680" y="1825625"/>
            <a:ext cx="6742479" cy="420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50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639B3510-EB5C-BF93-CC42-761E5DA3B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376096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Диаграмма вариантов использования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1000AD-683C-592C-C773-F58D40722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721" y="2036080"/>
            <a:ext cx="6887023" cy="338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3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19E68D-9677-FABE-A7D2-A7FFAA112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0343"/>
            <a:ext cx="10515600" cy="580344"/>
          </a:xfrm>
        </p:spPr>
        <p:txBody>
          <a:bodyPr>
            <a:normAutofit fontScale="90000"/>
          </a:bodyPr>
          <a:lstStyle/>
          <a:p>
            <a:r>
              <a:rPr lang="ru-RU" dirty="0"/>
              <a:t>Выявленные проблемы и их решения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A1C11F-95D0-F221-7277-66A089A036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Проблема 1. Параллельный импорт. </a:t>
            </a:r>
          </a:p>
          <a:p>
            <a:pPr marL="0" indent="0">
              <a:buNone/>
            </a:pPr>
            <a:r>
              <a:rPr lang="ru-RU" dirty="0"/>
              <a:t>При необходимости передать данные из одного окна в другое были попытки напрямую импортировать в файл первого окна второе.</a:t>
            </a: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Решение:</a:t>
            </a:r>
            <a:br>
              <a:rPr lang="ru-RU" dirty="0"/>
            </a:br>
            <a:r>
              <a:rPr lang="ru-RU" dirty="0"/>
              <a:t>Импорт модуля исключительно в функциях. Использование сигналов.</a:t>
            </a:r>
          </a:p>
        </p:txBody>
      </p:sp>
    </p:spTree>
    <p:extLst>
      <p:ext uri="{BB962C8B-B14F-4D97-AF65-F5344CB8AC3E}">
        <p14:creationId xmlns:p14="http://schemas.microsoft.com/office/powerpoint/2010/main" val="44177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19E68D-9677-FABE-A7D2-A7FFAA112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0343"/>
            <a:ext cx="10515600" cy="580344"/>
          </a:xfrm>
        </p:spPr>
        <p:txBody>
          <a:bodyPr>
            <a:normAutofit fontScale="90000"/>
          </a:bodyPr>
          <a:lstStyle/>
          <a:p>
            <a:r>
              <a:rPr lang="ru-RU" dirty="0"/>
              <a:t>Выявленные проблемы и их решения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A1C11F-95D0-F221-7277-66A089A036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Проблема 2</a:t>
            </a:r>
            <a:r>
              <a:rPr lang="en-US" dirty="0"/>
              <a:t>.</a:t>
            </a:r>
            <a:r>
              <a:rPr lang="ru-RU" dirty="0"/>
              <a:t> Многопоточность и </a:t>
            </a:r>
            <a:r>
              <a:rPr lang="en-US" dirty="0"/>
              <a:t>PYQT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	При попытке реализовать постоянную проверку доступа к серверу, через выполнение асинхронной функции, оказалось что в PyQt6 нет прямой поддержки асинхронного кода в основном потоке.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Решение. Использование класса </a:t>
            </a:r>
            <a:r>
              <a:rPr lang="en-US" dirty="0" err="1"/>
              <a:t>Qthread</a:t>
            </a:r>
            <a:r>
              <a:rPr lang="en-US" dirty="0"/>
              <a:t> </a:t>
            </a:r>
            <a:r>
              <a:rPr lang="ru-RU" dirty="0"/>
              <a:t>для создания дополнительного потока.</a:t>
            </a:r>
          </a:p>
        </p:txBody>
      </p:sp>
    </p:spTree>
    <p:extLst>
      <p:ext uri="{BB962C8B-B14F-4D97-AF65-F5344CB8AC3E}">
        <p14:creationId xmlns:p14="http://schemas.microsoft.com/office/powerpoint/2010/main" val="19846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3">
            <a:extLst>
              <a:ext uri="{FF2B5EF4-FFF2-40B4-BE49-F238E27FC236}">
                <a16:creationId xmlns:a16="http://schemas.microsoft.com/office/drawing/2014/main" id="{364CF99D-65A0-D958-FC7F-78A9823AB5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61591"/>
              </p:ext>
            </p:extLst>
          </p:nvPr>
        </p:nvGraphicFramePr>
        <p:xfrm>
          <a:off x="172016" y="4626321"/>
          <a:ext cx="12019984" cy="1499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Рисунок 4" descr="Изображение выглядит как шаблон, прямоугольный,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9B8BCE12-FD01-CBDE-F6B7-5995C6F5BA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319" y="1186004"/>
            <a:ext cx="3363362" cy="336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344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</a:gradFill>
      </a:fillStyleLst>
      <a:lnStyleLst>
        <a:ln w="635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19050">
          <a:solidFill>
            <a:schemeClr val="phClr"/>
          </a:solidFill>
          <a:prstDash val="solid"/>
        </a:ln>
      </a:lnStyleLst>
      <a:effectStyleLst>
        <a:effectStyle>
          <a:effectLst>
            <a:outerShdw>
              <a:srgbClr val="000000">
                <a:alpha val="38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D81E7C3BFF2C040B876CB441273C56A" ma:contentTypeVersion="10" ma:contentTypeDescription="Создание документа." ma:contentTypeScope="" ma:versionID="d12ba7e800e866d8fbb9a331d4643b92">
  <xsd:schema xmlns:xsd="http://www.w3.org/2001/XMLSchema" xmlns:xs="http://www.w3.org/2001/XMLSchema" xmlns:p="http://schemas.microsoft.com/office/2006/metadata/properties" xmlns:ns2="31348c50-4831-40d6-b1fe-33df22aaece1" xmlns:ns3="8fcf9416-4c9d-432a-8cd1-358b0ba3c56e" targetNamespace="http://schemas.microsoft.com/office/2006/metadata/properties" ma:root="true" ma:fieldsID="78fc489028eb5e1295339dce0dc2bd3d" ns2:_="" ns3:_="">
    <xsd:import namespace="31348c50-4831-40d6-b1fe-33df22aaece1"/>
    <xsd:import namespace="8fcf9416-4c9d-432a-8cd1-358b0ba3c5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348c50-4831-40d6-b1fe-33df22aaec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d5cfc0c3-71f3-457f-8187-fde367d35ab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cf9416-4c9d-432a-8cd1-358b0ba3c56e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af6df70-d526-4275-859b-7ad3775dbaf6}" ma:internalName="TaxCatchAll" ma:showField="CatchAllData" ma:web="8fcf9416-4c9d-432a-8cd1-358b0ba3c56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348c50-4831-40d6-b1fe-33df22aaece1">
      <Terms xmlns="http://schemas.microsoft.com/office/infopath/2007/PartnerControls"/>
    </lcf76f155ced4ddcb4097134ff3c332f>
    <TaxCatchAll xmlns="8fcf9416-4c9d-432a-8cd1-358b0ba3c56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93C01B-AF87-4EAA-9386-816F68B7D8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348c50-4831-40d6-b1fe-33df22aaece1"/>
    <ds:schemaRef ds:uri="8fcf9416-4c9d-432a-8cd1-358b0ba3c5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16C309-910A-45C7-874E-1083F6DC6EB3}">
  <ds:schemaRefs>
    <ds:schemaRef ds:uri="http://schemas.microsoft.com/office/2006/metadata/properties"/>
    <ds:schemaRef ds:uri="http://schemas.microsoft.com/office/infopath/2007/PartnerControls"/>
    <ds:schemaRef ds:uri="31348c50-4831-40d6-b1fe-33df22aaece1"/>
    <ds:schemaRef ds:uri="8fcf9416-4c9d-432a-8cd1-358b0ba3c56e"/>
  </ds:schemaRefs>
</ds:datastoreItem>
</file>

<file path=customXml/itemProps3.xml><?xml version="1.0" encoding="utf-8"?>
<ds:datastoreItem xmlns:ds="http://schemas.openxmlformats.org/officeDocument/2006/customXml" ds:itemID="{0C6572ED-F221-4FBB-AA47-348FA0A96B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Normal.dotm</Template>
  <TotalTime>444</TotalTime>
  <Words>227</Words>
  <Application>Microsoft Office PowerPoint</Application>
  <DocSecurity>0</DocSecurity>
  <PresentationFormat>Широкоэкранный</PresentationFormat>
  <Paragraphs>35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Выявленные проблемы и их решения</vt:lpstr>
      <vt:lpstr>Выявленные проблемы и их решения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Мауль</dc:creator>
  <cp:lastModifiedBy>Сивунов Пётр Сергеевич</cp:lastModifiedBy>
  <cp:revision>26</cp:revision>
  <dcterms:modified xsi:type="dcterms:W3CDTF">2023-12-19T18:44:03Z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0x0101004D81E7C3BFF2C040B876CB441273C56A</vt:lpwstr>
  </property>
</Properties>
</file>