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dcea60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dcea60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ed1689f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ed1689f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dcea60f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dcea60f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dcea60f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dcea60f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dcea60f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dcea60f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dcea60f4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dcea60f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dcea60f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dcea60f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dcea60f4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dcea60f4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1689f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1689f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1689f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1689f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1689f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1689f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91250" y="-181550"/>
            <a:ext cx="7561500" cy="49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2916"/>
              </a:lnSpc>
              <a:spcBef>
                <a:spcPts val="845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UNIVERSITATEA DIN BUCUREȘTI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3654" lvl="0" marL="2093595" marR="2058035" rtl="0" algn="ctr">
              <a:lnSpc>
                <a:spcPct val="112916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FACULTATEA DE MATEMATICĂ ȘI INFORMATICĂ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76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Masters program Security and Applied Logics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16">
                <a:latin typeface="Times New Roman"/>
                <a:ea typeface="Times New Roman"/>
                <a:cs typeface="Times New Roman"/>
                <a:sym typeface="Times New Roman"/>
              </a:rPr>
              <a:t>OBject EXchange Protocol</a:t>
            </a:r>
            <a:endParaRPr b="1" sz="44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16">
                <a:latin typeface="Times New Roman"/>
                <a:ea typeface="Times New Roman"/>
                <a:cs typeface="Times New Roman"/>
                <a:sym typeface="Times New Roman"/>
              </a:rPr>
              <a:t>(OBEX)</a:t>
            </a:r>
            <a:endParaRPr b="1" sz="44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" lvl="0" marL="0" rtl="0" algn="ctr">
              <a:lnSpc>
                <a:spcPct val="14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Tănasă Florin Petrişor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575"/>
            <a:ext cx="12287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3575" y="102575"/>
            <a:ext cx="12287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O</a:t>
            </a:r>
            <a:r>
              <a:rPr b="1" lang="en" sz="1800">
                <a:solidFill>
                  <a:schemeClr val="dk2"/>
                </a:solidFill>
              </a:rPr>
              <a:t>BEX File Transfer Profile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browser-like capabilities, with whom you can transfer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files and folders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Send/receive between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Create/rename or </a:t>
            </a:r>
            <a:r>
              <a:rPr b="1" lang="en"/>
              <a:t>delete</a:t>
            </a:r>
            <a:r>
              <a:rPr lang="en"/>
              <a:t> </a:t>
            </a:r>
            <a:r>
              <a:rPr b="1" lang="en"/>
              <a:t>folders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50">
                <a:solidFill>
                  <a:srgbClr val="101418"/>
                </a:solidFill>
                <a:highlight>
                  <a:srgbClr val="FFFFFF"/>
                </a:highlight>
              </a:rPr>
              <a:t>PyOBEX demo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3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Communication protocol that facilitates the exchange of binary objects between devices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Maintained by Infrared Data Association, so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it's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also known as IrOBEX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-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Although it was first designed for infrared, it has been adopted by Bluetooth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75" y="0"/>
            <a:ext cx="4147500" cy="250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100" y="2537713"/>
            <a:ext cx="2329462" cy="232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OBEX vs HTTP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-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HTTP uses human-readable text, but OBEX uses binary-formatted type-length-value triplets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HTTP transactions are inherently stateless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HTTP client opens a connection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Makes a single request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Receives its response, and either closes the connection or makes other unrelated requests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-"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In OBEX, a single transport connection may bear many related operations. In fact, recent additions to the OBEX specification allow an abruptly closed transaction to be resumed with all state information intact.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object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5273"/>
            <a:ext cx="9144001" cy="235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object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1769"/>
            <a:ext cx="9143998" cy="149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actions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CONNECT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: one of the fields specifies the largest size of packets the client can receive; a </a:t>
            </a: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TARGET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header specifies the kind of service the client is expecting (file-browsing, sync-ml, phonebook access); the server answer with its maximal packet length, the connection id, and other data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GET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: the client requests a file, specifying the connection id, the file name and/or its type; the server answer with the file content, or just a part of it; in the latter case, the client has to send other </a:t>
            </a: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GET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objects to obtain the rest of the file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SETPATH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: the client tells the server to switch to a different file folder, specifying the connection id and the folder name in two headers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GET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: the client requests a listing of the folder content by sending an object with the connection id and an appropriate </a:t>
            </a: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TYPE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header (e.g., "x-obex/folder-listing" for file transfer, "x-bt/vcard-listing" for phonebook access)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PUT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: the client sends a file to the server; if it is too large to fit into a single packet, the server will request the next part with a </a:t>
            </a: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CONTINUE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response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DISCONNECT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: the client informs the server that it is closing the session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OBEX Phonebook Access Profile</a:t>
            </a:r>
            <a:r>
              <a:rPr lang="en"/>
              <a:t> (PBAP)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OBEX Object Push Profile</a:t>
            </a:r>
            <a:r>
              <a:rPr lang="en"/>
              <a:t> (OPP)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OBEX File Transfer Profile</a:t>
            </a:r>
            <a:r>
              <a:rPr lang="en"/>
              <a:t> (FTP)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 and 2 others that are used as often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202122"/>
                </a:solidFill>
                <a:highlight>
                  <a:schemeClr val="lt1"/>
                </a:highlight>
              </a:rPr>
              <a:t>IrMC</a:t>
            </a:r>
            <a:r>
              <a:rPr lang="en" sz="1200">
                <a:solidFill>
                  <a:srgbClr val="202122"/>
                </a:solidFill>
                <a:highlight>
                  <a:schemeClr val="lt1"/>
                </a:highlight>
              </a:rPr>
              <a:t>. W</a:t>
            </a:r>
            <a:r>
              <a:rPr lang="en" sz="1200">
                <a:solidFill>
                  <a:srgbClr val="202122"/>
                </a:solidFill>
                <a:highlight>
                  <a:schemeClr val="lt1"/>
                </a:highlight>
              </a:rPr>
              <a:t>as designed for the exchange of phonebook entries, calendar entries, digital business cards, and to-do lists</a:t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Char char="●"/>
            </a:pPr>
            <a:r>
              <a:rPr b="1" lang="en" sz="1200">
                <a:solidFill>
                  <a:srgbClr val="202122"/>
                </a:solidFill>
                <a:highlight>
                  <a:schemeClr val="lt1"/>
                </a:highlight>
              </a:rPr>
              <a:t>SyncML</a:t>
            </a:r>
            <a:r>
              <a:rPr lang="en" sz="1200">
                <a:solidFill>
                  <a:srgbClr val="202122"/>
                </a:solidFill>
                <a:highlight>
                  <a:schemeClr val="lt1"/>
                </a:highlight>
              </a:rPr>
              <a:t>. Can synchronize phonebooks, calendars, notes, and other data.</a:t>
            </a:r>
            <a:endParaRPr sz="12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OBEX Phonebook Access Profile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</a:t>
            </a:r>
            <a:r>
              <a:rPr lang="en"/>
              <a:t>access</a:t>
            </a:r>
            <a:r>
              <a:rPr lang="en"/>
              <a:t> to the phonebook, call log (ex. A car may request this)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contacts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 automatically contacts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OBEX Object Push Profile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small file transfers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use case is sending stuff like business cards,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allows simple connections from any devices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