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4B47-0F23-44A4-B2A5-93871E6AE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Java CA Pac-Man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C1D74-D9B1-4312-B279-456F3E8C7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Petrit Krasniqi</a:t>
            </a:r>
          </a:p>
        </p:txBody>
      </p:sp>
    </p:spTree>
    <p:extLst>
      <p:ext uri="{BB962C8B-B14F-4D97-AF65-F5344CB8AC3E}">
        <p14:creationId xmlns:p14="http://schemas.microsoft.com/office/powerpoint/2010/main" val="18249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DE4E-B55B-4FEA-A360-18F4943F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Pac-Man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20E2-EBA4-4603-A46E-C793F024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837" y="1676400"/>
            <a:ext cx="8915400" cy="3777622"/>
          </a:xfrm>
        </p:spPr>
        <p:txBody>
          <a:bodyPr/>
          <a:lstStyle/>
          <a:p>
            <a:r>
              <a:rPr lang="en-IE" dirty="0"/>
              <a:t>2 player game, 1 player controls the ghost another player controls  Pac-Man</a:t>
            </a:r>
          </a:p>
          <a:p>
            <a:r>
              <a:rPr lang="en-IE" dirty="0"/>
              <a:t>The goal of the game is for Pac-Man to collect as many coins as possible before getting caught by the </a:t>
            </a:r>
            <a:r>
              <a:rPr lang="en-IE" dirty="0" smtClean="0"/>
              <a:t>ghost</a:t>
            </a:r>
          </a:p>
          <a:p>
            <a:r>
              <a:rPr lang="en-IE" dirty="0" smtClean="0"/>
              <a:t>Add Images to </a:t>
            </a:r>
            <a:r>
              <a:rPr lang="en-IE" dirty="0" smtClean="0"/>
              <a:t>Jframe</a:t>
            </a:r>
          </a:p>
          <a:p>
            <a:r>
              <a:rPr lang="en-IE" smtClean="0"/>
              <a:t>Both </a:t>
            </a:r>
            <a:r>
              <a:rPr lang="en-IE" dirty="0"/>
              <a:t>Characters must avoid hitting the </a:t>
            </a:r>
            <a:r>
              <a:rPr lang="en-IE" dirty="0" smtClean="0"/>
              <a:t>wall</a:t>
            </a:r>
          </a:p>
          <a:p>
            <a:r>
              <a:rPr lang="en-IE" dirty="0" smtClean="0"/>
              <a:t>Ghost can’t camp next to the coin</a:t>
            </a:r>
          </a:p>
          <a:p>
            <a:r>
              <a:rPr lang="en-IE" dirty="0" smtClean="0"/>
              <a:t>Add Score when coin is eaten</a:t>
            </a:r>
          </a:p>
          <a:p>
            <a:r>
              <a:rPr lang="en-IE" dirty="0" smtClean="0"/>
              <a:t>Collision check between Pac-Man and Ghost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89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kMan">
            <a:hlinkClick r:id="" action="ppaction://media"/>
            <a:extLst>
              <a:ext uri="{FF2B5EF4-FFF2-40B4-BE49-F238E27FC236}">
                <a16:creationId xmlns:a16="http://schemas.microsoft.com/office/drawing/2014/main" id="{618BC3C0-C203-447D-B30F-ECA77792353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4475" y="1095375"/>
            <a:ext cx="9382125" cy="4993170"/>
          </a:xfrm>
        </p:spPr>
      </p:pic>
    </p:spTree>
    <p:extLst>
      <p:ext uri="{BB962C8B-B14F-4D97-AF65-F5344CB8AC3E}">
        <p14:creationId xmlns:p14="http://schemas.microsoft.com/office/powerpoint/2010/main" val="63789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70</Words>
  <Application>Microsoft Office PowerPoint</Application>
  <PresentationFormat>Widescreen</PresentationFormat>
  <Paragraphs>10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Java CA Pac-Man</vt:lpstr>
      <vt:lpstr>Pac-Man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 Pac-Man</dc:title>
  <dc:creator>Petrit</dc:creator>
  <cp:lastModifiedBy>Petrit Krasniqi</cp:lastModifiedBy>
  <cp:revision>6</cp:revision>
  <dcterms:created xsi:type="dcterms:W3CDTF">2017-12-05T17:52:05Z</dcterms:created>
  <dcterms:modified xsi:type="dcterms:W3CDTF">2017-12-06T14:22:40Z</dcterms:modified>
</cp:coreProperties>
</file>