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6"/>
  </p:normalViewPr>
  <p:slideViewPr>
    <p:cSldViewPr snapToGrid="0" snapToObjects="1">
      <p:cViewPr varScale="1">
        <p:scale>
          <a:sx n="81" d="100"/>
          <a:sy n="81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2DD33-BEF4-3C47-9B6E-27DF55CFD80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45355-C875-774E-A967-8049E4D6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45355-C875-774E-A967-8049E4D6D0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7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F653-B2E3-4145-939B-8F61E9560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8F98C-2047-9A4F-A06E-120623C2B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DA7D-D12B-704B-90EE-AA1D548B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894B-EC5A-D846-BEB2-31C26ED2A4C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0055-C03B-6449-8BFD-6E977C30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5E50-70A0-5941-BF26-84627689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F04-CA65-AF43-B52D-5961D323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C6CD-A952-1648-8B80-6859D7B9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2A0BB-2632-A84B-A8FA-D63E1BA59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72C8E-1BEA-FC4A-BF06-9FA31267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894B-EC5A-D846-BEB2-31C26ED2A4C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1D82-9FD8-E74D-9411-10092A85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8A46-CF1C-944E-A2DC-6972C11B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F04-CA65-AF43-B52D-5961D323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22727-3524-0748-9EE9-FB0B2F3BF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160B-EFD7-0846-BB3D-E2EC799ED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11DE-6D48-C84C-9632-D65179B0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894B-EC5A-D846-BEB2-31C26ED2A4C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D767-6E95-D045-BBBD-D9D44674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961F-19DF-F948-A9A8-6EF2DC60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F04-CA65-AF43-B52D-5961D323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A00B-96FF-4D46-89EC-580EEFC1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0370-1211-3F47-969F-E4C0FCF1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FC4CC-FEA1-A544-BAC2-94F6ED5F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894B-EC5A-D846-BEB2-31C26ED2A4C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60D2-9EF7-5244-A3AC-572796C5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AF342-5578-8B49-9B4A-9E77C674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F04-CA65-AF43-B52D-5961D323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376E-18D9-D541-B188-C1826F66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969B5-855E-C541-BB29-8B3D12C06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B588-0F28-A343-A511-202EDE9C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894B-EC5A-D846-BEB2-31C26ED2A4C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723C-FE5C-B843-AFDA-F8BB5BCB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B3264-3FDC-6A44-B678-AA5F5CF7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F04-CA65-AF43-B52D-5961D323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7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AF34-252C-BB4B-9ADE-9ECDBF89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1878-7F71-B342-BBE6-6C3F7CC9C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7A5D4-4B21-2141-B348-B64FC1243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7B561-6540-4847-9F68-C115763B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894B-EC5A-D846-BEB2-31C26ED2A4C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0D1E2-3E4C-064B-ACA8-DEAF22E6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B0CE0-87DC-814D-A937-72F4A46F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F04-CA65-AF43-B52D-5961D323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D356-0EC2-6F40-AA8D-A8A6ABF5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1DFF0-4EEF-5346-9503-0A0DFB351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0F99E-A269-1D4F-BC96-F2CCF9FD5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9863E-2784-B14E-9F5D-BF097CF4C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50CE9-7E25-2144-928C-FA4A879EC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182E7-F4B5-F445-95A6-1DADED1F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894B-EC5A-D846-BEB2-31C26ED2A4C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71395-D633-AF48-8185-F79ABCFA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A04F6-1E5D-3E43-988F-1B835D5D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F04-CA65-AF43-B52D-5961D323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2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6FF3-9794-7E4B-934F-C92B155F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45180-38C2-8246-8CCB-CFE6EDC8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894B-EC5A-D846-BEB2-31C26ED2A4C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0281F-B845-6340-948C-BC2E68B9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6387E-6503-6849-B8A9-6C0C88B2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F04-CA65-AF43-B52D-5961D323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247F8-5D69-6043-8DD9-BAC251F4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894B-EC5A-D846-BEB2-31C26ED2A4C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ED584-4FE6-5A43-8D6A-A427516B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89785-087F-3E48-B314-DC3EA496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F04-CA65-AF43-B52D-5961D323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04BA-D8D5-7442-8325-77C723B8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E556-3C69-1E47-8C22-6A738901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65DC4-CF0D-2B42-88CD-BB95731CF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BBDF2-9C8E-D844-A656-E2FAF5C8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894B-EC5A-D846-BEB2-31C26ED2A4C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44541-3E8C-2A4C-932D-79D97A16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39430-9DB6-3E40-A6FD-43E9B9E1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F04-CA65-AF43-B52D-5961D323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7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2FF1-7204-4941-95C9-E6F9D9D1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6280F-A4B2-FB49-BC60-C55B242CA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7F3A-4D54-0F49-862A-2828D228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38B4D-2D86-B54C-B322-8ED87694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894B-EC5A-D846-BEB2-31C26ED2A4C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EAFAA-D2A6-224C-83CB-B5854D47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D0F4B-F8F4-AF4D-A834-7ABEBE02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AF04-CA65-AF43-B52D-5961D323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5D88E-76B5-B14B-9D14-D422136A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5FFBD-AC00-B44A-9FE9-5AAEC9FFB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7E419-36CC-0C4A-96AC-02A019412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0894B-EC5A-D846-BEB2-31C26ED2A4C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26C36-93BE-5B41-976D-56B8BF91A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5E689-2ED2-D741-81A9-360186894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0AF04-CA65-AF43-B52D-5961D323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1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3.0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freepngimg.com/png/6743-calculator-png-ima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e.wikipedia.org/wiki/Datei:Uni_mcmaster_logo.svg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9/07/9-ways-e-learning-maths-can-do-away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4385D-5E86-1640-BF68-79EB0CA9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The Ultimate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A8D84-450D-6E40-8F0D-6B94E118D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513" y="4337072"/>
            <a:ext cx="3506264" cy="1671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3XA3</a:t>
            </a:r>
          </a:p>
          <a:p>
            <a:r>
              <a:rPr lang="en-US" dirty="0">
                <a:solidFill>
                  <a:schemeClr val="bg1"/>
                </a:solidFill>
              </a:rPr>
              <a:t>L01 Group 15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59B8541-8275-1044-95C7-C8C0F6A68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3544" y="1746970"/>
            <a:ext cx="2598738" cy="336406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 calculator with a screen&#10;&#10;Description automatically generated with low confidence">
            <a:extLst>
              <a:ext uri="{FF2B5EF4-FFF2-40B4-BE49-F238E27FC236}">
                <a16:creationId xmlns:a16="http://schemas.microsoft.com/office/drawing/2014/main" id="{E4DFEFC6-B737-5644-AF9B-28CA6DB11E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2175" r="9089" b="5627"/>
          <a:stretch/>
        </p:blipFill>
        <p:spPr>
          <a:xfrm>
            <a:off x="9201944" y="2392853"/>
            <a:ext cx="2619375" cy="2072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DFA89-6D1C-D140-A30D-4C71032A49E4}"/>
              </a:ext>
            </a:extLst>
          </p:cNvPr>
          <p:cNvSpPr txBox="1"/>
          <p:nvPr/>
        </p:nvSpPr>
        <p:spPr>
          <a:xfrm>
            <a:off x="9501453" y="4265087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7" tooltip="https://freepngimg.com/png/6743-calculator-png-im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6A289-106C-EF44-87C8-15B04C1B3F90}"/>
              </a:ext>
            </a:extLst>
          </p:cNvPr>
          <p:cNvSpPr txBox="1"/>
          <p:nvPr/>
        </p:nvSpPr>
        <p:spPr>
          <a:xfrm>
            <a:off x="705240" y="491097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de.wikipedia.org/wiki/Datei:Uni_mcmaster_logo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2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riting on a chalkboard&#10;&#10;Description automatically generated with medium confidence">
            <a:extLst>
              <a:ext uri="{FF2B5EF4-FFF2-40B4-BE49-F238E27FC236}">
                <a16:creationId xmlns:a16="http://schemas.microsoft.com/office/drawing/2014/main" id="{B27474CA-725D-D845-B886-FAB86157B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642268-2AEF-184A-A301-23247A46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74D5-94B8-8843-9310-4AECFEFD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/>
              <a:t>The Ultimate Calculator is based on an open-source project found on GitHub.</a:t>
            </a:r>
          </a:p>
          <a:p>
            <a:r>
              <a:rPr lang="en-US" sz="2000" dirty="0"/>
              <a:t>It is a tool that allows users to solve complex problems that a basic calculator can not easily solve.</a:t>
            </a:r>
          </a:p>
          <a:p>
            <a:r>
              <a:rPr lang="en-US" sz="2000" dirty="0"/>
              <a:t>Gives users access to a variety of mathematical tools within one simple and easy to use application.</a:t>
            </a:r>
          </a:p>
          <a:p>
            <a:r>
              <a:rPr lang="en-US" sz="2000" dirty="0"/>
              <a:t>The Ultimate Calculator can also be used without WIFI unlike most answer engines found on the internet.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522D3-ADF1-764C-A38D-C1D0B48D8EA9}"/>
              </a:ext>
            </a:extLst>
          </p:cNvPr>
          <p:cNvSpPr txBox="1"/>
          <p:nvPr/>
        </p:nvSpPr>
        <p:spPr>
          <a:xfrm>
            <a:off x="10005183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cherlund.blogspot.com/2019/07/9-ways-e-learning-maths-can-do-awa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2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C15C9-03AC-E742-85B6-0ECDB165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Source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8ABA5-759B-BA41-8E23-B9768E90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source project has a very generic GUI that shares little resemblance with a calculator.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Minimal error handling was done for most calculations.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 testing was done for the source project.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Source files were poorly modularized.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source project included several functions, such as basic arithmetic, algebra, and unit conversions.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8F7E278-906C-0F45-A748-0A67CA92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816" y="369913"/>
            <a:ext cx="3581393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3085AF9-37F3-D14E-A2BC-F434795FC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284" y="3730267"/>
            <a:ext cx="3581393" cy="27845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8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White calculator">
            <a:extLst>
              <a:ext uri="{FF2B5EF4-FFF2-40B4-BE49-F238E27FC236}">
                <a16:creationId xmlns:a16="http://schemas.microsoft.com/office/drawing/2014/main" id="{933BCA72-FE9E-4C5A-AEC2-B8B7B7F0C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F7E2E-B08D-694D-AD6F-06F989B7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Implemented Changes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D02A52-AF9E-4A4E-805A-834018075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87636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All graphical user interface components of the application have been redesigned and updated to create a coherent and appealing look.</a:t>
            </a:r>
          </a:p>
          <a:p>
            <a:r>
              <a:rPr lang="en-US" sz="2000" dirty="0"/>
              <a:t>General improvements to the robustness of the application including upgraded error handling, limited character inputs, and read only outputs.</a:t>
            </a:r>
          </a:p>
          <a:p>
            <a:r>
              <a:rPr lang="en-US" sz="2000" dirty="0"/>
              <a:t>General improvements to the usability of the application including clear input buttons and proper closing of windows.</a:t>
            </a:r>
          </a:p>
          <a:p>
            <a:r>
              <a:rPr lang="en-US" sz="2000" dirty="0"/>
              <a:t>Modularization of the existing source code along with added modules for new features.</a:t>
            </a:r>
          </a:p>
          <a:p>
            <a:r>
              <a:rPr lang="en-US" sz="2000" dirty="0"/>
              <a:t>Regarding testing, unit tests have been conducted for the functionality modules and manual tests were conducted to ensure the GUI was functioning properly.</a:t>
            </a:r>
          </a:p>
        </p:txBody>
      </p:sp>
    </p:spTree>
    <p:extLst>
      <p:ext uri="{BB962C8B-B14F-4D97-AF65-F5344CB8AC3E}">
        <p14:creationId xmlns:p14="http://schemas.microsoft.com/office/powerpoint/2010/main" val="1475200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256A5-1C0A-47DE-B12E-B5D0A486A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48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F7E2E-B08D-694D-AD6F-06F989B7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Further Improvements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D02A52-AF9E-4A4E-805A-834018075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9763907" cy="287636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5344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272</Words>
  <Application>Microsoft Office PowerPoint</Application>
  <PresentationFormat>Widescreen</PresentationFormat>
  <Paragraphs>25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Ultimate Calculator</vt:lpstr>
      <vt:lpstr>Introduction</vt:lpstr>
      <vt:lpstr>Source Project</vt:lpstr>
      <vt:lpstr>Implemented Changes</vt:lpstr>
      <vt:lpstr>Further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3XA3 – Project</dc:title>
  <dc:creator>Jarod Rankin</dc:creator>
  <cp:lastModifiedBy>Mathew Petronilho</cp:lastModifiedBy>
  <cp:revision>17</cp:revision>
  <dcterms:created xsi:type="dcterms:W3CDTF">2022-02-28T18:14:53Z</dcterms:created>
  <dcterms:modified xsi:type="dcterms:W3CDTF">2022-04-06T00:17:11Z</dcterms:modified>
</cp:coreProperties>
</file>