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етро Янів" userId="2049e35a8bd858ac" providerId="LiveId" clId="{2B0195FE-9BAD-4A47-9A3D-4025EDE089DA}"/>
    <pc:docChg chg="undo custSel addSld delSld modSld sldOrd modMainMaster">
      <pc:chgData name="Петро Янів" userId="2049e35a8bd858ac" providerId="LiveId" clId="{2B0195FE-9BAD-4A47-9A3D-4025EDE089DA}" dt="2024-05-14T13:01:10.935" v="2735"/>
      <pc:docMkLst>
        <pc:docMk/>
      </pc:docMkLst>
      <pc:sldChg chg="addSp modSp new mod ord modTransition modClrScheme chgLayout">
        <pc:chgData name="Петро Янів" userId="2049e35a8bd858ac" providerId="LiveId" clId="{2B0195FE-9BAD-4A47-9A3D-4025EDE089DA}" dt="2024-05-14T12:59:52.566" v="2721"/>
        <pc:sldMkLst>
          <pc:docMk/>
          <pc:sldMk cId="1731341648" sldId="256"/>
        </pc:sldMkLst>
        <pc:spChg chg="mod ord">
          <ac:chgData name="Петро Янів" userId="2049e35a8bd858ac" providerId="LiveId" clId="{2B0195FE-9BAD-4A47-9A3D-4025EDE089DA}" dt="2024-05-14T12:09:44.674" v="627" actId="1076"/>
          <ac:spMkLst>
            <pc:docMk/>
            <pc:sldMk cId="1731341648" sldId="256"/>
            <ac:spMk id="2" creationId="{3F92F64C-032E-4D85-8D16-B5F9799C981B}"/>
          </ac:spMkLst>
        </pc:spChg>
        <pc:spChg chg="mod ord">
          <ac:chgData name="Петро Янів" userId="2049e35a8bd858ac" providerId="LiveId" clId="{2B0195FE-9BAD-4A47-9A3D-4025EDE089DA}" dt="2024-05-14T12:13:08.501" v="635"/>
          <ac:spMkLst>
            <pc:docMk/>
            <pc:sldMk cId="1731341648" sldId="256"/>
            <ac:spMk id="3" creationId="{2DB9966A-D2CF-4C01-843F-DEE7D1001A62}"/>
          </ac:spMkLst>
        </pc:spChg>
        <pc:spChg chg="add mod ord">
          <ac:chgData name="Петро Янів" userId="2049e35a8bd858ac" providerId="LiveId" clId="{2B0195FE-9BAD-4A47-9A3D-4025EDE089DA}" dt="2024-05-14T12:13:16.407" v="636" actId="1076"/>
          <ac:spMkLst>
            <pc:docMk/>
            <pc:sldMk cId="1731341648" sldId="256"/>
            <ac:spMk id="4" creationId="{6EC13C83-F7EE-4D3C-AFEA-E78189F95914}"/>
          </ac:spMkLst>
        </pc:spChg>
      </pc:sldChg>
      <pc:sldChg chg="modSp new del">
        <pc:chgData name="Петро Янів" userId="2049e35a8bd858ac" providerId="LiveId" clId="{2B0195FE-9BAD-4A47-9A3D-4025EDE089DA}" dt="2024-05-14T12:02:24.028" v="134" actId="47"/>
        <pc:sldMkLst>
          <pc:docMk/>
          <pc:sldMk cId="518208966" sldId="257"/>
        </pc:sldMkLst>
        <pc:spChg chg="mod">
          <ac:chgData name="Петро Янів" userId="2049e35a8bd858ac" providerId="LiveId" clId="{2B0195FE-9BAD-4A47-9A3D-4025EDE089DA}" dt="2024-05-14T12:02:16.760" v="133"/>
          <ac:spMkLst>
            <pc:docMk/>
            <pc:sldMk cId="518208966" sldId="257"/>
            <ac:spMk id="2" creationId="{61FC6498-7DA2-4FFB-A029-18AB1D6763EA}"/>
          </ac:spMkLst>
        </pc:spChg>
        <pc:spChg chg="mod">
          <ac:chgData name="Петро Янів" userId="2049e35a8bd858ac" providerId="LiveId" clId="{2B0195FE-9BAD-4A47-9A3D-4025EDE089DA}" dt="2024-05-14T12:02:16.760" v="133"/>
          <ac:spMkLst>
            <pc:docMk/>
            <pc:sldMk cId="518208966" sldId="257"/>
            <ac:spMk id="3" creationId="{B799848A-FCAB-445D-B041-6FC67417B9AE}"/>
          </ac:spMkLst>
        </pc:spChg>
      </pc:sldChg>
      <pc:sldChg chg="modSp new mod modTransition">
        <pc:chgData name="Петро Янів" userId="2049e35a8bd858ac" providerId="LiveId" clId="{2B0195FE-9BAD-4A47-9A3D-4025EDE089DA}" dt="2024-05-14T13:00:43.382" v="2726"/>
        <pc:sldMkLst>
          <pc:docMk/>
          <pc:sldMk cId="518884963" sldId="257"/>
        </pc:sldMkLst>
        <pc:spChg chg="mod">
          <ac:chgData name="Петро Янів" userId="2049e35a8bd858ac" providerId="LiveId" clId="{2B0195FE-9BAD-4A47-9A3D-4025EDE089DA}" dt="2024-05-14T12:13:08.501" v="635"/>
          <ac:spMkLst>
            <pc:docMk/>
            <pc:sldMk cId="518884963" sldId="257"/>
            <ac:spMk id="2" creationId="{3FC6E11D-723A-4C17-BBB1-9DB127EE08CA}"/>
          </ac:spMkLst>
        </pc:spChg>
        <pc:spChg chg="mod">
          <ac:chgData name="Петро Янів" userId="2049e35a8bd858ac" providerId="LiveId" clId="{2B0195FE-9BAD-4A47-9A3D-4025EDE089DA}" dt="2024-05-14T12:13:08.501" v="635"/>
          <ac:spMkLst>
            <pc:docMk/>
            <pc:sldMk cId="518884963" sldId="257"/>
            <ac:spMk id="3" creationId="{3F7C04AF-D3B4-4752-82BE-E4BCE7B8376C}"/>
          </ac:spMkLst>
        </pc:spChg>
      </pc:sldChg>
      <pc:sldChg chg="add del">
        <pc:chgData name="Петро Янів" userId="2049e35a8bd858ac" providerId="LiveId" clId="{2B0195FE-9BAD-4A47-9A3D-4025EDE089DA}" dt="2024-05-14T12:00:58.165" v="131" actId="2890"/>
        <pc:sldMkLst>
          <pc:docMk/>
          <pc:sldMk cId="1056862933" sldId="257"/>
        </pc:sldMkLst>
      </pc:sldChg>
      <pc:sldChg chg="delSp new del mod">
        <pc:chgData name="Петро Янів" userId="2049e35a8bd858ac" providerId="LiveId" clId="{2B0195FE-9BAD-4A47-9A3D-4025EDE089DA}" dt="2024-05-14T12:00:32.569" v="129" actId="2696"/>
        <pc:sldMkLst>
          <pc:docMk/>
          <pc:sldMk cId="2290110271" sldId="257"/>
        </pc:sldMkLst>
        <pc:spChg chg="del">
          <ac:chgData name="Петро Янів" userId="2049e35a8bd858ac" providerId="LiveId" clId="{2B0195FE-9BAD-4A47-9A3D-4025EDE089DA}" dt="2024-05-14T12:00:22.102" v="128" actId="478"/>
          <ac:spMkLst>
            <pc:docMk/>
            <pc:sldMk cId="2290110271" sldId="257"/>
            <ac:spMk id="2" creationId="{432350C1-81A2-40F4-B2D0-DE2C61CA8131}"/>
          </ac:spMkLst>
        </pc:spChg>
        <pc:spChg chg="del">
          <ac:chgData name="Петро Янів" userId="2049e35a8bd858ac" providerId="LiveId" clId="{2B0195FE-9BAD-4A47-9A3D-4025EDE089DA}" dt="2024-05-14T12:00:19.656" v="127" actId="478"/>
          <ac:spMkLst>
            <pc:docMk/>
            <pc:sldMk cId="2290110271" sldId="257"/>
            <ac:spMk id="3" creationId="{C0A343ED-CE63-4249-94CD-3E7F92D40EB9}"/>
          </ac:spMkLst>
        </pc:spChg>
      </pc:sldChg>
      <pc:sldChg chg="delSp modSp new del mod">
        <pc:chgData name="Петро Янів" userId="2049e35a8bd858ac" providerId="LiveId" clId="{2B0195FE-9BAD-4A47-9A3D-4025EDE089DA}" dt="2024-05-14T12:08:14.918" v="536" actId="47"/>
        <pc:sldMkLst>
          <pc:docMk/>
          <pc:sldMk cId="229002563" sldId="258"/>
        </pc:sldMkLst>
        <pc:spChg chg="del">
          <ac:chgData name="Петро Янів" userId="2049e35a8bd858ac" providerId="LiveId" clId="{2B0195FE-9BAD-4A47-9A3D-4025EDE089DA}" dt="2024-05-14T12:07:54.705" v="489" actId="478"/>
          <ac:spMkLst>
            <pc:docMk/>
            <pc:sldMk cId="229002563" sldId="258"/>
            <ac:spMk id="2" creationId="{97EEDBBD-DC65-49F4-9E8E-08A8AB18A472}"/>
          </ac:spMkLst>
        </pc:spChg>
        <pc:spChg chg="mod">
          <ac:chgData name="Петро Янів" userId="2049e35a8bd858ac" providerId="LiveId" clId="{2B0195FE-9BAD-4A47-9A3D-4025EDE089DA}" dt="2024-05-14T12:08:12.937" v="535" actId="20577"/>
          <ac:spMkLst>
            <pc:docMk/>
            <pc:sldMk cId="229002563" sldId="258"/>
            <ac:spMk id="3" creationId="{99817F5F-8333-4A63-9065-A5E469E56603}"/>
          </ac:spMkLst>
        </pc:spChg>
      </pc:sldChg>
      <pc:sldChg chg="addSp delSp modSp new mod modTransition chgLayout">
        <pc:chgData name="Петро Янів" userId="2049e35a8bd858ac" providerId="LiveId" clId="{2B0195FE-9BAD-4A47-9A3D-4025EDE089DA}" dt="2024-05-14T13:00:49.656" v="2727"/>
        <pc:sldMkLst>
          <pc:docMk/>
          <pc:sldMk cId="2986983109" sldId="258"/>
        </pc:sldMkLst>
        <pc:spChg chg="mod ord">
          <ac:chgData name="Петро Янів" userId="2049e35a8bd858ac" providerId="LiveId" clId="{2B0195FE-9BAD-4A47-9A3D-4025EDE089DA}" dt="2024-05-14T12:20:44.796" v="1105" actId="6264"/>
          <ac:spMkLst>
            <pc:docMk/>
            <pc:sldMk cId="2986983109" sldId="258"/>
            <ac:spMk id="2" creationId="{F5456FF6-E756-441F-A547-3604FA527832}"/>
          </ac:spMkLst>
        </pc:spChg>
        <pc:spChg chg="mod ord">
          <ac:chgData name="Петро Янів" userId="2049e35a8bd858ac" providerId="LiveId" clId="{2B0195FE-9BAD-4A47-9A3D-4025EDE089DA}" dt="2024-05-14T12:28:20.730" v="1593" actId="20577"/>
          <ac:spMkLst>
            <pc:docMk/>
            <pc:sldMk cId="2986983109" sldId="258"/>
            <ac:spMk id="3" creationId="{C8E60A63-6D7F-47C8-AEA3-F4254A5E9B38}"/>
          </ac:spMkLst>
        </pc:spChg>
        <pc:spChg chg="del mod">
          <ac:chgData name="Петро Янів" userId="2049e35a8bd858ac" providerId="LiveId" clId="{2B0195FE-9BAD-4A47-9A3D-4025EDE089DA}" dt="2024-05-14T12:16:47.433" v="929" actId="478"/>
          <ac:spMkLst>
            <pc:docMk/>
            <pc:sldMk cId="2986983109" sldId="258"/>
            <ac:spMk id="4" creationId="{7550157F-0750-4E95-B542-04D68845D72E}"/>
          </ac:spMkLst>
        </pc:spChg>
        <pc:spChg chg="add del mod">
          <ac:chgData name="Петро Янів" userId="2049e35a8bd858ac" providerId="LiveId" clId="{2B0195FE-9BAD-4A47-9A3D-4025EDE089DA}" dt="2024-05-14T12:19:00.330" v="1075" actId="6264"/>
          <ac:spMkLst>
            <pc:docMk/>
            <pc:sldMk cId="2986983109" sldId="258"/>
            <ac:spMk id="5" creationId="{622C3617-1E04-4ADD-8026-7796F7ACCF5B}"/>
          </ac:spMkLst>
        </pc:spChg>
        <pc:spChg chg="add del mod">
          <ac:chgData name="Петро Янів" userId="2049e35a8bd858ac" providerId="LiveId" clId="{2B0195FE-9BAD-4A47-9A3D-4025EDE089DA}" dt="2024-05-14T12:19:00.330" v="1075" actId="6264"/>
          <ac:spMkLst>
            <pc:docMk/>
            <pc:sldMk cId="2986983109" sldId="258"/>
            <ac:spMk id="6" creationId="{E5A07C4C-2730-4FF0-839F-A52DC84B20B2}"/>
          </ac:spMkLst>
        </pc:spChg>
        <pc:spChg chg="add del mod ord">
          <ac:chgData name="Петро Янів" userId="2049e35a8bd858ac" providerId="LiveId" clId="{2B0195FE-9BAD-4A47-9A3D-4025EDE089DA}" dt="2024-05-14T12:19:50.751" v="1078" actId="478"/>
          <ac:spMkLst>
            <pc:docMk/>
            <pc:sldMk cId="2986983109" sldId="258"/>
            <ac:spMk id="7" creationId="{7BFDD57B-4CD6-4AE1-B357-94D1EB1BD0A9}"/>
          </ac:spMkLst>
        </pc:spChg>
        <pc:spChg chg="add del mod">
          <ac:chgData name="Петро Янів" userId="2049e35a8bd858ac" providerId="LiveId" clId="{2B0195FE-9BAD-4A47-9A3D-4025EDE089DA}" dt="2024-05-14T12:20:44.796" v="1105" actId="6264"/>
          <ac:spMkLst>
            <pc:docMk/>
            <pc:sldMk cId="2986983109" sldId="258"/>
            <ac:spMk id="8" creationId="{AEBDC7F6-F39A-43C9-9BCA-7D129DB1CCB8}"/>
          </ac:spMkLst>
        </pc:spChg>
        <pc:spChg chg="add del mod">
          <ac:chgData name="Петро Янів" userId="2049e35a8bd858ac" providerId="LiveId" clId="{2B0195FE-9BAD-4A47-9A3D-4025EDE089DA}" dt="2024-05-14T12:20:44.796" v="1105" actId="6264"/>
          <ac:spMkLst>
            <pc:docMk/>
            <pc:sldMk cId="2986983109" sldId="258"/>
            <ac:spMk id="9" creationId="{6390B49D-1678-49A0-A711-789F7F6EFDCC}"/>
          </ac:spMkLst>
        </pc:spChg>
        <pc:spChg chg="add mod ord">
          <ac:chgData name="Петро Янів" userId="2049e35a8bd858ac" providerId="LiveId" clId="{2B0195FE-9BAD-4A47-9A3D-4025EDE089DA}" dt="2024-05-14T12:30:09.437" v="1652" actId="20577"/>
          <ac:spMkLst>
            <pc:docMk/>
            <pc:sldMk cId="2986983109" sldId="258"/>
            <ac:spMk id="10" creationId="{32A92FBD-7FA3-4F18-A043-397E57794B3D}"/>
          </ac:spMkLst>
        </pc:spChg>
      </pc:sldChg>
      <pc:sldChg chg="addSp delSp modSp new mod modTransition modClrScheme chgLayout">
        <pc:chgData name="Петро Янів" userId="2049e35a8bd858ac" providerId="LiveId" clId="{2B0195FE-9BAD-4A47-9A3D-4025EDE089DA}" dt="2024-05-14T13:00:54.757" v="2729"/>
        <pc:sldMkLst>
          <pc:docMk/>
          <pc:sldMk cId="447117873" sldId="259"/>
        </pc:sldMkLst>
        <pc:spChg chg="mod ord">
          <ac:chgData name="Петро Янів" userId="2049e35a8bd858ac" providerId="LiveId" clId="{2B0195FE-9BAD-4A47-9A3D-4025EDE089DA}" dt="2024-05-14T12:32:15.421" v="1706" actId="20577"/>
          <ac:spMkLst>
            <pc:docMk/>
            <pc:sldMk cId="447117873" sldId="259"/>
            <ac:spMk id="2" creationId="{BB83F4C1-E594-4C77-8FC0-B94F09AB1ED2}"/>
          </ac:spMkLst>
        </pc:spChg>
        <pc:spChg chg="del">
          <ac:chgData name="Петро Янів" userId="2049e35a8bd858ac" providerId="LiveId" clId="{2B0195FE-9BAD-4A47-9A3D-4025EDE089DA}" dt="2024-05-14T12:30:47.830" v="1685" actId="700"/>
          <ac:spMkLst>
            <pc:docMk/>
            <pc:sldMk cId="447117873" sldId="259"/>
            <ac:spMk id="3" creationId="{1D50285F-88C7-4D9A-94E6-CB6798CA321B}"/>
          </ac:spMkLst>
        </pc:spChg>
        <pc:spChg chg="del mod ord">
          <ac:chgData name="Петро Янів" userId="2049e35a8bd858ac" providerId="LiveId" clId="{2B0195FE-9BAD-4A47-9A3D-4025EDE089DA}" dt="2024-05-14T12:30:47.830" v="1685" actId="700"/>
          <ac:spMkLst>
            <pc:docMk/>
            <pc:sldMk cId="447117873" sldId="259"/>
            <ac:spMk id="4" creationId="{E5473D77-2244-4058-9997-F60105D446B7}"/>
          </ac:spMkLst>
        </pc:spChg>
        <pc:spChg chg="del">
          <ac:chgData name="Петро Янів" userId="2049e35a8bd858ac" providerId="LiveId" clId="{2B0195FE-9BAD-4A47-9A3D-4025EDE089DA}" dt="2024-05-14T12:30:47.830" v="1685" actId="700"/>
          <ac:spMkLst>
            <pc:docMk/>
            <pc:sldMk cId="447117873" sldId="259"/>
            <ac:spMk id="5" creationId="{EA7C68D6-C313-4064-98AA-E95A012F9AF7}"/>
          </ac:spMkLst>
        </pc:spChg>
        <pc:spChg chg="del mod ord">
          <ac:chgData name="Петро Янів" userId="2049e35a8bd858ac" providerId="LiveId" clId="{2B0195FE-9BAD-4A47-9A3D-4025EDE089DA}" dt="2024-05-14T12:30:47.830" v="1685" actId="700"/>
          <ac:spMkLst>
            <pc:docMk/>
            <pc:sldMk cId="447117873" sldId="259"/>
            <ac:spMk id="6" creationId="{88CFEEA7-7C91-4763-BB14-A267F7AC168B}"/>
          </ac:spMkLst>
        </pc:spChg>
        <pc:spChg chg="add del mod ord">
          <ac:chgData name="Петро Янів" userId="2049e35a8bd858ac" providerId="LiveId" clId="{2B0195FE-9BAD-4A47-9A3D-4025EDE089DA}" dt="2024-05-14T12:31:17.337" v="1686" actId="700"/>
          <ac:spMkLst>
            <pc:docMk/>
            <pc:sldMk cId="447117873" sldId="259"/>
            <ac:spMk id="7" creationId="{F2B614E6-2AE6-4415-B18F-E507364D3971}"/>
          </ac:spMkLst>
        </pc:spChg>
        <pc:spChg chg="add del mod ord">
          <ac:chgData name="Петро Янів" userId="2049e35a8bd858ac" providerId="LiveId" clId="{2B0195FE-9BAD-4A47-9A3D-4025EDE089DA}" dt="2024-05-14T12:31:17.337" v="1686" actId="700"/>
          <ac:spMkLst>
            <pc:docMk/>
            <pc:sldMk cId="447117873" sldId="259"/>
            <ac:spMk id="8" creationId="{2463A3B1-6DC2-489D-9226-996B420D9A97}"/>
          </ac:spMkLst>
        </pc:spChg>
        <pc:spChg chg="add mod ord">
          <ac:chgData name="Петро Янів" userId="2049e35a8bd858ac" providerId="LiveId" clId="{2B0195FE-9BAD-4A47-9A3D-4025EDE089DA}" dt="2024-05-14T12:57:34.668" v="2697" actId="403"/>
          <ac:spMkLst>
            <pc:docMk/>
            <pc:sldMk cId="447117873" sldId="259"/>
            <ac:spMk id="9" creationId="{3BDAC06C-DD2B-46DF-A748-8F5ED737A535}"/>
          </ac:spMkLst>
        </pc:spChg>
      </pc:sldChg>
      <pc:sldChg chg="addSp delSp modSp new mod ord modTransition">
        <pc:chgData name="Петро Янів" userId="2049e35a8bd858ac" providerId="LiveId" clId="{2B0195FE-9BAD-4A47-9A3D-4025EDE089DA}" dt="2024-05-14T13:00:51.894" v="2728"/>
        <pc:sldMkLst>
          <pc:docMk/>
          <pc:sldMk cId="3045835939" sldId="260"/>
        </pc:sldMkLst>
        <pc:spChg chg="mod">
          <ac:chgData name="Петро Янів" userId="2049e35a8bd858ac" providerId="LiveId" clId="{2B0195FE-9BAD-4A47-9A3D-4025EDE089DA}" dt="2024-05-14T12:32:34.348" v="1723" actId="20577"/>
          <ac:spMkLst>
            <pc:docMk/>
            <pc:sldMk cId="3045835939" sldId="260"/>
            <ac:spMk id="2" creationId="{350E1B72-B29F-4D02-BDA6-6833B8E44966}"/>
          </ac:spMkLst>
        </pc:spChg>
        <pc:spChg chg="del">
          <ac:chgData name="Петро Янів" userId="2049e35a8bd858ac" providerId="LiveId" clId="{2B0195FE-9BAD-4A47-9A3D-4025EDE089DA}" dt="2024-05-14T12:32:46.354" v="1724"/>
          <ac:spMkLst>
            <pc:docMk/>
            <pc:sldMk cId="3045835939" sldId="260"/>
            <ac:spMk id="3" creationId="{619DBB35-E270-44ED-8CFD-39D75CA554E8}"/>
          </ac:spMkLst>
        </pc:spChg>
        <pc:picChg chg="add mod ord">
          <ac:chgData name="Петро Янів" userId="2049e35a8bd858ac" providerId="LiveId" clId="{2B0195FE-9BAD-4A47-9A3D-4025EDE089DA}" dt="2024-05-14T12:33:36.989" v="1736" actId="1076"/>
          <ac:picMkLst>
            <pc:docMk/>
            <pc:sldMk cId="3045835939" sldId="260"/>
            <ac:picMk id="4" creationId="{C8E4454D-470C-4178-A0B7-B93A0C1346C3}"/>
          </ac:picMkLst>
        </pc:picChg>
      </pc:sldChg>
      <pc:sldChg chg="modSp new mod modTransition">
        <pc:chgData name="Петро Янів" userId="2049e35a8bd858ac" providerId="LiveId" clId="{2B0195FE-9BAD-4A47-9A3D-4025EDE089DA}" dt="2024-05-14T13:00:56.864" v="2730"/>
        <pc:sldMkLst>
          <pc:docMk/>
          <pc:sldMk cId="2762153184" sldId="261"/>
        </pc:sldMkLst>
        <pc:spChg chg="mod">
          <ac:chgData name="Петро Янів" userId="2049e35a8bd858ac" providerId="LiveId" clId="{2B0195FE-9BAD-4A47-9A3D-4025EDE089DA}" dt="2024-05-14T12:35:24.466" v="1774" actId="20577"/>
          <ac:spMkLst>
            <pc:docMk/>
            <pc:sldMk cId="2762153184" sldId="261"/>
            <ac:spMk id="2" creationId="{A035AE7D-8695-4F70-88C5-45F866B08476}"/>
          </ac:spMkLst>
        </pc:spChg>
        <pc:spChg chg="mod">
          <ac:chgData name="Петро Янів" userId="2049e35a8bd858ac" providerId="LiveId" clId="{2B0195FE-9BAD-4A47-9A3D-4025EDE089DA}" dt="2024-05-14T12:57:28.247" v="2695" actId="403"/>
          <ac:spMkLst>
            <pc:docMk/>
            <pc:sldMk cId="2762153184" sldId="261"/>
            <ac:spMk id="3" creationId="{D7CD5410-6786-448A-A204-A5FC482DA618}"/>
          </ac:spMkLst>
        </pc:spChg>
      </pc:sldChg>
      <pc:sldChg chg="addSp delSp modSp new mod modTransition modClrScheme chgLayout">
        <pc:chgData name="Петро Янів" userId="2049e35a8bd858ac" providerId="LiveId" clId="{2B0195FE-9BAD-4A47-9A3D-4025EDE089DA}" dt="2024-05-14T13:00:58.955" v="2731"/>
        <pc:sldMkLst>
          <pc:docMk/>
          <pc:sldMk cId="3727811120" sldId="262"/>
        </pc:sldMkLst>
        <pc:spChg chg="mod ord">
          <ac:chgData name="Петро Янів" userId="2049e35a8bd858ac" providerId="LiveId" clId="{2B0195FE-9BAD-4A47-9A3D-4025EDE089DA}" dt="2024-05-14T12:38:15.584" v="1821" actId="700"/>
          <ac:spMkLst>
            <pc:docMk/>
            <pc:sldMk cId="3727811120" sldId="262"/>
            <ac:spMk id="2" creationId="{0F13DCF2-EC92-423F-AF9A-564CA1F77951}"/>
          </ac:spMkLst>
        </pc:spChg>
        <pc:spChg chg="del mod ord">
          <ac:chgData name="Петро Янів" userId="2049e35a8bd858ac" providerId="LiveId" clId="{2B0195FE-9BAD-4A47-9A3D-4025EDE089DA}" dt="2024-05-14T12:38:15.584" v="1821" actId="700"/>
          <ac:spMkLst>
            <pc:docMk/>
            <pc:sldMk cId="3727811120" sldId="262"/>
            <ac:spMk id="3" creationId="{4CD6E6C1-5E03-4335-8A3C-4F59B549E056}"/>
          </ac:spMkLst>
        </pc:spChg>
        <pc:spChg chg="add mod ord">
          <ac:chgData name="Петро Янів" userId="2049e35a8bd858ac" providerId="LiveId" clId="{2B0195FE-9BAD-4A47-9A3D-4025EDE089DA}" dt="2024-05-14T12:57:24.465" v="2694" actId="403"/>
          <ac:spMkLst>
            <pc:docMk/>
            <pc:sldMk cId="3727811120" sldId="262"/>
            <ac:spMk id="4" creationId="{3772E465-7C0B-4BAA-8322-E9877A78B549}"/>
          </ac:spMkLst>
        </pc:spChg>
        <pc:spChg chg="add del mod ord">
          <ac:chgData name="Петро Янів" userId="2049e35a8bd858ac" providerId="LiveId" clId="{2B0195FE-9BAD-4A47-9A3D-4025EDE089DA}" dt="2024-05-14T12:38:46.442" v="1825" actId="478"/>
          <ac:spMkLst>
            <pc:docMk/>
            <pc:sldMk cId="3727811120" sldId="262"/>
            <ac:spMk id="5" creationId="{87D41A0A-5F8A-4310-87EC-6985EA93A9D4}"/>
          </ac:spMkLst>
        </pc:spChg>
      </pc:sldChg>
      <pc:sldChg chg="delSp modSp new mod modTransition">
        <pc:chgData name="Петро Янів" userId="2049e35a8bd858ac" providerId="LiveId" clId="{2B0195FE-9BAD-4A47-9A3D-4025EDE089DA}" dt="2024-05-14T13:01:01.082" v="2732"/>
        <pc:sldMkLst>
          <pc:docMk/>
          <pc:sldMk cId="1816422306" sldId="263"/>
        </pc:sldMkLst>
        <pc:spChg chg="del">
          <ac:chgData name="Петро Янів" userId="2049e35a8bd858ac" providerId="LiveId" clId="{2B0195FE-9BAD-4A47-9A3D-4025EDE089DA}" dt="2024-05-14T12:39:05.277" v="1829" actId="478"/>
          <ac:spMkLst>
            <pc:docMk/>
            <pc:sldMk cId="1816422306" sldId="263"/>
            <ac:spMk id="2" creationId="{59733C93-19D9-41A5-8B88-2F34595E7C06}"/>
          </ac:spMkLst>
        </pc:spChg>
        <pc:spChg chg="mod">
          <ac:chgData name="Петро Янів" userId="2049e35a8bd858ac" providerId="LiveId" clId="{2B0195FE-9BAD-4A47-9A3D-4025EDE089DA}" dt="2024-05-14T12:57:19.127" v="2693" actId="27636"/>
          <ac:spMkLst>
            <pc:docMk/>
            <pc:sldMk cId="1816422306" sldId="263"/>
            <ac:spMk id="3" creationId="{5FDCB229-4E7C-41E6-81CF-DA738F12EECB}"/>
          </ac:spMkLst>
        </pc:spChg>
      </pc:sldChg>
      <pc:sldChg chg="modSp new mod modTransition">
        <pc:chgData name="Петро Янів" userId="2049e35a8bd858ac" providerId="LiveId" clId="{2B0195FE-9BAD-4A47-9A3D-4025EDE089DA}" dt="2024-05-14T13:01:04.023" v="2733"/>
        <pc:sldMkLst>
          <pc:docMk/>
          <pc:sldMk cId="2407168009" sldId="264"/>
        </pc:sldMkLst>
        <pc:spChg chg="mod">
          <ac:chgData name="Петро Янів" userId="2049e35a8bd858ac" providerId="LiveId" clId="{2B0195FE-9BAD-4A47-9A3D-4025EDE089DA}" dt="2024-05-14T12:51:18.459" v="2375" actId="20577"/>
          <ac:spMkLst>
            <pc:docMk/>
            <pc:sldMk cId="2407168009" sldId="264"/>
            <ac:spMk id="2" creationId="{2A85F657-38F3-4003-B506-28DF0B2696D8}"/>
          </ac:spMkLst>
        </pc:spChg>
        <pc:spChg chg="mod">
          <ac:chgData name="Петро Янів" userId="2049e35a8bd858ac" providerId="LiveId" clId="{2B0195FE-9BAD-4A47-9A3D-4025EDE089DA}" dt="2024-05-14T12:55:25.997" v="2608" actId="403"/>
          <ac:spMkLst>
            <pc:docMk/>
            <pc:sldMk cId="2407168009" sldId="264"/>
            <ac:spMk id="3" creationId="{F418FF0C-D8F4-4D18-AED6-758693EA229D}"/>
          </ac:spMkLst>
        </pc:spChg>
      </pc:sldChg>
      <pc:sldChg chg="modSp new del mod chgLayout">
        <pc:chgData name="Петро Янів" userId="2049e35a8bd858ac" providerId="LiveId" clId="{2B0195FE-9BAD-4A47-9A3D-4025EDE089DA}" dt="2024-05-14T12:50:55.862" v="2347" actId="47"/>
        <pc:sldMkLst>
          <pc:docMk/>
          <pc:sldMk cId="3800043945" sldId="264"/>
        </pc:sldMkLst>
        <pc:spChg chg="mod ord">
          <ac:chgData name="Петро Янів" userId="2049e35a8bd858ac" providerId="LiveId" clId="{2B0195FE-9BAD-4A47-9A3D-4025EDE089DA}" dt="2024-05-14T12:49:59.881" v="2262" actId="700"/>
          <ac:spMkLst>
            <pc:docMk/>
            <pc:sldMk cId="3800043945" sldId="264"/>
            <ac:spMk id="2" creationId="{677718BC-C8A1-4003-AB0E-96D9BDA9E6AD}"/>
          </ac:spMkLst>
        </pc:spChg>
        <pc:spChg chg="mod ord">
          <ac:chgData name="Петро Янів" userId="2049e35a8bd858ac" providerId="LiveId" clId="{2B0195FE-9BAD-4A47-9A3D-4025EDE089DA}" dt="2024-05-14T12:50:49.847" v="2346" actId="20577"/>
          <ac:spMkLst>
            <pc:docMk/>
            <pc:sldMk cId="3800043945" sldId="264"/>
            <ac:spMk id="3" creationId="{BA2DFBC6-9D36-4316-AE1A-B2BB95B9E53C}"/>
          </ac:spMkLst>
        </pc:spChg>
      </pc:sldChg>
      <pc:sldChg chg="modSp new mod modTransition">
        <pc:chgData name="Петро Янів" userId="2049e35a8bd858ac" providerId="LiveId" clId="{2B0195FE-9BAD-4A47-9A3D-4025EDE089DA}" dt="2024-05-14T13:01:06.213" v="2734"/>
        <pc:sldMkLst>
          <pc:docMk/>
          <pc:sldMk cId="354048701" sldId="265"/>
        </pc:sldMkLst>
        <pc:spChg chg="mod">
          <ac:chgData name="Петро Янів" userId="2049e35a8bd858ac" providerId="LiveId" clId="{2B0195FE-9BAD-4A47-9A3D-4025EDE089DA}" dt="2024-05-14T12:55:45.810" v="2631" actId="20577"/>
          <ac:spMkLst>
            <pc:docMk/>
            <pc:sldMk cId="354048701" sldId="265"/>
            <ac:spMk id="2" creationId="{1C62A80A-D596-48C1-B153-D16E05011153}"/>
          </ac:spMkLst>
        </pc:spChg>
        <pc:spChg chg="mod">
          <ac:chgData name="Петро Янів" userId="2049e35a8bd858ac" providerId="LiveId" clId="{2B0195FE-9BAD-4A47-9A3D-4025EDE089DA}" dt="2024-05-14T12:57:07.976" v="2689" actId="403"/>
          <ac:spMkLst>
            <pc:docMk/>
            <pc:sldMk cId="354048701" sldId="265"/>
            <ac:spMk id="3" creationId="{15E541EF-09A5-40A7-A607-1C71DD8EBB4A}"/>
          </ac:spMkLst>
        </pc:spChg>
      </pc:sldChg>
      <pc:sldChg chg="delSp modSp new mod modTransition">
        <pc:chgData name="Петро Янів" userId="2049e35a8bd858ac" providerId="LiveId" clId="{2B0195FE-9BAD-4A47-9A3D-4025EDE089DA}" dt="2024-05-14T13:01:10.935" v="2735"/>
        <pc:sldMkLst>
          <pc:docMk/>
          <pc:sldMk cId="3343105077" sldId="266"/>
        </pc:sldMkLst>
        <pc:spChg chg="mod">
          <ac:chgData name="Петро Янів" userId="2049e35a8bd858ac" providerId="LiveId" clId="{2B0195FE-9BAD-4A47-9A3D-4025EDE089DA}" dt="2024-05-14T12:58:34.371" v="2719" actId="20577"/>
          <ac:spMkLst>
            <pc:docMk/>
            <pc:sldMk cId="3343105077" sldId="266"/>
            <ac:spMk id="2" creationId="{6759300C-3943-40F2-B50F-2F749BF15791}"/>
          </ac:spMkLst>
        </pc:spChg>
        <pc:spChg chg="del">
          <ac:chgData name="Петро Янів" userId="2049e35a8bd858ac" providerId="LiveId" clId="{2B0195FE-9BAD-4A47-9A3D-4025EDE089DA}" dt="2024-05-14T12:58:40.172" v="2720" actId="478"/>
          <ac:spMkLst>
            <pc:docMk/>
            <pc:sldMk cId="3343105077" sldId="266"/>
            <ac:spMk id="3" creationId="{C87A4099-CF69-4C8A-8A6E-E00A094AF609}"/>
          </ac:spMkLst>
        </pc:spChg>
      </pc:sldChg>
      <pc:sldMasterChg chg="addSldLayout">
        <pc:chgData name="Петро Янів" userId="2049e35a8bd858ac" providerId="LiveId" clId="{2B0195FE-9BAD-4A47-9A3D-4025EDE089DA}" dt="2024-05-14T11:57:46.035" v="0" actId="680"/>
        <pc:sldMasterMkLst>
          <pc:docMk/>
          <pc:sldMasterMk cId="1023280309" sldId="2147483648"/>
        </pc:sldMasterMkLst>
        <pc:sldLayoutChg chg="add">
          <pc:chgData name="Петро Янів" userId="2049e35a8bd858ac" providerId="LiveId" clId="{2B0195FE-9BAD-4A47-9A3D-4025EDE089DA}" dt="2024-05-14T11:57:46.035" v="0" actId="680"/>
          <pc:sldLayoutMkLst>
            <pc:docMk/>
            <pc:sldMasterMk cId="1023280309" sldId="2147483648"/>
            <pc:sldLayoutMk cId="2484682860" sldId="2147483649"/>
          </pc:sldLayoutMkLst>
        </pc:sldLayoutChg>
      </pc:sldMasterChg>
      <pc:sldMasterChg chg="modSldLayout">
        <pc:chgData name="Петро Янів" userId="2049e35a8bd858ac" providerId="LiveId" clId="{2B0195FE-9BAD-4A47-9A3D-4025EDE089DA}" dt="2024-05-14T12:13:08.501" v="635"/>
        <pc:sldMasterMkLst>
          <pc:docMk/>
          <pc:sldMasterMk cId="1539754974" sldId="2147483667"/>
        </pc:sldMasterMkLst>
        <pc:sldLayoutChg chg="delSp">
          <pc:chgData name="Петро Янів" userId="2049e35a8bd858ac" providerId="LiveId" clId="{2B0195FE-9BAD-4A47-9A3D-4025EDE089DA}" dt="2024-05-14T12:13:08.501" v="635"/>
          <pc:sldLayoutMkLst>
            <pc:docMk/>
            <pc:sldMasterMk cId="1539754974" sldId="2147483667"/>
            <pc:sldLayoutMk cId="959426676" sldId="2147483684"/>
          </pc:sldLayoutMkLst>
          <pc:spChg chg="del">
            <ac:chgData name="Петро Янів" userId="2049e35a8bd858ac" providerId="LiveId" clId="{2B0195FE-9BAD-4A47-9A3D-4025EDE089DA}" dt="2024-05-14T12:13:08.501" v="635"/>
            <ac:spMkLst>
              <pc:docMk/>
              <pc:sldMasterMk cId="1539754974" sldId="2147483667"/>
              <pc:sldLayoutMk cId="959426676" sldId="2147483684"/>
              <ac:spMk id="11" creationId="{00000000-0000-0000-0000-000000000000}"/>
            </ac:spMkLst>
          </pc:spChg>
          <pc:spChg chg="del">
            <ac:chgData name="Петро Янів" userId="2049e35a8bd858ac" providerId="LiveId" clId="{2B0195FE-9BAD-4A47-9A3D-4025EDE089DA}" dt="2024-05-14T12:13:08.501" v="635"/>
            <ac:spMkLst>
              <pc:docMk/>
              <pc:sldMasterMk cId="1539754974" sldId="2147483667"/>
              <pc:sldLayoutMk cId="959426676" sldId="2147483684"/>
              <ac:spMk id="17" creationId="{00000000-0000-0000-0000-000000000000}"/>
            </ac:spMkLst>
          </pc:spChg>
          <pc:spChg chg="del">
            <ac:chgData name="Петро Янів" userId="2049e35a8bd858ac" providerId="LiveId" clId="{2B0195FE-9BAD-4A47-9A3D-4025EDE089DA}" dt="2024-05-14T12:13:08.501" v="635"/>
            <ac:spMkLst>
              <pc:docMk/>
              <pc:sldMasterMk cId="1539754974" sldId="2147483667"/>
              <pc:sldLayoutMk cId="959426676" sldId="2147483684"/>
              <ac:spMk id="18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99B2F-BF52-4128-B119-5128E5FA75FD}" type="datetimeFigureOut">
              <a:rPr lang="uk-UA" smtClean="0"/>
              <a:t>14.05.2024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8ED1D-479E-477D-8325-774CBDBC719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594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2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9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322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24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673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64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42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04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2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5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8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1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6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1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7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5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2F64C-032E-4D85-8D16-B5F9799C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949" y="314325"/>
            <a:ext cx="8393926" cy="2895600"/>
          </a:xfrm>
        </p:spPr>
        <p:txBody>
          <a:bodyPr/>
          <a:lstStyle/>
          <a:p>
            <a:r>
              <a:rPr lang="uk-UA" dirty="0"/>
              <a:t>Презентація бази даних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EC13C83-F7EE-4D3C-AFEA-E78189F959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46912" y="3500437"/>
            <a:ext cx="4884715" cy="838200"/>
          </a:xfrm>
        </p:spPr>
        <p:txBody>
          <a:bodyPr/>
          <a:lstStyle/>
          <a:p>
            <a:r>
              <a:rPr lang="uk-UA" sz="2000" dirty="0">
                <a:solidFill>
                  <a:schemeClr val="tx1"/>
                </a:solidFill>
              </a:rPr>
              <a:t>База даних: </a:t>
            </a:r>
            <a:r>
              <a:rPr lang="en-US" sz="2000" dirty="0">
                <a:solidFill>
                  <a:schemeClr val="tx1"/>
                </a:solidFill>
              </a:rPr>
              <a:t>“</a:t>
            </a:r>
            <a:r>
              <a:rPr lang="uk-UA" sz="2000" dirty="0">
                <a:solidFill>
                  <a:schemeClr val="tx1"/>
                </a:solidFill>
              </a:rPr>
              <a:t>Оплата праці</a:t>
            </a:r>
            <a:r>
              <a:rPr lang="en-US" sz="2000" dirty="0">
                <a:solidFill>
                  <a:schemeClr val="tx1"/>
                </a:solidFill>
              </a:rPr>
              <a:t>”</a:t>
            </a:r>
            <a:endParaRPr lang="uk-UA" sz="2000" dirty="0">
              <a:solidFill>
                <a:schemeClr val="tx1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DB9966A-D2CF-4C01-843F-DEE7D1001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algn="r">
              <a:lnSpc>
                <a:spcPct val="300000"/>
              </a:lnSpc>
            </a:pPr>
            <a:r>
              <a:rPr lang="uk-UA" sz="1800" dirty="0"/>
              <a:t>Підготував студент групи ПМ-22 Янів Петро</a:t>
            </a:r>
          </a:p>
        </p:txBody>
      </p:sp>
    </p:spTree>
    <p:extLst>
      <p:ext uri="{BB962C8B-B14F-4D97-AF65-F5344CB8AC3E}">
        <p14:creationId xmlns:p14="http://schemas.microsoft.com/office/powerpoint/2010/main" val="173134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2A80A-D596-48C1-B153-D16E0501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Ролі для користувачів: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5E541EF-09A5-40A7-A607-1C71DD8EB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Роль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UserDB</a:t>
            </a:r>
            <a:r>
              <a:rPr lang="uk-U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призначена для користувачів, які користуються базою даних для перегляду інформації чи внесені змін у таблиці.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Роль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AdminDB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</a:t>
            </a:r>
            <a:r>
              <a:rPr lang="uk-U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призначена для користувачів, які займаються адмініструванням бази даних.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5404870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9793-3B2E-402E-986A-15C9E952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Призначення бази даних: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E1C048B-4703-4426-BB54-2F732678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Базу даних можна використовувати майже для будь-якого підприємництва, щоб правильно нараховувати зарплату працівникам за встановленими на цьому підприємництві правилами. Для ведення обліку виплат зарплати працівникам. </a:t>
            </a:r>
          </a:p>
        </p:txBody>
      </p:sp>
    </p:spTree>
    <p:extLst>
      <p:ext uri="{BB962C8B-B14F-4D97-AF65-F5344CB8AC3E}">
        <p14:creationId xmlns:p14="http://schemas.microsoft.com/office/powerpoint/2010/main" val="228668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9300C-3943-40F2-B50F-2F749BF15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34310507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6E11D-723A-4C17-BBB1-9DB127EE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Короткий опис завдання: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F7C04AF-D3B4-4752-82BE-E4BCE7B83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Створити систему, яка призначена для обліку розрахунків з оплати праці. Система повинна зберігати дані про працівників, їхні відпрацьовані години, відпустки та усю видану зарплату. </a:t>
            </a:r>
          </a:p>
        </p:txBody>
      </p:sp>
    </p:spTree>
    <p:extLst>
      <p:ext uri="{BB962C8B-B14F-4D97-AF65-F5344CB8AC3E}">
        <p14:creationId xmlns:p14="http://schemas.microsoft.com/office/powerpoint/2010/main" val="5188849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56FF6-E756-441F-A547-3604FA52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dirty="0"/>
              <a:t>Як база даних повинна працювати: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8E60A63-6D7F-47C8-AEA3-F4254A5E9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862" y="2160588"/>
            <a:ext cx="5418137" cy="3881437"/>
          </a:xfrm>
        </p:spPr>
        <p:txBody>
          <a:bodyPr/>
          <a:lstStyle/>
          <a:p>
            <a:r>
              <a:rPr lang="uk-UA" dirty="0"/>
              <a:t>Для правильної роботи бази даних потрібно створити окремі таблиці, щоб зберігати:</a:t>
            </a:r>
          </a:p>
          <a:p>
            <a:r>
              <a:rPr lang="uk-UA" dirty="0"/>
              <a:t>інформацію про структурні підрозділи, </a:t>
            </a:r>
          </a:p>
          <a:p>
            <a:r>
              <a:rPr lang="uk-UA" dirty="0"/>
              <a:t>інформацію про працівників, </a:t>
            </a:r>
          </a:p>
          <a:p>
            <a:r>
              <a:rPr lang="uk-UA" dirty="0"/>
              <a:t>інформацію про відпустки,</a:t>
            </a:r>
          </a:p>
          <a:p>
            <a:r>
              <a:rPr lang="uk-UA" dirty="0"/>
              <a:t>інформацію про відпрацьовані години,</a:t>
            </a:r>
          </a:p>
          <a:p>
            <a:r>
              <a:rPr lang="uk-UA" dirty="0"/>
              <a:t>інформацію про видану зарплату.</a:t>
            </a:r>
          </a:p>
        </p:txBody>
      </p:sp>
      <p:sp>
        <p:nvSpPr>
          <p:cNvPr id="10" name="Місце для вмісту 9">
            <a:extLst>
              <a:ext uri="{FF2B5EF4-FFF2-40B4-BE49-F238E27FC236}">
                <a16:creationId xmlns:a16="http://schemas.microsoft.com/office/drawing/2014/main" id="{32A92FBD-7FA3-4F18-A043-397E57794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3420" y="2161252"/>
            <a:ext cx="4184034" cy="3880773"/>
          </a:xfrm>
        </p:spPr>
        <p:txBody>
          <a:bodyPr/>
          <a:lstStyle/>
          <a:p>
            <a:r>
              <a:rPr lang="uk-UA" dirty="0"/>
              <a:t>Система повинна брати інформацію про відпрацьовані години, за вказаний місяць, множити їх на погодинну оплату для посади та додавати ще оплату відпустки. Це буде зарплата для працівника.</a:t>
            </a:r>
          </a:p>
          <a:p>
            <a:r>
              <a:rPr lang="uk-UA" dirty="0"/>
              <a:t>Працівник не може працювати одночасно на декількох посадах чи в декількох підрозділах.</a:t>
            </a:r>
          </a:p>
          <a:p>
            <a:r>
              <a:rPr lang="uk-UA" dirty="0"/>
              <a:t>Працівник визначається за своїм унікальним табельним номером. </a:t>
            </a:r>
          </a:p>
        </p:txBody>
      </p:sp>
    </p:spTree>
    <p:extLst>
      <p:ext uri="{BB962C8B-B14F-4D97-AF65-F5344CB8AC3E}">
        <p14:creationId xmlns:p14="http://schemas.microsoft.com/office/powerpoint/2010/main" val="29869831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C8E4454D-470C-4178-A0B7-B93A0C1346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4" y="0"/>
            <a:ext cx="8035753" cy="66008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E1B72-B29F-4D02-BDA6-6833B8E4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Схема бази даних:</a:t>
            </a:r>
          </a:p>
        </p:txBody>
      </p:sp>
    </p:spTree>
    <p:extLst>
      <p:ext uri="{BB962C8B-B14F-4D97-AF65-F5344CB8AC3E}">
        <p14:creationId xmlns:p14="http://schemas.microsoft.com/office/powerpoint/2010/main" val="30458359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3F4C1-E594-4C77-8FC0-B94F09AB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Створені таблиці:</a:t>
            </a:r>
          </a:p>
        </p:txBody>
      </p:sp>
      <p:sp>
        <p:nvSpPr>
          <p:cNvPr id="9" name="Місце для вмісту 8">
            <a:extLst>
              <a:ext uri="{FF2B5EF4-FFF2-40B4-BE49-F238E27FC236}">
                <a16:creationId xmlns:a16="http://schemas.microsoft.com/office/drawing/2014/main" id="{3BDAC06C-DD2B-46DF-A748-8F5ED737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  <a:r>
              <a:rPr lang="uk-U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зберігає інформацію про назву підрозділу, керівника та номер підрозділу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EmployeeINFO</a:t>
            </a:r>
            <a:r>
              <a:rPr lang="uk-U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зберігає інформацію про усіх працівників (в таблиці міститься уся інформація про працівника: його паспорт, табельний номер, персональні дані, номер структурного підрозділу та посада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Vacantion</a:t>
            </a:r>
            <a:r>
              <a:rPr lang="uk-U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зберігає інформацію про відпустки, які брали працівники (зберігається інформація про термін відпустки, табельний номер працівника, який її брав, та оплата відпустки)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SalaryGive</a:t>
            </a:r>
            <a:r>
              <a:rPr lang="uk-U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зберігає інформацію про усі видані зарплати (містить табельний номер працівника, якому видається зарплата, сума зарплати та дата видачі)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SalaryPerHours</a:t>
            </a:r>
            <a:r>
              <a:rPr lang="uk-U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містить інформацію про зарплату для кожної посади, яка є на підприємництві, а також мінімальну зарплату за місяць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HoursWorked</a:t>
            </a:r>
            <a:r>
              <a:rPr lang="uk-U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зберігає інформацію про відпрацьовані години за день для працівників (містить основні та додаткові відпрацьовані години за день, табельний номер та дату, в яку ці працівники відпрацьовували ці години.</a:t>
            </a:r>
          </a:p>
          <a:p>
            <a:pPr marL="0" indent="0">
              <a:buNone/>
            </a:pP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4471178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5AE7D-8695-4F70-88C5-45F866B0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Процедури для нарахування зарплати: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7CD5410-6786-448A-A204-A5FC482D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PaySalary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процедура, що видає зарплату для вказаного працівника за вказаний місяць. Бере</a:t>
            </a:r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інформацію про відпрацьовані години за вказаний місяць, множить їх на погодинну оплату для посади та додає ще оплату відпустки. Це буде зарплата для працівника, яка записуються у відповідну таблицю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Процедура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PaySalaryForAllEmployee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призначена для видачі зарплати для усіх працівників за вказаний місяць, вона складається з циклу, який просто викликає попередню процедуру для кожного працівника</a:t>
            </a:r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76215318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3DCF2-EC92-423F-AF9A-564CA1F7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Тригери для бази даних: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3772E465-7C0B-4BAA-8322-E9877A78B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771466" cy="388077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кожної таблиці написано по два тригери. Один з тригерів призначений для оновлення полів ULC </a:t>
            </a:r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 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DLC, тобто при будь-якому оновленні даних таблиці ці поля також будуть оновлюватися.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Другий тригер призначений для заборони змінювати поля  UCR та DCR, ці поля заповнюються по дефолту при записі у таблицю, і за допомогою цього тригера їх не можна змінювати, щоб зберігати правильні записи.</a:t>
            </a:r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7278111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FDCB229-4E7C-41E6-81CF-DA738F12E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09" y="1531939"/>
            <a:ext cx="8596668" cy="4154486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/>
              <a:t>Д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таблиці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EmployeeINFO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написаний ще один тригер. Цей тригер спрацьовує при записі у дану таблицю. Він не дозволяє записувати працівника який вже є в таблиці на іншу посаду чи в інший структурний підрозділ.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таблиці </a:t>
            </a:r>
            <a:r>
              <a:rPr lang="uk-U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SalaryGive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створив тригер. Цей тригер також спрацьовує при записі у таблицю.  Тригер виконує дві функції: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Нараховує мінімальну зарплату, якщо вона більша за зароблену за місяць.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Нараховує пеню для працівника. Якщо нарахування зарплати проходить пізніше 10 числа наступного місяця, то йому до зарплати додається 0.1% від зарплати.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8164223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5F657-38F3-4003-B506-28DF0B26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Користувачі бази даних: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418FF0C-D8F4-4D18-AED6-758693EA2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Користувач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DB_ADMIN –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виконує роль адміністратора та  має можливість вносити будь-які зміни.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Користувач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DB_SimpleUSER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– </a:t>
            </a:r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лише переглядати вміст таблиць.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Користувач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DB_Accountant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робить записи про видачу зарплати для працівників.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Користувач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DB_EmployeeRegistr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може змінювати записи у таблиці з інформацією про працівників.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071680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687</Words>
  <Application>Microsoft Office PowerPoint</Application>
  <PresentationFormat>Широкий екран</PresentationFormat>
  <Paragraphs>44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Грань</vt:lpstr>
      <vt:lpstr>Презентація бази даних</vt:lpstr>
      <vt:lpstr>Короткий опис завдання:</vt:lpstr>
      <vt:lpstr>Як база даних повинна працювати:</vt:lpstr>
      <vt:lpstr>Схема бази даних:</vt:lpstr>
      <vt:lpstr>Створені таблиці:</vt:lpstr>
      <vt:lpstr>Процедури для нарахування зарплати:</vt:lpstr>
      <vt:lpstr>Тригери для бази даних:</vt:lpstr>
      <vt:lpstr>Презентація PowerPoint</vt:lpstr>
      <vt:lpstr>Користувачі бази даних:</vt:lpstr>
      <vt:lpstr>Ролі для користувачів:</vt:lpstr>
      <vt:lpstr>Призначення бази даних: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бази даних</dc:title>
  <dc:creator>Петро Янів</dc:creator>
  <cp:lastModifiedBy>Петро Янів</cp:lastModifiedBy>
  <cp:revision>9</cp:revision>
  <dcterms:created xsi:type="dcterms:W3CDTF">2024-05-14T11:57:41Z</dcterms:created>
  <dcterms:modified xsi:type="dcterms:W3CDTF">2024-05-14T17:15:29Z</dcterms:modified>
</cp:coreProperties>
</file>