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85" r:id="rId6"/>
    <p:sldId id="259" r:id="rId7"/>
    <p:sldId id="263" r:id="rId8"/>
    <p:sldId id="264" r:id="rId9"/>
    <p:sldId id="286" r:id="rId10"/>
    <p:sldId id="265" r:id="rId11"/>
    <p:sldId id="277" r:id="rId12"/>
    <p:sldId id="279" r:id="rId13"/>
    <p:sldId id="287" r:id="rId14"/>
    <p:sldId id="288" r:id="rId15"/>
    <p:sldId id="289" r:id="rId16"/>
    <p:sldId id="266" r:id="rId17"/>
    <p:sldId id="267" r:id="rId18"/>
    <p:sldId id="291" r:id="rId19"/>
    <p:sldId id="284" r:id="rId20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96" autoAdjust="0"/>
    <p:restoredTop sz="70161" autoAdjust="0"/>
  </p:normalViewPr>
  <p:slideViewPr>
    <p:cSldViewPr>
      <p:cViewPr varScale="1">
        <p:scale>
          <a:sx n="80" d="100"/>
          <a:sy n="80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fr-FR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fr-FR" dirty="0" smtClean="0"/>
            <a:t>Présentation du Sujet</a:t>
          </a:r>
          <a:endParaRPr lang="fr-FR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fr-FR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fr-FR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fr-FR" dirty="0" smtClean="0"/>
            <a:t>Nos Lois</a:t>
          </a:r>
          <a:endParaRPr lang="fr-FR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fr-FR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fr-FR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fr-FR" dirty="0" smtClean="0"/>
            <a:t>Intelligence Artificielle </a:t>
          </a:r>
          <a:endParaRPr lang="fr-FR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fr-FR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fr-FR"/>
        </a:p>
      </dgm:t>
    </dgm:pt>
    <dgm:pt modelId="{3649CEBC-49DC-4AED-9100-78CF6E62C081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fr-FR" dirty="0" smtClean="0"/>
            <a:t>Interface Graphique</a:t>
          </a:r>
          <a:endParaRPr lang="fr-FR" dirty="0"/>
        </a:p>
      </dgm:t>
    </dgm:pt>
    <dgm:pt modelId="{7E95FEB6-DB59-45FA-9212-C5AB330C8D6E}" type="parTrans" cxnId="{4FBBA839-E28C-49D2-A036-3D35A0539EE7}">
      <dgm:prSet/>
      <dgm:spPr/>
    </dgm:pt>
    <dgm:pt modelId="{9E08D03A-EF11-46BE-B127-5837EF0DC56A}" type="sibTrans" cxnId="{4FBBA839-E28C-49D2-A036-3D35A0539EE7}">
      <dgm:prSet/>
      <dgm:spPr/>
    </dgm:pt>
    <dgm:pt modelId="{9AD6498C-424B-4C45-B274-72A18BEAEF68}">
      <dgm:prSet phldrT="[Text]"/>
      <dgm:spPr/>
      <dgm:t>
        <a:bodyPr/>
        <a:lstStyle>
          <a:extLst/>
        </a:lstStyle>
        <a:p>
          <a:r>
            <a:rPr lang="fr-FR" dirty="0" smtClean="0"/>
            <a:t>Conclusion</a:t>
          </a:r>
          <a:endParaRPr lang="fr-FR" dirty="0"/>
        </a:p>
      </dgm:t>
    </dgm:pt>
    <dgm:pt modelId="{32092CC6-CC87-448D-B73D-E55B2CF38A8E}" type="parTrans" cxnId="{80A7CA21-4E95-43EF-A82D-A038BBC4452D}">
      <dgm:prSet/>
      <dgm:spPr/>
    </dgm:pt>
    <dgm:pt modelId="{26804246-50F6-4766-A7AA-89CEEF80EB0B}" type="sibTrans" cxnId="{80A7CA21-4E95-43EF-A82D-A038BBC4452D}">
      <dgm:prSet/>
      <dgm:spPr/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fr-FR"/>
        </a:p>
      </dgm:t>
    </dgm:pt>
    <dgm:pt modelId="{F4F466C7-208D-4B4A-A865-9D82D8E9F892}" type="pres">
      <dgm:prSet presAssocID="{787546C1-DD5C-4D6E-BFDD-D95A52E781AD}" presName="parentLeftMargin" presStyleLbl="node1" presStyleIdx="0" presStyleCnt="5"/>
      <dgm:spPr/>
      <dgm:t>
        <a:bodyPr/>
        <a:lstStyle>
          <a:extLst/>
        </a:lstStyle>
        <a:p>
          <a:endParaRPr lang="fr-FR"/>
        </a:p>
      </dgm:t>
    </dgm:pt>
    <dgm:pt modelId="{8BC4E78D-0D98-4ED2-B23A-71FEC19A6436}" type="pres">
      <dgm:prSet presAssocID="{787546C1-DD5C-4D6E-BFDD-D95A52E781AD}" presName="parentText" presStyleLbl="node1" presStyleIdx="0" presStyleCnt="5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fr-FR"/>
        </a:p>
      </dgm:t>
    </dgm:pt>
    <dgm:pt modelId="{EBA8CF1F-3B4A-4B6A-8877-CB03CDDAB1E9}" type="pres">
      <dgm:prSet presAssocID="{787546C1-DD5C-4D6E-BFDD-D95A52E781AD}" presName="childText" presStyleLbl="alignAcc1" presStyleIdx="0" presStyleCnt="5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fr-FR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fr-FR"/>
        </a:p>
      </dgm:t>
    </dgm:pt>
    <dgm:pt modelId="{F88432B9-4AE2-469C-96BB-C6C8AC025CA6}" type="pres">
      <dgm:prSet presAssocID="{3649CEBC-49DC-4AED-9100-78CF6E62C081}" presName="parentLin" presStyleCnt="0"/>
      <dgm:spPr/>
    </dgm:pt>
    <dgm:pt modelId="{3388715F-E378-41E2-B0CE-1158DB1FB4AB}" type="pres">
      <dgm:prSet presAssocID="{3649CEBC-49DC-4AED-9100-78CF6E62C081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B2122515-F7E5-42F8-BC31-ED9A7D00D3FC}" type="pres">
      <dgm:prSet presAssocID="{3649CEBC-49DC-4AED-9100-78CF6E62C081}" presName="parentText" presStyleLbl="node1" presStyleIdx="1" presStyleCnt="5" custScaleX="11617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CDCF6A-F935-4F30-B3D7-8166D2A43DAC}" type="pres">
      <dgm:prSet presAssocID="{3649CEBC-49DC-4AED-9100-78CF6E62C081}" presName="negativeSpace" presStyleCnt="0"/>
      <dgm:spPr/>
    </dgm:pt>
    <dgm:pt modelId="{D2C4D19F-E2EA-4D41-9B45-78268B3D0432}" type="pres">
      <dgm:prSet presAssocID="{3649CEBC-49DC-4AED-9100-78CF6E62C081}" presName="childText" presStyleLbl="alignAcc1" presStyleIdx="1" presStyleCnt="5">
        <dgm:presLayoutVars>
          <dgm:bulletEnabled val="1"/>
        </dgm:presLayoutVars>
      </dgm:prSet>
      <dgm:spPr/>
    </dgm:pt>
    <dgm:pt modelId="{DBB9F185-1954-4C0A-95FF-4B0C09C81BDB}" type="pres">
      <dgm:prSet presAssocID="{9E08D03A-EF11-46BE-B127-5837EF0DC56A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fr-FR"/>
        </a:p>
      </dgm:t>
    </dgm:pt>
    <dgm:pt modelId="{06B5F591-72E0-4CFF-9799-36D4050BD51D}" type="pres">
      <dgm:prSet presAssocID="{AC5265C1-0BAB-4984-A634-E4518A8EC253}" presName="parentLeftMargin" presStyleLbl="node1" presStyleIdx="1" presStyleCnt="5"/>
      <dgm:spPr/>
      <dgm:t>
        <a:bodyPr/>
        <a:lstStyle>
          <a:extLst/>
        </a:lstStyle>
        <a:p>
          <a:endParaRPr lang="fr-FR"/>
        </a:p>
      </dgm:t>
    </dgm:pt>
    <dgm:pt modelId="{12E5634D-BCAA-48AB-BADB-754A15E9B7AC}" type="pres">
      <dgm:prSet presAssocID="{AC5265C1-0BAB-4984-A634-E4518A8EC253}" presName="parentText" presStyleLbl="node1" presStyleIdx="2" presStyleCnt="5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fr-FR"/>
        </a:p>
      </dgm:t>
    </dgm:pt>
    <dgm:pt modelId="{51228DB3-E7D4-486B-A0C1-9A59D129891F}" type="pres">
      <dgm:prSet presAssocID="{AC5265C1-0BAB-4984-A634-E4518A8EC253}" presName="childText" presStyleLbl="alignAcc1" presStyleIdx="2" presStyleCnt="5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fr-FR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fr-FR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fr-FR"/>
        </a:p>
      </dgm:t>
    </dgm:pt>
    <dgm:pt modelId="{63AA2D3F-331D-492F-82D5-8A2B6C78BAAD}" type="pres">
      <dgm:prSet presAssocID="{F50BDB3E-817D-4A89-9D71-D9E0B029567B}" presName="parentLeftMargin" presStyleLbl="node1" presStyleIdx="2" presStyleCnt="5"/>
      <dgm:spPr/>
      <dgm:t>
        <a:bodyPr/>
        <a:lstStyle>
          <a:extLst/>
        </a:lstStyle>
        <a:p>
          <a:endParaRPr lang="fr-FR"/>
        </a:p>
      </dgm:t>
    </dgm:pt>
    <dgm:pt modelId="{2CFD44AC-C5B0-407B-B2EE-07415AFE4DC4}" type="pres">
      <dgm:prSet presAssocID="{F50BDB3E-817D-4A89-9D71-D9E0B029567B}" presName="parentText" presStyleLbl="node1" presStyleIdx="3" presStyleCnt="5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fr-FR"/>
        </a:p>
      </dgm:t>
    </dgm:pt>
    <dgm:pt modelId="{2DB5D132-AB90-49A4-A479-F0988A86E33E}" type="pres">
      <dgm:prSet presAssocID="{F50BDB3E-817D-4A89-9D71-D9E0B029567B}" presName="childText" presStyleLbl="alignAcc1" presStyleIdx="3" presStyleCnt="5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fr-FR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fr-FR"/>
        </a:p>
      </dgm:t>
    </dgm:pt>
    <dgm:pt modelId="{7C809504-1C63-459B-A55C-A7036A8C4F6C}" type="pres">
      <dgm:prSet presAssocID="{9AD6498C-424B-4C45-B274-72A18BEAEF68}" presName="parentLin" presStyleCnt="0"/>
      <dgm:spPr/>
    </dgm:pt>
    <dgm:pt modelId="{786DF31F-1968-4172-97CE-164725ED7D45}" type="pres">
      <dgm:prSet presAssocID="{9AD6498C-424B-4C45-B274-72A18BEAEF68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3A00D639-DD63-4131-9FE0-FA37CD7C6F32}" type="pres">
      <dgm:prSet presAssocID="{9AD6498C-424B-4C45-B274-72A18BEAEF6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04E668-2F62-4A5F-98F4-F156596B5391}" type="pres">
      <dgm:prSet presAssocID="{9AD6498C-424B-4C45-B274-72A18BEAEF68}" presName="negativeSpace" presStyleCnt="0"/>
      <dgm:spPr/>
    </dgm:pt>
    <dgm:pt modelId="{2561A818-1C0B-41EA-ADCB-61C3756C8CC9}" type="pres">
      <dgm:prSet presAssocID="{9AD6498C-424B-4C45-B274-72A18BEAEF68}" presName="childText" presStyleLbl="alignAcc1" presStyleIdx="4" presStyleCnt="5">
        <dgm:presLayoutVars>
          <dgm:bulletEnabled val="1"/>
        </dgm:presLayoutVars>
      </dgm:prSet>
      <dgm:spPr/>
    </dgm:pt>
  </dgm:ptLst>
  <dgm:cxnLst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E4AAAC14-2BF8-43D7-A24A-188F8645FFF2}" type="presOf" srcId="{9AD6498C-424B-4C45-B274-72A18BEAEF68}" destId="{3A00D639-DD63-4131-9FE0-FA37CD7C6F32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4FBBA839-E28C-49D2-A036-3D35A0539EE7}" srcId="{8554BDF9-8515-4677-9942-0171F000F8EB}" destId="{3649CEBC-49DC-4AED-9100-78CF6E62C081}" srcOrd="1" destOrd="0" parTransId="{7E95FEB6-DB59-45FA-9212-C5AB330C8D6E}" sibTransId="{9E08D03A-EF11-46BE-B127-5837EF0DC56A}"/>
    <dgm:cxn modelId="{80A7CA21-4E95-43EF-A82D-A038BBC4452D}" srcId="{8554BDF9-8515-4677-9942-0171F000F8EB}" destId="{9AD6498C-424B-4C45-B274-72A18BEAEF68}" srcOrd="4" destOrd="0" parTransId="{32092CC6-CC87-448D-B73D-E55B2CF38A8E}" sibTransId="{26804246-50F6-4766-A7AA-89CEEF80EB0B}"/>
    <dgm:cxn modelId="{FEB4F73C-7821-417A-BF5C-316DA295211F}" type="presOf" srcId="{9AD6498C-424B-4C45-B274-72A18BEAEF68}" destId="{786DF31F-1968-4172-97CE-164725ED7D45}" srcOrd="0" destOrd="0" presId="urn:microsoft.com/office/officeart/2005/8/layout/list1#1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579A338B-B5D8-4240-8867-8564B0DC96F3}" srcId="{8554BDF9-8515-4677-9942-0171F000F8EB}" destId="{AC5265C1-0BAB-4984-A634-E4518A8EC253}" srcOrd="2" destOrd="0" parTransId="{26A0947C-B518-417C-9D68-EC422DC1E3A5}" sibTransId="{E68E8117-B3CB-464C-9711-4DBE8BF88216}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E8EF61B1-515C-44F0-9393-3A960B69FA7A}" srcId="{8554BDF9-8515-4677-9942-0171F000F8EB}" destId="{F50BDB3E-817D-4A89-9D71-D9E0B029567B}" srcOrd="3" destOrd="0" parTransId="{DE0B39BA-A6F3-455E-8022-365CCF701DB7}" sibTransId="{25F4C625-3E51-442C-BBB8-3FA715271B27}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72971490-255D-4B96-88E8-C532B2DDD27F}" type="presOf" srcId="{3649CEBC-49DC-4AED-9100-78CF6E62C081}" destId="{3388715F-E378-41E2-B0CE-1158DB1FB4AB}" srcOrd="0" destOrd="0" presId="urn:microsoft.com/office/officeart/2005/8/layout/list1#1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D04A4641-AA7A-4824-8FBD-C115DA06E125}" type="presOf" srcId="{3649CEBC-49DC-4AED-9100-78CF6E62C081}" destId="{B2122515-F7E5-42F8-BC31-ED9A7D00D3FC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8BB753A1-0B42-4D49-B10D-ADB08F6735D8}" type="presParOf" srcId="{9D58511D-D18C-46E6-ADFB-6CDE1389D37F}" destId="{F88432B9-4AE2-469C-96BB-C6C8AC025CA6}" srcOrd="4" destOrd="0" presId="urn:microsoft.com/office/officeart/2005/8/layout/list1#1"/>
    <dgm:cxn modelId="{80301BBF-877D-4953-AB0B-51C0443A3559}" type="presParOf" srcId="{F88432B9-4AE2-469C-96BB-C6C8AC025CA6}" destId="{3388715F-E378-41E2-B0CE-1158DB1FB4AB}" srcOrd="0" destOrd="0" presId="urn:microsoft.com/office/officeart/2005/8/layout/list1#1"/>
    <dgm:cxn modelId="{F6C4D0D9-7AFD-4D3D-8198-D881CCD11BF6}" type="presParOf" srcId="{F88432B9-4AE2-469C-96BB-C6C8AC025CA6}" destId="{B2122515-F7E5-42F8-BC31-ED9A7D00D3FC}" srcOrd="1" destOrd="0" presId="urn:microsoft.com/office/officeart/2005/8/layout/list1#1"/>
    <dgm:cxn modelId="{DF8F9299-11B4-4A71-B12B-48ABD322207A}" type="presParOf" srcId="{9D58511D-D18C-46E6-ADFB-6CDE1389D37F}" destId="{09CDCF6A-F935-4F30-B3D7-8166D2A43DAC}" srcOrd="5" destOrd="0" presId="urn:microsoft.com/office/officeart/2005/8/layout/list1#1"/>
    <dgm:cxn modelId="{D663C9C7-E561-4087-94DA-8C7385853675}" type="presParOf" srcId="{9D58511D-D18C-46E6-ADFB-6CDE1389D37F}" destId="{D2C4D19F-E2EA-4D41-9B45-78268B3D0432}" srcOrd="6" destOrd="0" presId="urn:microsoft.com/office/officeart/2005/8/layout/list1#1"/>
    <dgm:cxn modelId="{CAAD90EE-D7A4-40B1-A7A0-BA0628CB52C9}" type="presParOf" srcId="{9D58511D-D18C-46E6-ADFB-6CDE1389D37F}" destId="{DBB9F185-1954-4C0A-95FF-4B0C09C81BDB}" srcOrd="7" destOrd="0" presId="urn:microsoft.com/office/officeart/2005/8/layout/list1#1"/>
    <dgm:cxn modelId="{E0D82ACD-E5C7-4695-918A-912DE8157AE9}" type="presParOf" srcId="{9D58511D-D18C-46E6-ADFB-6CDE1389D37F}" destId="{D4434ECF-2146-46AC-B62E-87AB389C995A}" srcOrd="8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9" destOrd="0" presId="urn:microsoft.com/office/officeart/2005/8/layout/list1#1"/>
    <dgm:cxn modelId="{E3E8078B-B530-40B8-9908-372BDDFBAC7F}" type="presParOf" srcId="{9D58511D-D18C-46E6-ADFB-6CDE1389D37F}" destId="{51228DB3-E7D4-486B-A0C1-9A59D129891F}" srcOrd="10" destOrd="0" presId="urn:microsoft.com/office/officeart/2005/8/layout/list1#1"/>
    <dgm:cxn modelId="{CE7B7DFB-DB7E-4E84-B4F1-A1DBDFB8AF43}" type="presParOf" srcId="{9D58511D-D18C-46E6-ADFB-6CDE1389D37F}" destId="{ECC02425-44D1-4F4C-B5D6-13442CA71F2A}" srcOrd="11" destOrd="0" presId="urn:microsoft.com/office/officeart/2005/8/layout/list1#1"/>
    <dgm:cxn modelId="{1C1C1D40-CA92-42B9-BFAE-28CD99A44D41}" type="presParOf" srcId="{9D58511D-D18C-46E6-ADFB-6CDE1389D37F}" destId="{98CD7476-6A48-4BD0-A0B1-E79081300878}" srcOrd="12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13" destOrd="0" presId="urn:microsoft.com/office/officeart/2005/8/layout/list1#1"/>
    <dgm:cxn modelId="{A42D74F1-587B-4CCC-A643-E1D5BA96F0EA}" type="presParOf" srcId="{9D58511D-D18C-46E6-ADFB-6CDE1389D37F}" destId="{2DB5D132-AB90-49A4-A479-F0988A86E33E}" srcOrd="14" destOrd="0" presId="urn:microsoft.com/office/officeart/2005/8/layout/list1#1"/>
    <dgm:cxn modelId="{BD8F1701-7C2F-4A5F-84DE-7DE5E30CCE42}" type="presParOf" srcId="{9D58511D-D18C-46E6-ADFB-6CDE1389D37F}" destId="{A5E75685-2820-438A-88AF-159553A570AE}" srcOrd="15" destOrd="0" presId="urn:microsoft.com/office/officeart/2005/8/layout/list1#1"/>
    <dgm:cxn modelId="{DA69F1F6-8F7E-483A-97F8-5E47EBCDF298}" type="presParOf" srcId="{9D58511D-D18C-46E6-ADFB-6CDE1389D37F}" destId="{7C809504-1C63-459B-A55C-A7036A8C4F6C}" srcOrd="16" destOrd="0" presId="urn:microsoft.com/office/officeart/2005/8/layout/list1#1"/>
    <dgm:cxn modelId="{5253D2D8-C3A8-4517-B67B-A04410635E3A}" type="presParOf" srcId="{7C809504-1C63-459B-A55C-A7036A8C4F6C}" destId="{786DF31F-1968-4172-97CE-164725ED7D45}" srcOrd="0" destOrd="0" presId="urn:microsoft.com/office/officeart/2005/8/layout/list1#1"/>
    <dgm:cxn modelId="{63593251-853E-4CE7-8CE8-C0D3CD1BED70}" type="presParOf" srcId="{7C809504-1C63-459B-A55C-A7036A8C4F6C}" destId="{3A00D639-DD63-4131-9FE0-FA37CD7C6F32}" srcOrd="1" destOrd="0" presId="urn:microsoft.com/office/officeart/2005/8/layout/list1#1"/>
    <dgm:cxn modelId="{91826094-4AEA-418C-8000-9BE6BD132EC5}" type="presParOf" srcId="{9D58511D-D18C-46E6-ADFB-6CDE1389D37F}" destId="{E504E668-2F62-4A5F-98F4-F156596B5391}" srcOrd="17" destOrd="0" presId="urn:microsoft.com/office/officeart/2005/8/layout/list1#1"/>
    <dgm:cxn modelId="{1B896D33-0C02-46D9-9776-3DA7C6471F52}" type="presParOf" srcId="{9D58511D-D18C-46E6-ADFB-6CDE1389D37F}" destId="{2561A818-1C0B-41EA-ADCB-61C3756C8CC9}" srcOrd="18" destOrd="0" presId="urn:microsoft.com/office/officeart/2005/8/layout/list1#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matrix1#1" loCatId="matrix" qsTypeId="urn:microsoft.com/office/officeart/2005/8/quickstyle/3d6#1" qsCatId="3D" csTypeId="urn:microsoft.com/office/officeart/2005/8/colors/colorful1" csCatId="colorful" phldr="1"/>
      <dgm:spPr/>
      <dgm:t>
        <a:bodyPr/>
        <a:lstStyle>
          <a:extLst/>
        </a:lstStyle>
        <a:p>
          <a:endParaRPr lang="fr-FR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fr-FR" dirty="0" smtClean="0"/>
            <a:t>De la probabilité</a:t>
          </a:r>
          <a:endParaRPr lang="fr-FR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fr-FR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fr-FR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fr-FR" dirty="0" smtClean="0"/>
            <a:t>Lieu d’Apparition</a:t>
          </a:r>
          <a:endParaRPr lang="fr-FR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fr-FR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fr-FR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fr-FR" dirty="0" smtClean="0"/>
            <a:t>Lieu de Destination</a:t>
          </a:r>
          <a:endParaRPr lang="fr-FR" dirty="0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fr-FR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fr-FR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fr-FR" dirty="0" smtClean="0"/>
            <a:t>Attente</a:t>
          </a:r>
          <a:endParaRPr lang="fr-FR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fr-FR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fr-FR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fr-FR" dirty="0" smtClean="0"/>
            <a:t>Ecart d’apparition</a:t>
          </a:r>
          <a:endParaRPr lang="fr-FR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fr-FR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fr-FR"/>
        </a:p>
      </dgm:t>
    </dgm:pt>
    <dgm:pt modelId="{BFC31097-458E-4F60-9C82-108FD60BDAB0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1221CBED-D293-43F5-BC03-AAC365EA0A4C}" type="pres">
      <dgm:prSet presAssocID="{105D35E0-9A5D-4EB8-8A48-4ED52D2D6EAC}" presName="matrix" presStyleCnt="0"/>
      <dgm:spPr/>
      <dgm:t>
        <a:bodyPr/>
        <a:lstStyle>
          <a:extLst/>
        </a:lstStyle>
        <a:p>
          <a:endParaRPr lang="fr-FR"/>
        </a:p>
      </dgm:t>
    </dgm:pt>
    <dgm:pt modelId="{FFB9287B-8E97-4F8F-B24C-D9F2A4B775E7}" type="pres">
      <dgm:prSet presAssocID="{105D35E0-9A5D-4EB8-8A48-4ED52D2D6EAC}" presName="tile1" presStyleLbl="node1" presStyleIdx="0" presStyleCnt="4"/>
      <dgm:spPr/>
      <dgm:t>
        <a:bodyPr/>
        <a:lstStyle>
          <a:extLst/>
        </a:lstStyle>
        <a:p>
          <a:endParaRPr lang="fr-FR"/>
        </a:p>
      </dgm:t>
    </dgm:pt>
    <dgm:pt modelId="{19A5FE15-19D2-4AF0-857B-79ACE9A0464C}" type="pres">
      <dgm:prSet presAssocID="{105D35E0-9A5D-4EB8-8A48-4ED52D2D6EA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A1B2E022-D947-4A36-9425-E70251C9DC27}" type="pres">
      <dgm:prSet presAssocID="{105D35E0-9A5D-4EB8-8A48-4ED52D2D6EAC}" presName="tile2" presStyleLbl="node1" presStyleIdx="1" presStyleCnt="4"/>
      <dgm:spPr/>
      <dgm:t>
        <a:bodyPr/>
        <a:lstStyle>
          <a:extLst/>
        </a:lstStyle>
        <a:p>
          <a:endParaRPr lang="fr-FR"/>
        </a:p>
      </dgm:t>
    </dgm:pt>
    <dgm:pt modelId="{9F35149E-0314-4C0F-BF5A-644C750C05EB}" type="pres">
      <dgm:prSet presAssocID="{105D35E0-9A5D-4EB8-8A48-4ED52D2D6EA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906459C7-473F-4025-96D9-132B0F109E5D}" type="pres">
      <dgm:prSet presAssocID="{105D35E0-9A5D-4EB8-8A48-4ED52D2D6EAC}" presName="tile3" presStyleLbl="node1" presStyleIdx="2" presStyleCnt="4"/>
      <dgm:spPr/>
      <dgm:t>
        <a:bodyPr/>
        <a:lstStyle>
          <a:extLst/>
        </a:lstStyle>
        <a:p>
          <a:endParaRPr lang="fr-FR"/>
        </a:p>
      </dgm:t>
    </dgm:pt>
    <dgm:pt modelId="{A41ED008-30D3-4CD3-B843-9A1634C34588}" type="pres">
      <dgm:prSet presAssocID="{105D35E0-9A5D-4EB8-8A48-4ED52D2D6EA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F013E633-9EB5-4600-B43A-0DAC78F0D6C6}" type="pres">
      <dgm:prSet presAssocID="{105D35E0-9A5D-4EB8-8A48-4ED52D2D6EAC}" presName="tile4" presStyleLbl="node1" presStyleIdx="3" presStyleCnt="4"/>
      <dgm:spPr/>
      <dgm:t>
        <a:bodyPr/>
        <a:lstStyle>
          <a:extLst/>
        </a:lstStyle>
        <a:p>
          <a:endParaRPr lang="fr-FR"/>
        </a:p>
      </dgm:t>
    </dgm:pt>
    <dgm:pt modelId="{449187C2-A2EB-4C6F-B55F-00A2FFFAF56A}" type="pres">
      <dgm:prSet presAssocID="{105D35E0-9A5D-4EB8-8A48-4ED52D2D6EA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fr-FR"/>
        </a:p>
      </dgm:t>
    </dgm:pt>
    <dgm:pt modelId="{DD53D959-CC82-417F-9E8B-65A2DCA788A7}" type="pres">
      <dgm:prSet presAssocID="{105D35E0-9A5D-4EB8-8A48-4ED52D2D6EA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>
          <a:extLst/>
        </a:lstStyle>
        <a:p>
          <a:endParaRPr lang="fr-FR"/>
        </a:p>
      </dgm:t>
    </dgm:pt>
  </dgm:ptLst>
  <dgm:cxnLst>
    <dgm:cxn modelId="{AF77403E-134B-4072-8A07-3AA161D93D16}" type="presOf" srcId="{1D5437B4-AE63-4725-B3BF-757CE9D3B51A}" destId="{9F35149E-0314-4C0F-BF5A-644C750C05EB}" srcOrd="1" destOrd="0" presId="urn:microsoft.com/office/officeart/2005/8/layout/matrix1#1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95FA45D8-B062-44B4-9632-BAAA857ED553}" type="presOf" srcId="{F4DD7773-E0F0-4CA0-AE12-39FE24E2D38B}" destId="{A41ED008-30D3-4CD3-B843-9A1634C34588}" srcOrd="1" destOrd="0" presId="urn:microsoft.com/office/officeart/2005/8/layout/matrix1#1"/>
    <dgm:cxn modelId="{FBFA7310-CCB7-43C6-BC39-41C2241A7627}" type="presOf" srcId="{F158A836-9807-4BB5-96D7-55AAE48F5E54}" destId="{19A5FE15-19D2-4AF0-857B-79ACE9A0464C}" srcOrd="1" destOrd="0" presId="urn:microsoft.com/office/officeart/2005/8/layout/matrix1#1"/>
    <dgm:cxn modelId="{CE5F9CE3-63FA-490F-BF17-8B2A4F1A14F3}" type="presOf" srcId="{F158A836-9807-4BB5-96D7-55AAE48F5E54}" destId="{FFB9287B-8E97-4F8F-B24C-D9F2A4B775E7}" srcOrd="0" destOrd="0" presId="urn:microsoft.com/office/officeart/2005/8/layout/matrix1#1"/>
    <dgm:cxn modelId="{08CBCAE8-0530-4C5B-B96B-A9A9C63BC37C}" type="presOf" srcId="{F4DD7773-E0F0-4CA0-AE12-39FE24E2D38B}" destId="{906459C7-473F-4025-96D9-132B0F109E5D}" srcOrd="0" destOrd="0" presId="urn:microsoft.com/office/officeart/2005/8/layout/matrix1#1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C2A4D805-C227-43DD-818F-B54E35B409D8}" type="presOf" srcId="{E7099059-3858-4031-AA26-70F1AE740B29}" destId="{F013E633-9EB5-4600-B43A-0DAC78F0D6C6}" srcOrd="0" destOrd="0" presId="urn:microsoft.com/office/officeart/2005/8/layout/matrix1#1"/>
    <dgm:cxn modelId="{D8EB83E0-041A-4453-A8B2-E27286B1BD55}" type="presOf" srcId="{F9A846BA-06FB-46AF-80ED-5EA0073A08FA}" destId="{DD53D959-CC82-417F-9E8B-65A2DCA788A7}" srcOrd="0" destOrd="0" presId="urn:microsoft.com/office/officeart/2005/8/layout/matrix1#1"/>
    <dgm:cxn modelId="{7542CB58-1A80-4CC1-8BE9-A18581F6B904}" type="presOf" srcId="{E7099059-3858-4031-AA26-70F1AE740B29}" destId="{449187C2-A2EB-4C6F-B55F-00A2FFFAF56A}" srcOrd="1" destOrd="0" presId="urn:microsoft.com/office/officeart/2005/8/layout/matrix1#1"/>
    <dgm:cxn modelId="{D9546191-893B-4447-8618-88876B59D102}" type="presOf" srcId="{105D35E0-9A5D-4EB8-8A48-4ED52D2D6EAC}" destId="{BFC31097-458E-4F60-9C82-108FD60BDAB0}" srcOrd="0" destOrd="0" presId="urn:microsoft.com/office/officeart/2005/8/layout/matrix1#1"/>
    <dgm:cxn modelId="{E4C810F4-02B4-448F-A6BA-8E08A683330E}" type="presOf" srcId="{1D5437B4-AE63-4725-B3BF-757CE9D3B51A}" destId="{A1B2E022-D947-4A36-9425-E70251C9DC27}" srcOrd="0" destOrd="0" presId="urn:microsoft.com/office/officeart/2005/8/layout/matrix1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6B6CC08B-CB49-4101-A00E-DA6E6F46509E}" type="presParOf" srcId="{BFC31097-458E-4F60-9C82-108FD60BDAB0}" destId="{1221CBED-D293-43F5-BC03-AAC365EA0A4C}" srcOrd="0" destOrd="0" presId="urn:microsoft.com/office/officeart/2005/8/layout/matrix1#1"/>
    <dgm:cxn modelId="{A606817D-D14F-4644-8173-651A771D5530}" type="presParOf" srcId="{1221CBED-D293-43F5-BC03-AAC365EA0A4C}" destId="{FFB9287B-8E97-4F8F-B24C-D9F2A4B775E7}" srcOrd="0" destOrd="0" presId="urn:microsoft.com/office/officeart/2005/8/layout/matrix1#1"/>
    <dgm:cxn modelId="{8E6B6BE1-73C0-4E34-BF69-F3A2A8D5480F}" type="presParOf" srcId="{1221CBED-D293-43F5-BC03-AAC365EA0A4C}" destId="{19A5FE15-19D2-4AF0-857B-79ACE9A0464C}" srcOrd="1" destOrd="0" presId="urn:microsoft.com/office/officeart/2005/8/layout/matrix1#1"/>
    <dgm:cxn modelId="{533B0647-A232-4336-A871-C5045E76D046}" type="presParOf" srcId="{1221CBED-D293-43F5-BC03-AAC365EA0A4C}" destId="{A1B2E022-D947-4A36-9425-E70251C9DC27}" srcOrd="2" destOrd="0" presId="urn:microsoft.com/office/officeart/2005/8/layout/matrix1#1"/>
    <dgm:cxn modelId="{61843673-9C2D-4876-8864-432DFA21BA30}" type="presParOf" srcId="{1221CBED-D293-43F5-BC03-AAC365EA0A4C}" destId="{9F35149E-0314-4C0F-BF5A-644C750C05EB}" srcOrd="3" destOrd="0" presId="urn:microsoft.com/office/officeart/2005/8/layout/matrix1#1"/>
    <dgm:cxn modelId="{5930108E-C76E-4988-8989-48CF53EE5D3A}" type="presParOf" srcId="{1221CBED-D293-43F5-BC03-AAC365EA0A4C}" destId="{906459C7-473F-4025-96D9-132B0F109E5D}" srcOrd="4" destOrd="0" presId="urn:microsoft.com/office/officeart/2005/8/layout/matrix1#1"/>
    <dgm:cxn modelId="{91117979-7E9D-4C65-A0C2-818736C14041}" type="presParOf" srcId="{1221CBED-D293-43F5-BC03-AAC365EA0A4C}" destId="{A41ED008-30D3-4CD3-B843-9A1634C34588}" srcOrd="5" destOrd="0" presId="urn:microsoft.com/office/officeart/2005/8/layout/matrix1#1"/>
    <dgm:cxn modelId="{7151D29F-A02E-4DCA-8489-18AE9ECBD60D}" type="presParOf" srcId="{1221CBED-D293-43F5-BC03-AAC365EA0A4C}" destId="{F013E633-9EB5-4600-B43A-0DAC78F0D6C6}" srcOrd="6" destOrd="0" presId="urn:microsoft.com/office/officeart/2005/8/layout/matrix1#1"/>
    <dgm:cxn modelId="{368D2C04-0C37-4F21-A978-D049F61C888A}" type="presParOf" srcId="{1221CBED-D293-43F5-BC03-AAC365EA0A4C}" destId="{449187C2-A2EB-4C6F-B55F-00A2FFFAF56A}" srcOrd="7" destOrd="0" presId="urn:microsoft.com/office/officeart/2005/8/layout/matrix1#1"/>
    <dgm:cxn modelId="{27F362E3-AD22-4F0E-82E8-B00DDE9248D4}" type="presParOf" srcId="{BFC31097-458E-4F60-9C82-108FD60BDAB0}" destId="{DD53D959-CC82-417F-9E8B-65A2DCA788A7}" srcOrd="1" destOrd="0" presId="urn:microsoft.com/office/officeart/2005/8/layout/matrix1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#1" minVer="12.0">
  <dgm:title val=""/>
  <dgm:desc val=""/>
  <dgm:catLst>
    <dgm:cat type="matrix" pri="2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100"/>
    </dgm:constrLst>
    <dgm:choose name="Name1">
      <dgm:if name="Name2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3">
              <dgm:if name="Name4" func="var" arg="dir" op="equ" val="norm">
                <dgm:presOf axis="ch ch desOrSelf" ptType="node node node" st="1 1 1" cnt="1 1 0"/>
              </dgm:if>
              <dgm:else name="Name5">
                <dgm:presOf axis="ch ch desOrSelf" ptType="node node node" st="1 2 1" cnt="1 1 0"/>
              </dgm:else>
            </dgm:choose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6">
              <dgm:if name="Name7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8">
                <dgm:alg type="tx"/>
              </dgm:else>
            </dgm:choose>
            <dgm:shape xmlns:r="http://schemas.openxmlformats.org/officeDocument/2006/relationships" rot="270" type="round1Rect" r:blip="" hideGeom="1">
              <dgm:adjLst>
                <dgm:adj idx="1" val="0.2"/>
              </dgm:adjLst>
            </dgm:shape>
            <dgm:choose name="Name9">
              <dgm:if name="Name10" func="var" arg="dir" op="equ" val="norm">
                <dgm:presOf axis="ch ch desOrSelf" ptType="node node node" st="1 1 1" cnt="1 1 0"/>
              </dgm:if>
              <dgm:else name="Name11">
                <dgm:presOf axis="ch ch desOrSelf" ptType="node node node" st="1 2 1" cnt="1 1 0"/>
              </dgm:else>
            </dgm:choose>
            <dgm:constrLst>
              <dgm:constr type="t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2">
              <dgm:if name="Name13" func="var" arg="dir" op="equ" val="norm">
                <dgm:presOf axis="ch ch desOrSelf" ptType="node node node" st="1 2 1" cnt="1 1 0"/>
              </dgm:if>
              <dgm:else name="Name14">
                <dgm:presOf axis="ch ch desOrSelf" ptType="node node node" st="1 1 1" cnt="1 1 0"/>
              </dgm:else>
            </dgm:choose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5">
              <dgm:if name="Name1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7">
                <dgm:alg type="tx"/>
              </dgm:else>
            </dgm:choose>
            <dgm:shape xmlns:r="http://schemas.openxmlformats.org/officeDocument/2006/relationships" type="round1Rect" r:blip="" hideGeom="1">
              <dgm:adjLst/>
            </dgm:shape>
            <dgm:choose name="Name18">
              <dgm:if name="Name19" func="var" arg="dir" op="equ" val="norm">
                <dgm:presOf axis="ch ch desOrSelf" ptType="node node node" st="1 2 1" cnt="1 1 0"/>
              </dgm:if>
              <dgm:else name="Name20">
                <dgm:presOf axis="ch ch desOrSelf" ptType="node node node" st="1 1 1" cnt="1 1 0"/>
              </dgm:else>
            </dgm:choose>
            <dgm:constrLst>
              <dgm:constr type="t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1">
              <dgm:if name="Name22" func="var" arg="dir" op="equ" val="norm">
                <dgm:presOf axis="ch ch desOrSelf" ptType="node node node" st="1 3 1" cnt="1 1 0"/>
              </dgm:if>
              <dgm:else name="Name23">
                <dgm:presOf axis="ch ch desOrSelf" ptType="node node node" st="1 4 1" cnt="1 1 0"/>
              </dgm:else>
            </dgm:choose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4">
              <dgm:if name="Name2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6">
                <dgm:alg type="tx"/>
              </dgm:else>
            </dgm:choose>
            <dgm:shape xmlns:r="http://schemas.openxmlformats.org/officeDocument/2006/relationships" rot="180" type="round1Rect" r:blip="" hideGeom="1">
              <dgm:adjLst/>
            </dgm:shape>
            <dgm:choose name="Name27">
              <dgm:if name="Name28" func="var" arg="dir" op="equ" val="norm">
                <dgm:presOf axis="ch ch desOrSelf" ptType="node node node" st="1 3 1" cnt="1 1 0"/>
              </dgm:if>
              <dgm:else name="Name29">
                <dgm:presOf axis="ch ch desOrSelf" ptType="node node node" st="1 4 1" cnt="1 1 0"/>
              </dgm:else>
            </dgm:choose>
            <dgm:constrLst>
              <dgm:constr type="b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30">
              <dgm:if name="Name31" func="var" arg="dir" op="equ" val="norm">
                <dgm:presOf axis="ch ch desOrSelf" ptType="node node node" st="1 4 1" cnt="1 1 0"/>
              </dgm:if>
              <dgm:else name="Name32">
                <dgm:presOf axis="ch ch desOrSelf" ptType="node node node" st="1 3 1" cnt="1 1 0"/>
              </dgm:else>
            </dgm:choose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3">
              <dgm:if name="Name3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5">
                <dgm:alg type="tx"/>
              </dgm:else>
            </dgm:choose>
            <dgm:shape xmlns:r="http://schemas.openxmlformats.org/officeDocument/2006/relationships" rot="90" type="round1Rect" r:blip="" hideGeom="1">
              <dgm:adjLst/>
            </dgm:shape>
            <dgm:choose name="Name36">
              <dgm:if name="Name37" func="var" arg="dir" op="equ" val="norm">
                <dgm:presOf axis="ch ch desOrSelf" ptType="node node node" st="1 4 1" cnt="1 1 0"/>
              </dgm:if>
              <dgm:else name="Name38">
                <dgm:presOf axis="ch ch desOrSelf" ptType="node node node" st="1 3 1" cnt="1 1 0"/>
              </dgm:else>
            </dgm:choose>
            <dgm:constrLst>
              <dgm:constr type="b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</dgm:if>
      <dgm:else name="Name3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#1">
  <dgm:title val="3-D Style 6"/>
  <dgm:desc val="3-D Style 6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C238408C-6839-46EE-8131-EDA75C487F2E}" type="datetimeFigureOut">
              <a:rPr/>
              <a:pPr/>
              <a:t>30/06/2006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87D77045-401A-4D5E-BFE3-54C21A8A6634}" type="slidenum">
              <a:rPr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Nos noms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point (</a:t>
            </a:r>
            <a:r>
              <a:rPr lang="fr-FR" dirty="0" err="1" smtClean="0"/>
              <a:t>x,y</a:t>
            </a:r>
            <a:r>
              <a:rPr lang="fr-FR" dirty="0" smtClean="0"/>
              <a:t>) </a:t>
            </a:r>
            <a:r>
              <a:rPr lang="fr-FR" baseline="0" dirty="0" smtClean="0"/>
              <a:t> </a:t>
            </a:r>
            <a:r>
              <a:rPr lang="fr-FR" dirty="0" smtClean="0"/>
              <a:t>angle θ et</a:t>
            </a:r>
            <a:r>
              <a:rPr lang="fr-FR" baseline="0" dirty="0" smtClean="0"/>
              <a:t> </a:t>
            </a:r>
            <a:r>
              <a:rPr lang="fr-FR" dirty="0" smtClean="0"/>
              <a:t>rayon r </a:t>
            </a:r>
          </a:p>
          <a:p>
            <a:r>
              <a:rPr lang="fr-FR" dirty="0" smtClean="0"/>
              <a:t>x = R r cos θ </a:t>
            </a:r>
          </a:p>
          <a:p>
            <a:r>
              <a:rPr lang="fr-FR" dirty="0" smtClean="0"/>
              <a:t>y = R r sin θ </a:t>
            </a:r>
          </a:p>
          <a:p>
            <a:r>
              <a:rPr lang="fr-FR" dirty="0" smtClean="0"/>
              <a:t>avec r € [0, 1] et θ €[0, 2π]</a:t>
            </a:r>
          </a:p>
          <a:p>
            <a:r>
              <a:rPr lang="fr-FR" dirty="0" smtClean="0"/>
              <a:t>U1 et U2 variables aléatoires uniformes sur [0, 1].</a:t>
            </a:r>
          </a:p>
          <a:p>
            <a:pPr algn="l"/>
            <a:r>
              <a:rPr lang="fr-FR" dirty="0" smtClean="0"/>
              <a:t>variable uniforme 2πU1 répartition uniforme angle θ.</a:t>
            </a:r>
          </a:p>
          <a:p>
            <a:pPr algn="l"/>
            <a:r>
              <a:rPr lang="fr-FR" dirty="0" smtClean="0"/>
              <a:t>variable √ (U2)  répartition uniforme rayon r.</a:t>
            </a:r>
          </a:p>
          <a:p>
            <a:pPr algn="l"/>
            <a:endParaRPr lang="fr-FR" dirty="0" smtClean="0"/>
          </a:p>
          <a:p>
            <a:r>
              <a:rPr lang="fr-FR" dirty="0" smtClean="0"/>
              <a:t>(x, y) répartition uniforme</a:t>
            </a:r>
          </a:p>
          <a:p>
            <a:r>
              <a:rPr lang="fr-FR" dirty="0" smtClean="0"/>
              <a:t>x = R √ (U2) cos(2πU1)</a:t>
            </a:r>
          </a:p>
          <a:p>
            <a:r>
              <a:rPr lang="fr-FR" dirty="0" smtClean="0"/>
              <a:t>y = R √ (U2) sin(2πU1)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x = x0 + R U2 cos(2πU1)</a:t>
            </a:r>
          </a:p>
          <a:p>
            <a:r>
              <a:rPr lang="fr-FR" dirty="0" smtClean="0"/>
              <a:t>y = y0 + R U2 sin(2πU1)</a:t>
            </a:r>
          </a:p>
          <a:p>
            <a:r>
              <a:rPr lang="fr-FR" dirty="0" smtClean="0"/>
              <a:t>U1 variable uniforme sur [0, 1]</a:t>
            </a:r>
          </a:p>
          <a:p>
            <a:r>
              <a:rPr lang="fr-FR" dirty="0" smtClean="0"/>
              <a:t>U2 ~ G (N/R, 1/6).</a:t>
            </a:r>
          </a:p>
          <a:p>
            <a:r>
              <a:rPr lang="fr-FR" dirty="0" smtClean="0"/>
              <a:t>σ = 1/6  =&gt; 99% des valeurs seront dans [0, 1]</a:t>
            </a:r>
          </a:p>
          <a:p>
            <a:r>
              <a:rPr lang="fr-FR" dirty="0" smtClean="0"/>
              <a:t>µ = N/R majorité U2 vaudront N/R. </a:t>
            </a:r>
          </a:p>
          <a:p>
            <a:r>
              <a:rPr lang="fr-FR" dirty="0" smtClean="0"/>
              <a:t>majorité des x et y seront à une distance N de l'origine. </a:t>
            </a:r>
          </a:p>
          <a:p>
            <a:endParaRPr lang="fr-FR" dirty="0" smtClean="0"/>
          </a:p>
          <a:p>
            <a:r>
              <a:rPr lang="fr-FR" dirty="0" smtClean="0"/>
              <a:t>Note : même idée de répartition que pour L1, </a:t>
            </a:r>
            <a:r>
              <a:rPr lang="fr-FR" baseline="0" dirty="0" smtClean="0"/>
              <a:t> </a:t>
            </a:r>
          </a:p>
          <a:p>
            <a:r>
              <a:rPr lang="fr-FR" dirty="0" smtClean="0"/>
              <a:t>répartition du</a:t>
            </a:r>
            <a:r>
              <a:rPr lang="fr-FR" baseline="0" dirty="0" smtClean="0"/>
              <a:t> </a:t>
            </a:r>
            <a:r>
              <a:rPr lang="fr-FR" dirty="0" smtClean="0"/>
              <a:t>rayon n'est plus uniforme, mais plus probable aux alentours de N kms de l'origine.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à but exhaustif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Mod</a:t>
            </a:r>
            <a:r>
              <a:rPr lang="fr-FR" dirty="0" smtClean="0"/>
              <a:t>. &amp; </a:t>
            </a:r>
            <a:r>
              <a:rPr lang="fr-FR" dirty="0" err="1" smtClean="0"/>
              <a:t>Simp</a:t>
            </a:r>
            <a:r>
              <a:rPr lang="fr-FR" dirty="0" smtClean="0"/>
              <a:t>.</a:t>
            </a:r>
            <a:r>
              <a:rPr lang="fr-FR" baseline="0" dirty="0" smtClean="0"/>
              <a:t> : tout accessible par l’interface graphique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C#choisi, notamment</a:t>
            </a:r>
            <a:r>
              <a:rPr lang="fr-FR" baseline="0" dirty="0" smtClean="0"/>
              <a:t> simplicité graphique avec WPF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‹N°›</a:t>
            </a:fld>
            <a:endParaRPr kumimoji="0"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fr-FR" sz="380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fr-FR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fr-FR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fr-FR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20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fr-FR" sz="400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fr-F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fr-FR" sz="2000" b="1"/>
            </a:lvl2pPr>
            <a:lvl3pPr eaLnBrk="1" latinLnBrk="0" hangingPunct="1">
              <a:buNone/>
              <a:defRPr kumimoji="0" lang="fr-FR" sz="1800" b="1"/>
            </a:lvl3pPr>
            <a:lvl4pPr eaLnBrk="1" latinLnBrk="0" hangingPunct="1">
              <a:buNone/>
              <a:defRPr kumimoji="0" lang="fr-FR" sz="1600" b="1"/>
            </a:lvl4pPr>
            <a:lvl5pPr eaLnBrk="1" latinLnBrk="0" hangingPunct="1">
              <a:buNone/>
              <a:defRPr kumimoji="0" lang="fr-FR" sz="1600" b="1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fr-FR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fr-FR" sz="2000" b="1"/>
            </a:lvl2pPr>
            <a:lvl3pPr eaLnBrk="1" latinLnBrk="0" hangingPunct="1">
              <a:buNone/>
              <a:defRPr kumimoji="0" lang="fr-FR" sz="1800" b="1"/>
            </a:lvl3pPr>
            <a:lvl4pPr eaLnBrk="1" latinLnBrk="0" hangingPunct="1">
              <a:buNone/>
              <a:defRPr kumimoji="0" lang="fr-FR" sz="1600" b="1"/>
            </a:lvl4pPr>
            <a:lvl5pPr eaLnBrk="1" latinLnBrk="0" hangingPunct="1">
              <a:buNone/>
              <a:defRPr kumimoji="0" lang="fr-FR" sz="1600" b="1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fr-FR" sz="4000" cap="none" baseline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fr-FR" sz="36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fr-FR" sz="21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fr-FR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fr-FR" sz="1200"/>
            </a:lvl2pPr>
            <a:lvl3pPr eaLnBrk="1" latinLnBrk="0" hangingPunct="1">
              <a:defRPr kumimoji="0" lang="fr-FR" sz="1000"/>
            </a:lvl3pPr>
            <a:lvl4pPr eaLnBrk="1" latinLnBrk="0" hangingPunct="1">
              <a:defRPr kumimoji="0" lang="fr-FR" sz="900"/>
            </a:lvl4pPr>
            <a:lvl5pPr eaLnBrk="1" latinLnBrk="0" hangingPunct="1"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30/06/2006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‹N°›</a:t>
            </a:fld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Cliquez pour modifier le style du titre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fr-FR">
                <a:solidFill>
                  <a:schemeClr val="tx2"/>
                </a:solidFill>
              </a:rPr>
              <a:pPr/>
              <a:t>26/11/2013</a:t>
            </a:fld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fr-FR" sz="1200">
                <a:solidFill>
                  <a:schemeClr val="tx2"/>
                </a:solidFill>
              </a:rPr>
              <a:pPr algn="l"/>
              <a:t>‹N°›</a:t>
            </a:fld>
            <a:endParaRPr kumimoji="0" lang="fr-F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fr-FR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fr-F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fr-F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Projet Simulation taxis</a:t>
            </a:r>
            <a:br>
              <a:rPr lang="fr-FR" dirty="0" smtClean="0"/>
            </a:br>
            <a:r>
              <a:rPr lang="fr-FR" dirty="0" smtClean="0">
                <a:solidFill>
                  <a:schemeClr val="accent1"/>
                </a:solidFill>
              </a:rPr>
              <a:t>27-11-2013</a:t>
            </a:r>
            <a:endParaRPr lang="fr-FR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Pré</a:t>
            </a:r>
            <a:r>
              <a:rPr smtClean="0"/>
              <a:t>sentation </a:t>
            </a:r>
            <a:r>
              <a:rPr lang="fr-FR" dirty="0" smtClean="0"/>
              <a:t>des fonctionnalités</a:t>
            </a: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5143504" y="142852"/>
            <a:ext cx="3848419" cy="4572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374904" marR="0" lvl="0" indent="-34290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BELLEC Vincent</a:t>
            </a:r>
          </a:p>
          <a:p>
            <a:pPr marL="374904" marR="0" lvl="0" indent="-34290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COVANOV Arthur</a:t>
            </a:r>
          </a:p>
          <a:p>
            <a:pPr marL="374904" marR="0" lvl="0" indent="-34290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JUSTIN Vincent</a:t>
            </a:r>
          </a:p>
          <a:p>
            <a:pPr marL="374904" marR="0" lvl="0" indent="-34290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WU Chaloi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lvl="0"/>
            <a:r>
              <a:rPr smtClean="0"/>
              <a:t>Nos Lois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752600" y="216170"/>
          <a:ext cx="5638800" cy="642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L1 : Apparition des clients</a:t>
            </a:r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643050"/>
            <a:ext cx="750099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L2 : Destination des clients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643050"/>
            <a:ext cx="750099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L3 : Temps d’attente des clients</a:t>
            </a:r>
            <a:endParaRPr lang="fr-FR" dirty="0"/>
          </a:p>
        </p:txBody>
      </p:sp>
      <p:sp>
        <p:nvSpPr>
          <p:cNvPr id="7" name="Espace réservé du contenu 8"/>
          <p:cNvSpPr>
            <a:spLocks noGrp="1"/>
          </p:cNvSpPr>
          <p:nvPr>
            <p:ph sz="half" idx="1"/>
          </p:nvPr>
        </p:nvSpPr>
        <p:spPr>
          <a:xfrm>
            <a:off x="571472" y="1571612"/>
            <a:ext cx="4000528" cy="642942"/>
          </a:xfrm>
        </p:spPr>
        <p:txBody>
          <a:bodyPr>
            <a:noAutofit/>
          </a:bodyPr>
          <a:lstStyle/>
          <a:p>
            <a:pPr algn="ctr"/>
            <a:r>
              <a:rPr sz="4000" smtClean="0"/>
              <a:t>Sondage : 9 min.</a:t>
            </a:r>
            <a:endParaRPr lang="fr-FR" sz="4000" dirty="0"/>
          </a:p>
        </p:txBody>
      </p:sp>
      <p:sp>
        <p:nvSpPr>
          <p:cNvPr id="8" name="Espace réservé du contenu 8"/>
          <p:cNvSpPr>
            <a:spLocks noGrp="1"/>
          </p:cNvSpPr>
          <p:nvPr>
            <p:ph sz="half" idx="1"/>
          </p:nvPr>
        </p:nvSpPr>
        <p:spPr>
          <a:xfrm>
            <a:off x="4572000" y="2714620"/>
            <a:ext cx="4000528" cy="642942"/>
          </a:xfrm>
        </p:spPr>
        <p:txBody>
          <a:bodyPr>
            <a:noAutofit/>
          </a:bodyPr>
          <a:lstStyle/>
          <a:p>
            <a:pPr algn="ctr"/>
            <a:r>
              <a:rPr sz="4000" smtClean="0"/>
              <a:t>15 min.</a:t>
            </a:r>
            <a:endParaRPr lang="fr-FR" sz="40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500034" y="3786190"/>
            <a:ext cx="4000528" cy="642942"/>
          </a:xfrm>
        </p:spPr>
        <p:txBody>
          <a:bodyPr>
            <a:noAutofit/>
          </a:bodyPr>
          <a:lstStyle/>
          <a:p>
            <a:pPr algn="ctr"/>
            <a:r>
              <a:rPr sz="4000" smtClean="0"/>
              <a:t>Normale (15, 4)</a:t>
            </a:r>
            <a:endParaRPr lang="fr-FR" sz="4000" dirty="0"/>
          </a:p>
        </p:txBody>
      </p:sp>
      <p:sp>
        <p:nvSpPr>
          <p:cNvPr id="10" name="Espace réservé du contenu 8"/>
          <p:cNvSpPr>
            <a:spLocks noGrp="1"/>
          </p:cNvSpPr>
          <p:nvPr>
            <p:ph sz="half" idx="1"/>
          </p:nvPr>
        </p:nvSpPr>
        <p:spPr>
          <a:xfrm>
            <a:off x="4572000" y="4500570"/>
            <a:ext cx="4357718" cy="1571636"/>
          </a:xfrm>
        </p:spPr>
        <p:txBody>
          <a:bodyPr>
            <a:noAutofit/>
          </a:bodyPr>
          <a:lstStyle/>
          <a:p>
            <a:pPr algn="r"/>
            <a:r>
              <a:rPr sz="3600" smtClean="0"/>
              <a:t>99%           3 et 27 min.</a:t>
            </a:r>
            <a:endParaRPr sz="3600" smtClean="0"/>
          </a:p>
          <a:p>
            <a:pPr algn="r"/>
            <a:r>
              <a:rPr sz="3600" smtClean="0"/>
              <a:t> </a:t>
            </a:r>
            <a:r>
              <a:rPr sz="3600" smtClean="0"/>
              <a:t>68</a:t>
            </a:r>
            <a:r>
              <a:rPr sz="3600" smtClean="0"/>
              <a:t>%        11 </a:t>
            </a:r>
            <a:r>
              <a:rPr sz="3600" smtClean="0"/>
              <a:t>et </a:t>
            </a:r>
            <a:r>
              <a:rPr sz="3600" smtClean="0"/>
              <a:t>19 </a:t>
            </a:r>
            <a:r>
              <a:rPr sz="3600" smtClean="0"/>
              <a:t>min.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L4 : Temps d’attente entre les clients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57158" y="1714488"/>
            <a:ext cx="3991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4000" smtClean="0"/>
              <a:t>Heures de pointes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4857752" y="1714488"/>
            <a:ext cx="3369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4000" smtClean="0"/>
              <a:t>Heures creuses</a:t>
            </a:r>
            <a:endParaRPr lang="fr-FR" sz="4000" dirty="0"/>
          </a:p>
        </p:txBody>
      </p:sp>
      <p:sp>
        <p:nvSpPr>
          <p:cNvPr id="9" name="Rectangle 8"/>
          <p:cNvSpPr/>
          <p:nvPr/>
        </p:nvSpPr>
        <p:spPr>
          <a:xfrm>
            <a:off x="1000100" y="2714620"/>
            <a:ext cx="3000396" cy="70788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sz="4000" smtClean="0"/>
              <a:t>8H 16H</a:t>
            </a:r>
            <a:endParaRPr lang="fr-FR" sz="4000" dirty="0"/>
          </a:p>
        </p:txBody>
      </p:sp>
      <p:sp>
        <p:nvSpPr>
          <p:cNvPr id="10" name="Rectangle 9"/>
          <p:cNvSpPr/>
          <p:nvPr/>
        </p:nvSpPr>
        <p:spPr>
          <a:xfrm>
            <a:off x="5500694" y="2643182"/>
            <a:ext cx="21062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4000" smtClean="0"/>
              <a:t>20H à 4H</a:t>
            </a:r>
            <a:endParaRPr lang="fr-FR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490628"/>
            <a:ext cx="6643734" cy="336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lvl="0"/>
            <a:r>
              <a:rPr smtClean="0"/>
              <a:t>Intelligence Artificielle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Un seul Taxis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428596" y="4357694"/>
            <a:ext cx="2928958" cy="642942"/>
          </a:xfrm>
        </p:spPr>
        <p:txBody>
          <a:bodyPr>
            <a:noAutofit/>
          </a:bodyPr>
          <a:lstStyle/>
          <a:p>
            <a:pPr algn="ctr"/>
            <a:r>
              <a:rPr sz="4000" smtClean="0"/>
              <a:t>Client ?</a:t>
            </a:r>
            <a:endParaRPr lang="fr-FR" sz="4000" dirty="0"/>
          </a:p>
        </p:txBody>
      </p:sp>
      <p:sp>
        <p:nvSpPr>
          <p:cNvPr id="10" name="Espace réservé du contenu 8"/>
          <p:cNvSpPr>
            <a:spLocks noGrp="1"/>
          </p:cNvSpPr>
          <p:nvPr>
            <p:ph sz="half" idx="1"/>
          </p:nvPr>
        </p:nvSpPr>
        <p:spPr>
          <a:xfrm>
            <a:off x="571472" y="1571612"/>
            <a:ext cx="4000528" cy="642942"/>
          </a:xfrm>
        </p:spPr>
        <p:txBody>
          <a:bodyPr>
            <a:noAutofit/>
          </a:bodyPr>
          <a:lstStyle/>
          <a:p>
            <a:pPr algn="ctr"/>
            <a:r>
              <a:rPr sz="4000" smtClean="0"/>
              <a:t>Calcul Destination</a:t>
            </a:r>
            <a:endParaRPr lang="fr-FR" sz="4000" dirty="0"/>
          </a:p>
        </p:txBody>
      </p:sp>
      <p:cxnSp>
        <p:nvCxnSpPr>
          <p:cNvPr id="12" name="Connecteur droit avec flèche 11"/>
          <p:cNvCxnSpPr>
            <a:stCxn id="9" idx="3"/>
            <a:endCxn id="13" idx="1"/>
          </p:cNvCxnSpPr>
          <p:nvPr/>
        </p:nvCxnSpPr>
        <p:spPr>
          <a:xfrm flipV="1">
            <a:off x="3357554" y="3964785"/>
            <a:ext cx="114300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8"/>
          <p:cNvSpPr>
            <a:spLocks noGrp="1"/>
          </p:cNvSpPr>
          <p:nvPr>
            <p:ph sz="half" idx="1"/>
          </p:nvPr>
        </p:nvSpPr>
        <p:spPr>
          <a:xfrm>
            <a:off x="4500562" y="3643314"/>
            <a:ext cx="4786346" cy="642942"/>
          </a:xfrm>
        </p:spPr>
        <p:txBody>
          <a:bodyPr>
            <a:noAutofit/>
          </a:bodyPr>
          <a:lstStyle/>
          <a:p>
            <a:pPr algn="ctr"/>
            <a:r>
              <a:rPr sz="4000" smtClean="0"/>
              <a:t>Nouvelle destination</a:t>
            </a:r>
            <a:endParaRPr lang="fr-FR" sz="4000" dirty="0"/>
          </a:p>
        </p:txBody>
      </p:sp>
      <p:sp>
        <p:nvSpPr>
          <p:cNvPr id="14" name="Espace réservé du contenu 8"/>
          <p:cNvSpPr>
            <a:spLocks noGrp="1"/>
          </p:cNvSpPr>
          <p:nvPr>
            <p:ph sz="half" idx="1"/>
          </p:nvPr>
        </p:nvSpPr>
        <p:spPr>
          <a:xfrm>
            <a:off x="4500562" y="5214950"/>
            <a:ext cx="4786346" cy="642942"/>
          </a:xfrm>
        </p:spPr>
        <p:txBody>
          <a:bodyPr>
            <a:noAutofit/>
          </a:bodyPr>
          <a:lstStyle/>
          <a:p>
            <a:pPr algn="ctr"/>
            <a:r>
              <a:rPr sz="4000" smtClean="0"/>
              <a:t>Ancienne destination</a:t>
            </a:r>
            <a:endParaRPr lang="fr-FR" sz="4000" dirty="0"/>
          </a:p>
        </p:txBody>
      </p:sp>
      <p:cxnSp>
        <p:nvCxnSpPr>
          <p:cNvPr id="16" name="Connecteur droit avec flèche 15"/>
          <p:cNvCxnSpPr>
            <a:stCxn id="9" idx="3"/>
            <a:endCxn id="14" idx="1"/>
          </p:cNvCxnSpPr>
          <p:nvPr/>
        </p:nvCxnSpPr>
        <p:spPr>
          <a:xfrm>
            <a:off x="3357554" y="4679165"/>
            <a:ext cx="114300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Plusieurs Taxis</a:t>
            </a:r>
            <a:endParaRPr lang="fr-FR" dirty="0"/>
          </a:p>
        </p:txBody>
      </p:sp>
      <p:sp>
        <p:nvSpPr>
          <p:cNvPr id="10" name="Espace réservé du contenu 8"/>
          <p:cNvSpPr>
            <a:spLocks noGrp="1"/>
          </p:cNvSpPr>
          <p:nvPr>
            <p:ph sz="half" idx="1"/>
          </p:nvPr>
        </p:nvSpPr>
        <p:spPr>
          <a:xfrm>
            <a:off x="571472" y="1857364"/>
            <a:ext cx="4000528" cy="642942"/>
          </a:xfrm>
        </p:spPr>
        <p:txBody>
          <a:bodyPr>
            <a:noAutofit/>
          </a:bodyPr>
          <a:lstStyle/>
          <a:p>
            <a:pPr algn="ctr"/>
            <a:r>
              <a:rPr sz="4000" smtClean="0"/>
              <a:t>Identique</a:t>
            </a:r>
            <a:endParaRPr lang="fr-FR" sz="4000" dirty="0"/>
          </a:p>
        </p:txBody>
      </p:sp>
      <p:sp>
        <p:nvSpPr>
          <p:cNvPr id="18" name="Espace réservé du contenu 8"/>
          <p:cNvSpPr>
            <a:spLocks noGrp="1"/>
          </p:cNvSpPr>
          <p:nvPr>
            <p:ph sz="half" idx="1"/>
          </p:nvPr>
        </p:nvSpPr>
        <p:spPr>
          <a:xfrm>
            <a:off x="4786314" y="3429000"/>
            <a:ext cx="4000528" cy="642942"/>
          </a:xfrm>
        </p:spPr>
        <p:txBody>
          <a:bodyPr>
            <a:noAutofit/>
          </a:bodyPr>
          <a:lstStyle/>
          <a:p>
            <a:pPr algn="ctr"/>
            <a:r>
              <a:rPr sz="4000" smtClean="0"/>
              <a:t>Liste Taxis par distance</a:t>
            </a:r>
            <a:endParaRPr lang="fr-F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mtClean="0"/>
              <a:t>BELLEC Vincent</a:t>
            </a:r>
          </a:p>
          <a:p>
            <a:r>
              <a:rPr smtClean="0"/>
              <a:t>COVANOV Arthur</a:t>
            </a:r>
          </a:p>
          <a:p>
            <a:r>
              <a:rPr smtClean="0"/>
              <a:t>JUSTIN Vincent</a:t>
            </a:r>
          </a:p>
          <a:p>
            <a:r>
              <a:rPr smtClean="0"/>
              <a:t>WU Chaloi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Projet Simulation Taxis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lvl="0"/>
            <a:r>
              <a:rPr smtClean="0"/>
              <a:t>Présentation du Sujet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Demande Initiale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5143504" y="1714488"/>
            <a:ext cx="2178830" cy="471478"/>
          </a:xfrm>
        </p:spPr>
        <p:txBody>
          <a:bodyPr/>
          <a:lstStyle/>
          <a:p>
            <a:pPr algn="ctr"/>
            <a:r>
              <a:rPr smtClean="0"/>
              <a:t>Ville rayon R</a:t>
            </a:r>
            <a:endParaRPr lang="fr-FR" dirty="0"/>
          </a:p>
        </p:txBody>
      </p:sp>
      <p:sp>
        <p:nvSpPr>
          <p:cNvPr id="11" name="Espace réservé du contenu 9"/>
          <p:cNvSpPr>
            <a:spLocks noGrp="1"/>
          </p:cNvSpPr>
          <p:nvPr>
            <p:ph sz="half" idx="1"/>
          </p:nvPr>
        </p:nvSpPr>
        <p:spPr>
          <a:xfrm>
            <a:off x="1214414" y="2357430"/>
            <a:ext cx="2178830" cy="471478"/>
          </a:xfrm>
        </p:spPr>
        <p:txBody>
          <a:bodyPr numCol="2"/>
          <a:lstStyle/>
          <a:p>
            <a:pPr algn="ctr"/>
            <a:r>
              <a:rPr smtClean="0"/>
              <a:t>Clients Taxis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Demande Initiale améliorée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5143504" y="1714488"/>
            <a:ext cx="2178830" cy="471478"/>
          </a:xfrm>
        </p:spPr>
        <p:txBody>
          <a:bodyPr/>
          <a:lstStyle/>
          <a:p>
            <a:pPr algn="ctr"/>
            <a:r>
              <a:rPr smtClean="0"/>
              <a:t>Ville rayon R</a:t>
            </a:r>
            <a:endParaRPr lang="fr-FR" dirty="0"/>
          </a:p>
        </p:txBody>
      </p:sp>
      <p:sp>
        <p:nvSpPr>
          <p:cNvPr id="11" name="Espace réservé du contenu 9"/>
          <p:cNvSpPr>
            <a:spLocks noGrp="1"/>
          </p:cNvSpPr>
          <p:nvPr>
            <p:ph sz="half" idx="1"/>
          </p:nvPr>
        </p:nvSpPr>
        <p:spPr>
          <a:xfrm>
            <a:off x="1214414" y="2357430"/>
            <a:ext cx="2178830" cy="471478"/>
          </a:xfrm>
        </p:spPr>
        <p:txBody>
          <a:bodyPr numCol="2"/>
          <a:lstStyle/>
          <a:p>
            <a:pPr algn="ctr"/>
            <a:r>
              <a:rPr smtClean="0"/>
              <a:t>Clients Taxis</a:t>
            </a:r>
            <a:endParaRPr lang="fr-FR" dirty="0"/>
          </a:p>
        </p:txBody>
      </p:sp>
      <p:sp>
        <p:nvSpPr>
          <p:cNvPr id="5" name="Espace réservé du contenu 9"/>
          <p:cNvSpPr>
            <a:spLocks noGrp="1"/>
          </p:cNvSpPr>
          <p:nvPr>
            <p:ph sz="half" idx="1"/>
          </p:nvPr>
        </p:nvSpPr>
        <p:spPr>
          <a:xfrm>
            <a:off x="5000628" y="2714620"/>
            <a:ext cx="2178830" cy="471478"/>
          </a:xfrm>
        </p:spPr>
        <p:txBody>
          <a:bodyPr/>
          <a:lstStyle/>
          <a:p>
            <a:pPr algn="ctr"/>
            <a:r>
              <a:rPr smtClean="0"/>
              <a:t>Cycle jour/nuit</a:t>
            </a:r>
            <a:endParaRPr lang="fr-FR" dirty="0"/>
          </a:p>
        </p:txBody>
      </p:sp>
      <p:sp>
        <p:nvSpPr>
          <p:cNvPr id="6" name="Espace réservé du contenu 9"/>
          <p:cNvSpPr>
            <a:spLocks noGrp="1"/>
          </p:cNvSpPr>
          <p:nvPr>
            <p:ph sz="half" idx="1"/>
          </p:nvPr>
        </p:nvSpPr>
        <p:spPr>
          <a:xfrm>
            <a:off x="1000100" y="3500438"/>
            <a:ext cx="3071834" cy="714380"/>
          </a:xfrm>
        </p:spPr>
        <p:txBody>
          <a:bodyPr>
            <a:normAutofit/>
          </a:bodyPr>
          <a:lstStyle/>
          <a:p>
            <a:pPr algn="ctr"/>
            <a:r>
              <a:rPr smtClean="0"/>
              <a:t>Vitesse des Taxis Constantes</a:t>
            </a:r>
            <a:endParaRPr lang="fr-FR" dirty="0"/>
          </a:p>
        </p:txBody>
      </p:sp>
      <p:sp>
        <p:nvSpPr>
          <p:cNvPr id="7" name="Espace réservé du contenu 9"/>
          <p:cNvSpPr>
            <a:spLocks noGrp="1"/>
          </p:cNvSpPr>
          <p:nvPr>
            <p:ph sz="half" idx="1"/>
          </p:nvPr>
        </p:nvSpPr>
        <p:spPr>
          <a:xfrm>
            <a:off x="4786314" y="5500702"/>
            <a:ext cx="3393276" cy="500066"/>
          </a:xfrm>
        </p:spPr>
        <p:txBody>
          <a:bodyPr/>
          <a:lstStyle/>
          <a:p>
            <a:pPr algn="ctr"/>
            <a:r>
              <a:rPr smtClean="0"/>
              <a:t>Modularité et simplicité</a:t>
            </a:r>
            <a:endParaRPr lang="fr-FR" dirty="0"/>
          </a:p>
        </p:txBody>
      </p:sp>
      <p:sp>
        <p:nvSpPr>
          <p:cNvPr id="8" name="Espace réservé du contenu 9"/>
          <p:cNvSpPr>
            <a:spLocks noGrp="1"/>
          </p:cNvSpPr>
          <p:nvPr>
            <p:ph sz="half" idx="1"/>
          </p:nvPr>
        </p:nvSpPr>
        <p:spPr>
          <a:xfrm>
            <a:off x="1000100" y="4572008"/>
            <a:ext cx="3071834" cy="500066"/>
          </a:xfrm>
        </p:spPr>
        <p:txBody>
          <a:bodyPr>
            <a:normAutofit/>
          </a:bodyPr>
          <a:lstStyle/>
          <a:p>
            <a:pPr algn="ctr"/>
            <a:r>
              <a:rPr smtClean="0"/>
              <a:t>Unicité des déplacements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Technologie</a:t>
            </a:r>
            <a:endParaRPr lang="fr-FR" dirty="0"/>
          </a:p>
        </p:txBody>
      </p:sp>
      <p:sp>
        <p:nvSpPr>
          <p:cNvPr id="13" name="Espace réservé du contenu 8"/>
          <p:cNvSpPr>
            <a:spLocks noGrp="1"/>
          </p:cNvSpPr>
          <p:nvPr>
            <p:ph sz="half" idx="1"/>
          </p:nvPr>
        </p:nvSpPr>
        <p:spPr>
          <a:xfrm>
            <a:off x="1071538" y="1571612"/>
            <a:ext cx="3286148" cy="642942"/>
          </a:xfrm>
        </p:spPr>
        <p:txBody>
          <a:bodyPr>
            <a:noAutofit/>
          </a:bodyPr>
          <a:lstStyle/>
          <a:p>
            <a:pPr algn="ctr"/>
            <a:r>
              <a:rPr sz="4000" smtClean="0"/>
              <a:t>C# vs Java</a:t>
            </a:r>
            <a:endParaRPr lang="fr-FR" sz="4000" dirty="0"/>
          </a:p>
        </p:txBody>
      </p:sp>
      <p:sp>
        <p:nvSpPr>
          <p:cNvPr id="15" name="Espace réservé du contenu 8"/>
          <p:cNvSpPr>
            <a:spLocks noGrp="1"/>
          </p:cNvSpPr>
          <p:nvPr>
            <p:ph sz="half" idx="1"/>
          </p:nvPr>
        </p:nvSpPr>
        <p:spPr>
          <a:xfrm>
            <a:off x="1142976" y="4143380"/>
            <a:ext cx="3286148" cy="642942"/>
          </a:xfrm>
        </p:spPr>
        <p:txBody>
          <a:bodyPr>
            <a:noAutofit/>
          </a:bodyPr>
          <a:lstStyle/>
          <a:p>
            <a:pPr algn="ctr"/>
            <a:r>
              <a:rPr sz="4000" smtClean="0"/>
              <a:t>SharpDevelop</a:t>
            </a:r>
            <a:endParaRPr lang="fr-F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lvl="0"/>
            <a:r>
              <a:rPr smtClean="0"/>
              <a:t>Interface Graphique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A la base…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71612"/>
            <a:ext cx="74866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… et au final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643050"/>
            <a:ext cx="750099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409</Words>
  <PresentationFormat>Affichage à l'écran (4:3)</PresentationFormat>
  <Paragraphs>105</Paragraphs>
  <Slides>19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IntroducingPowerPoint2007</vt:lpstr>
      <vt:lpstr>Projet Simulation taxis 27-11-2013</vt:lpstr>
      <vt:lpstr>Projet Simulation Taxis</vt:lpstr>
      <vt:lpstr>Présentation du Sujet</vt:lpstr>
      <vt:lpstr>Demande Initiale</vt:lpstr>
      <vt:lpstr>Demande Initiale améliorée</vt:lpstr>
      <vt:lpstr>Technologie</vt:lpstr>
      <vt:lpstr>Interface Graphique</vt:lpstr>
      <vt:lpstr>A la base…</vt:lpstr>
      <vt:lpstr>… et au final</vt:lpstr>
      <vt:lpstr>Nos Lois</vt:lpstr>
      <vt:lpstr>Diapositive 11</vt:lpstr>
      <vt:lpstr>L1 : Apparition des clients</vt:lpstr>
      <vt:lpstr>L2 : Destination des clients</vt:lpstr>
      <vt:lpstr>L3 : Temps d’attente des clients</vt:lpstr>
      <vt:lpstr>L4 : Temps d’attente entre les clients</vt:lpstr>
      <vt:lpstr>Intelligence Artificielle </vt:lpstr>
      <vt:lpstr>Un seul Taxis</vt:lpstr>
      <vt:lpstr>Plusieurs Taxis</vt:lpstr>
      <vt:lpstr>Conclusion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2013-11-26T08:27:00Z</dcterms:created>
  <dcterms:modified xsi:type="dcterms:W3CDTF">2013-11-26T09:35:50Z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