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ection6-TableauwithKirillEremenko/Section6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99F79DD-FB2D-4463-B3B7-FD4B99DCC1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Section 6 - Tableau with Kirill Eremenko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57D760B-A6AF-4321-8F10-D60754F17F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1/19/2024 9:25:20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tion 6 Story1" id="2" name="slide2">
            <a:extLst>
              <a:ext uri="{FF2B5EF4-FFF2-40B4-BE49-F238E27FC236}">
                <a16:creationId xmlns:a16="http://schemas.microsoft.com/office/drawing/2014/main" id="{843F1718-0074-4D51-8CBD-A068223DBB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tion 6 Story2" id="3" name="slide3">
            <a:extLst>
              <a:ext uri="{FF2B5EF4-FFF2-40B4-BE49-F238E27FC236}">
                <a16:creationId xmlns:a16="http://schemas.microsoft.com/office/drawing/2014/main" id="{E15CDE98-DA05-40A5-BD56-CAE6455BB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tion 6 Story3" id="4" name="slide4">
            <a:extLst>
              <a:ext uri="{FF2B5EF4-FFF2-40B4-BE49-F238E27FC236}">
                <a16:creationId xmlns:a16="http://schemas.microsoft.com/office/drawing/2014/main" id="{F74391DF-E996-4598-B7DB-0598A89DEC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tion 6 Story4" id="5" name="slide5">
            <a:extLst>
              <a:ext uri="{FF2B5EF4-FFF2-40B4-BE49-F238E27FC236}">
                <a16:creationId xmlns:a16="http://schemas.microsoft.com/office/drawing/2014/main" id="{20F3CB9E-0604-457B-AEC2-8EE0307311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tion 6 Story5" id="6" name="slide6">
            <a:extLst>
              <a:ext uri="{FF2B5EF4-FFF2-40B4-BE49-F238E27FC236}">
                <a16:creationId xmlns:a16="http://schemas.microsoft.com/office/drawing/2014/main" id="{AF6490A9-360A-4FF2-B649-D4C1F15C24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2024-01-19T09:25:25Z</dcterms:created>
  <dcterms:modified xsi:type="dcterms:W3CDTF">2024-01-19T09:25:25Z</dcterms:modified>
</cp:coreProperties>
</file>