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unemployment_24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CB3A91A-FE41-4C58-B53D-51A6EC07CD7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Udemy Training (by Kirill Eremenko) unemployment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FF60B30-DD26-4CD2-BBCC-A1D58F4F958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1/19/2024 9:26:11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EAC047D-B402-48FD-A313-EA092E835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074"/>
            <a:ext cx="12192000" cy="54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2024-01-19T09:26:11Z</dcterms:created>
  <dcterms:modified xsi:type="dcterms:W3CDTF">2024-01-19T09:26:11Z</dcterms:modified>
</cp:coreProperties>
</file>