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0"/>
  </p:notesMasterIdLst>
  <p:sldIdLst>
    <p:sldId id="256" r:id="rId2"/>
    <p:sldId id="292" r:id="rId3"/>
    <p:sldId id="259" r:id="rId4"/>
    <p:sldId id="344" r:id="rId5"/>
    <p:sldId id="300" r:id="rId6"/>
    <p:sldId id="345" r:id="rId7"/>
    <p:sldId id="346" r:id="rId8"/>
    <p:sldId id="342" r:id="rId9"/>
  </p:sldIdLst>
  <p:sldSz cx="9144000" cy="5143500" type="screen16x9"/>
  <p:notesSz cx="6858000" cy="9144000"/>
  <p:embeddedFontLst>
    <p:embeddedFont>
      <p:font typeface="Coming Soon" panose="020B0604020202020204" charset="0"/>
      <p:regular r:id="rId11"/>
    </p:embeddedFont>
    <p:embeddedFont>
      <p:font typeface="Concert One" pitchFamily="2" charset="0"/>
      <p:regular r:id="rId12"/>
    </p:embeddedFont>
    <p:embeddedFont>
      <p:font typeface="Roboto Mono" panose="00000009000000000000" pitchFamily="49" charset="0"/>
      <p:regular r:id="rId13"/>
      <p:bold r:id="rId14"/>
      <p:italic r:id="rId15"/>
      <p:boldItalic r:id="rId16"/>
    </p:embeddedFont>
    <p:embeddedFont>
      <p:font typeface="Roboto Mono Medium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DF64B5-CB48-4BC7-B40F-9581964FA39B}">
  <a:tblStyle styleId="{9EDF64B5-CB48-4BC7-B40F-9581964FA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209571f4d9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209571f4d9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209571f4d9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209571f4d9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209571f4d9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209571f4d9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64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209571f4d9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209571f4d9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03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4" r:id="rId5"/>
    <p:sldLayoutId id="2147483667" r:id="rId6"/>
    <p:sldLayoutId id="2147483687" r:id="rId7"/>
    <p:sldLayoutId id="2147483688" r:id="rId8"/>
    <p:sldLayoutId id="2147483689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200" dirty="0"/>
              <a:t>Számítógépes  játékok függősége és következménye</a:t>
            </a:r>
            <a:endParaRPr sz="4200" dirty="0">
              <a:solidFill>
                <a:schemeClr val="accent2"/>
              </a:solidFill>
            </a:endParaRPr>
          </a:p>
        </p:txBody>
      </p:sp>
      <p:sp>
        <p:nvSpPr>
          <p:cNvPr id="309" name="Google Shape;309;p47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dirty="0"/>
              <a:t>Készítette: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Petró Ádám</a:t>
            </a:r>
            <a:endParaRPr b="0" dirty="0"/>
          </a:p>
        </p:txBody>
      </p:sp>
      <p:sp>
        <p:nvSpPr>
          <p:cNvPr id="310" name="Google Shape;310;p47"/>
          <p:cNvSpPr/>
          <p:nvPr/>
        </p:nvSpPr>
        <p:spPr>
          <a:xfrm>
            <a:off x="1991175" y="2929063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Google Shape;311;p47"/>
          <p:cNvSpPr/>
          <p:nvPr/>
        </p:nvSpPr>
        <p:spPr>
          <a:xfrm>
            <a:off x="6539175" y="2945140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Google Shape;312;p47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3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Oldalak és témák</a:t>
            </a:r>
            <a:endParaRPr dirty="0"/>
          </a:p>
        </p:txBody>
      </p:sp>
      <p:graphicFrame>
        <p:nvGraphicFramePr>
          <p:cNvPr id="965" name="Google Shape;965;p83"/>
          <p:cNvGraphicFramePr/>
          <p:nvPr>
            <p:extLst>
              <p:ext uri="{D42A27DB-BD31-4B8C-83A1-F6EECF244321}">
                <p14:modId xmlns:p14="http://schemas.microsoft.com/office/powerpoint/2010/main" val="2792319330"/>
              </p:ext>
            </p:extLst>
          </p:nvPr>
        </p:nvGraphicFramePr>
        <p:xfrm>
          <a:off x="1428750" y="1321075"/>
          <a:ext cx="7173981" cy="2811678"/>
        </p:xfrm>
        <a:graphic>
          <a:graphicData uri="http://schemas.openxmlformats.org/drawingml/2006/table">
            <a:tbl>
              <a:tblPr>
                <a:noFill/>
                <a:tableStyleId>{9EDF64B5-CB48-4BC7-B40F-9581964FA39B}</a:tableStyleId>
              </a:tblPr>
              <a:tblGrid>
                <a:gridCol w="105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238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Oldalak:</a:t>
                      </a:r>
                      <a:endParaRPr lang="hu-HU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100" b="1" dirty="0">
                          <a:solidFill>
                            <a:srgbClr val="FFFFFF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Témák: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6072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Menü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Link mindenhova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Főoldal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 az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játékfüggőség?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Kutatások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Hivatalosan is betegség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Tudnivalók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Mellékoldalak</a:t>
                      </a:r>
                      <a:endParaRPr dirty="0">
                        <a:solidFill>
                          <a:schemeClr val="accent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Kialakulása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Kezelése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Következményei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Források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Áttekintés</a:t>
            </a:r>
            <a:endParaRPr dirty="0"/>
          </a:p>
        </p:txBody>
      </p:sp>
      <p:sp>
        <p:nvSpPr>
          <p:cNvPr id="347" name="Google Shape;347;p50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Az oldal bemutatása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2356724" y="2510307"/>
            <a:ext cx="4430533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Amit én csináltam:</a:t>
            </a:r>
            <a:endParaRPr dirty="0"/>
          </a:p>
        </p:txBody>
      </p:sp>
      <p:sp>
        <p:nvSpPr>
          <p:cNvPr id="347" name="Google Shape;347;p50"/>
          <p:cNvSpPr txBox="1">
            <a:spLocks noGrp="1"/>
          </p:cNvSpPr>
          <p:nvPr>
            <p:ph type="subTitle" idx="1"/>
          </p:nvPr>
        </p:nvSpPr>
        <p:spPr>
          <a:xfrm>
            <a:off x="2937740" y="3200853"/>
            <a:ext cx="3268500" cy="1072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hu-HU" dirty="0"/>
              <a:t>Menü oldal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hu-HU" dirty="0"/>
              <a:t>Hamburger menü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hu-HU" dirty="0"/>
              <a:t>Következményei aloldal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hu-HU" dirty="0"/>
              <a:t>Források aloldal</a:t>
            </a:r>
          </a:p>
        </p:txBody>
      </p:sp>
    </p:spTree>
    <p:extLst>
      <p:ext uri="{BB962C8B-B14F-4D97-AF65-F5344CB8AC3E}">
        <p14:creationId xmlns:p14="http://schemas.microsoft.com/office/powerpoint/2010/main" val="1711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1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225992" cy="534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Kódrészletek:</a:t>
            </a:r>
            <a:endParaRPr dirty="0"/>
          </a:p>
        </p:txBody>
      </p:sp>
      <p:pic>
        <p:nvPicPr>
          <p:cNvPr id="1125" name="Google Shape;1125;p91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4943061" y="1501016"/>
            <a:ext cx="2505700" cy="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2B73DB57-5F1C-E330-2612-E0A7C530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732" y="2035375"/>
            <a:ext cx="3697757" cy="2108575"/>
          </a:xfrm>
          <a:prstGeom prst="rect">
            <a:avLst/>
          </a:prstGeom>
        </p:spPr>
      </p:pic>
      <p:pic>
        <p:nvPicPr>
          <p:cNvPr id="2050" name="Picture 2" descr="Stream Funny Face by Young Producers Group | Listen online for free on  SoundCloud">
            <a:extLst>
              <a:ext uri="{FF2B5EF4-FFF2-40B4-BE49-F238E27FC236}">
                <a16:creationId xmlns:a16="http://schemas.microsoft.com/office/drawing/2014/main" id="{5C947DC4-820C-6B76-AD40-7820079FD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" y="465173"/>
            <a:ext cx="4341802" cy="434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1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225992" cy="534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Kódrészletek:</a:t>
            </a:r>
            <a:endParaRPr dirty="0"/>
          </a:p>
        </p:txBody>
      </p:sp>
      <p:pic>
        <p:nvPicPr>
          <p:cNvPr id="1125" name="Google Shape;1125;p91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4943061" y="1501016"/>
            <a:ext cx="2505700" cy="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4BD4BBA-1BF7-C6A7-B38F-D4322C1F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779" y="1841282"/>
            <a:ext cx="2359720" cy="2552973"/>
          </a:xfrm>
          <a:prstGeom prst="rect">
            <a:avLst/>
          </a:prstGeom>
        </p:spPr>
      </p:pic>
      <p:pic>
        <p:nvPicPr>
          <p:cNvPr id="3074" name="Picture 2" descr="FUNNY FACES">
            <a:extLst>
              <a:ext uri="{FF2B5EF4-FFF2-40B4-BE49-F238E27FC236}">
                <a16:creationId xmlns:a16="http://schemas.microsoft.com/office/drawing/2014/main" id="{DAB2566A-F839-CEFB-4A1F-8C4DD13E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8" y="106422"/>
            <a:ext cx="3330580" cy="52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1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225992" cy="534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Kódrészletek:</a:t>
            </a:r>
            <a:endParaRPr dirty="0"/>
          </a:p>
        </p:txBody>
      </p:sp>
      <p:pic>
        <p:nvPicPr>
          <p:cNvPr id="1125" name="Google Shape;1125;p91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4943061" y="1501016"/>
            <a:ext cx="2505700" cy="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63EA9AD-E1F5-8D25-3FC6-BEF9F3A9B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412" y="1842006"/>
            <a:ext cx="2181529" cy="163852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7B87A1C-C242-EAC4-ADB7-DEAF9FAAB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412" y="3645991"/>
            <a:ext cx="3640503" cy="330643"/>
          </a:xfrm>
          <a:prstGeom prst="rect">
            <a:avLst/>
          </a:prstGeom>
        </p:spPr>
      </p:pic>
      <p:pic>
        <p:nvPicPr>
          <p:cNvPr id="4098" name="Picture 2" descr="FUNNY FACES | Blurry but happy. Mr. onetooth. Photo taken in… | Flickr">
            <a:extLst>
              <a:ext uri="{FF2B5EF4-FFF2-40B4-BE49-F238E27FC236}">
                <a16:creationId xmlns:a16="http://schemas.microsoft.com/office/drawing/2014/main" id="{2D05A45E-324C-B803-D52D-42AE03F8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2" y="81643"/>
            <a:ext cx="4500638" cy="498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6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9293DE-435B-4555-BEB4-E5829DEE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877333">
            <a:off x="6186487" y="194043"/>
            <a:ext cx="2490343" cy="1725508"/>
          </a:xfrm>
        </p:spPr>
        <p:txBody>
          <a:bodyPr/>
          <a:lstStyle/>
          <a:p>
            <a:r>
              <a:rPr lang="hu-HU" dirty="0"/>
              <a:t>Ami megmutatkozik a projektünkben: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0D28B9E-B126-7B5F-2331-C80727CAA48D}"/>
              </a:ext>
            </a:extLst>
          </p:cNvPr>
          <p:cNvSpPr txBox="1"/>
          <p:nvPr/>
        </p:nvSpPr>
        <p:spPr>
          <a:xfrm>
            <a:off x="69816" y="399227"/>
            <a:ext cx="58812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>
                <a:solidFill>
                  <a:schemeClr val="accent2"/>
                </a:solidFill>
                <a:latin typeface="Concert One" pitchFamily="2" charset="0"/>
              </a:rPr>
              <a:t>Köszönöm a figyelmet!</a:t>
            </a:r>
          </a:p>
        </p:txBody>
      </p:sp>
      <p:pic>
        <p:nvPicPr>
          <p:cNvPr id="1026" name="Picture 2" descr="Csapatmunka - KaticaMatrica.hu - A minőségi falmatrica / faltetoválás és  vászonkép webáruház és online bolt">
            <a:extLst>
              <a:ext uri="{FF2B5EF4-FFF2-40B4-BE49-F238E27FC236}">
                <a16:creationId xmlns:a16="http://schemas.microsoft.com/office/drawing/2014/main" id="{C23E9EE9-6DE1-A854-FB44-6EF91632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01" y="1151874"/>
            <a:ext cx="2249950" cy="22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n Code: A Handbook of Agile Software Craftsmanship: Martin, Robert:  9780132350884: Books - Amazon.ca">
            <a:extLst>
              <a:ext uri="{FF2B5EF4-FFF2-40B4-BE49-F238E27FC236}">
                <a16:creationId xmlns:a16="http://schemas.microsoft.com/office/drawing/2014/main" id="{B31FEB89-FDCB-75C7-4901-E16D690D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52" y="1151874"/>
            <a:ext cx="2123208" cy="280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cek – Vulkán (2015, CD) - Discogs">
            <a:extLst>
              <a:ext uri="{FF2B5EF4-FFF2-40B4-BE49-F238E27FC236}">
                <a16:creationId xmlns:a16="http://schemas.microsoft.com/office/drawing/2014/main" id="{092EB098-1237-28BA-7276-A7FAFA60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71" y="2439547"/>
            <a:ext cx="2249950" cy="22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hol a pacek a stil｜TikTok Keresés">
            <a:extLst>
              <a:ext uri="{FF2B5EF4-FFF2-40B4-BE49-F238E27FC236}">
                <a16:creationId xmlns:a16="http://schemas.microsoft.com/office/drawing/2014/main" id="{9FBF0FD7-D627-3927-860A-E5C292F8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2" y="3156910"/>
            <a:ext cx="1806919" cy="17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56264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Office PowerPoint</Application>
  <PresentationFormat>Diavetítés a képernyőre (16:9 oldalarány)</PresentationFormat>
  <Paragraphs>34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Coming Soon</vt:lpstr>
      <vt:lpstr>Roboto Mono Medium</vt:lpstr>
      <vt:lpstr>Roboto Mono</vt:lpstr>
      <vt:lpstr>Arial</vt:lpstr>
      <vt:lpstr>Concert One</vt:lpstr>
      <vt:lpstr>Notebook Lesson by Slidesgo</vt:lpstr>
      <vt:lpstr>Számítógépes  játékok függősége és következménye</vt:lpstr>
      <vt:lpstr>Oldalak és témák</vt:lpstr>
      <vt:lpstr>01</vt:lpstr>
      <vt:lpstr>02</vt:lpstr>
      <vt:lpstr>Kódrészletek:</vt:lpstr>
      <vt:lpstr>Kódrészletek:</vt:lpstr>
      <vt:lpstr>Kódrészletek:</vt:lpstr>
      <vt:lpstr>Ami megmutatkozik a projektünkben: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 játékok függősége és következménye</dc:title>
  <cp:lastModifiedBy>Ádám Petró</cp:lastModifiedBy>
  <cp:revision>9</cp:revision>
  <dcterms:modified xsi:type="dcterms:W3CDTF">2023-02-24T21:00:44Z</dcterms:modified>
</cp:coreProperties>
</file>